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86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93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COMMUNITY PERCEPTIONS OF EDUCATION PROFESSION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DECREASED ENROLLMENT IN TEACHER PREP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BONUSES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AGGRESSIVE RECRUTING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71</cp:revision>
  <dcterms:created xsi:type="dcterms:W3CDTF">2022-10-20T20:42:48Z</dcterms:created>
  <dcterms:modified xsi:type="dcterms:W3CDTF">2025-02-14T03:24:27Z</dcterms:modified>
</cp:coreProperties>
</file>