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75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56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94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ADVERTISE MORE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GET STUDENT TEACHERS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271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71</cp:revision>
  <dcterms:created xsi:type="dcterms:W3CDTF">2022-10-20T20:42:48Z</dcterms:created>
  <dcterms:modified xsi:type="dcterms:W3CDTF">2025-02-14T03:23:14Z</dcterms:modified>
</cp:coreProperties>
</file>