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56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BENEFITS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PROVIDE </a:t>
            </a:r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GROW YOUR OWN PROGRAMS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275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108</cp:revision>
  <dcterms:created xsi:type="dcterms:W3CDTF">2022-10-20T20:42:48Z</dcterms:created>
  <dcterms:modified xsi:type="dcterms:W3CDTF">2025-02-14T04:02:52Z</dcterms:modified>
</cp:coreProperties>
</file>