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58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99</cp:revision>
  <dcterms:created xsi:type="dcterms:W3CDTF">2022-10-20T20:42:48Z</dcterms:created>
  <dcterms:modified xsi:type="dcterms:W3CDTF">2025-02-14T03:54:38Z</dcterms:modified>
</cp:coreProperties>
</file>