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94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97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81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INADEQUATE COMPENSATION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DIFFICULTY RECRUITING SPECIALIZED STAFF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273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90</cp:revision>
  <dcterms:created xsi:type="dcterms:W3CDTF">2022-10-20T20:42:48Z</dcterms:created>
  <dcterms:modified xsi:type="dcterms:W3CDTF">2025-02-14T03:45:26Z</dcterms:modified>
</cp:coreProperties>
</file>