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95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42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95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COMMUNITY PERCEPTION OF EDUCATION PERCEPTION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MENTORING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BUILD SUBSTITUTE ROSTER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CONNECT WITH COLLEGES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90</cp:revision>
  <dcterms:created xsi:type="dcterms:W3CDTF">2022-10-20T20:42:48Z</dcterms:created>
  <dcterms:modified xsi:type="dcterms:W3CDTF">2025-02-14T03:43:04Z</dcterms:modified>
</cp:coreProperties>
</file>