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86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57 </a:t>
            </a:r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100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BETTER COMPENSATION IN LARGER SCHOOL DISTRICTS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GROW YOUR OWN PROGRAMS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INCENTIVES FOR CONTINUING EDUCATION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279</Words>
  <Application>Microsoft Office PowerPoint</Application>
  <PresentationFormat>Widescreen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81</cp:revision>
  <dcterms:created xsi:type="dcterms:W3CDTF">2022-10-20T20:42:48Z</dcterms:created>
  <dcterms:modified xsi:type="dcterms:W3CDTF">2025-02-14T03:32:21Z</dcterms:modified>
</cp:coreProperties>
</file>