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79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54 </a:t>
            </a:r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RURAL LOCATION OF DISTRICT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BUDGET OR LACK OF FUNDING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AGGRESSIVE RECRUITING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>
                <a:solidFill>
                  <a:srgbClr val="960000"/>
                </a:solidFill>
                <a:latin typeface="Azo Sans Bk" panose="02000000000000000000" pitchFamily="2" charset="0"/>
              </a:rPr>
              <a:t>GROW YOUR OWN PROGRAMS</a:t>
            </a:r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275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78</cp:revision>
  <dcterms:created xsi:type="dcterms:W3CDTF">2022-10-20T20:42:48Z</dcterms:created>
  <dcterms:modified xsi:type="dcterms:W3CDTF">2025-02-14T03:30:02Z</dcterms:modified>
</cp:coreProperties>
</file>