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100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38 </a:t>
            </a:r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100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 TIED TO CERTIFICATION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RURAL LOCATION OF DISTRICT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FLEXIBILITY WITH CERTIFICATION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ADJUST PAY SCALE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PROVIDE BONUSES</a:t>
            </a:r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277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69</cp:revision>
  <dcterms:created xsi:type="dcterms:W3CDTF">2022-10-20T20:42:48Z</dcterms:created>
  <dcterms:modified xsi:type="dcterms:W3CDTF">2025-02-14T03:18:21Z</dcterms:modified>
</cp:coreProperties>
</file>