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83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  <a:b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</a:b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COMMUNITY PERCEPTIONS OF EDUCATION PROFESSION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CONNECT WITH COLLEGES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70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278</Words>
  <Application>Microsoft Office PowerPoint</Application>
  <PresentationFormat>Widescreen</PresentationFormat>
  <Paragraphs>93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66</cp:revision>
  <dcterms:created xsi:type="dcterms:W3CDTF">2022-10-20T20:42:48Z</dcterms:created>
  <dcterms:modified xsi:type="dcterms:W3CDTF">2025-02-14T03:17:09Z</dcterms:modified>
</cp:coreProperties>
</file>