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8"/>
  </p:notesMasterIdLst>
  <p:sldIdLst>
    <p:sldId id="257" r:id="rId2"/>
    <p:sldId id="260" r:id="rId3"/>
    <p:sldId id="258" r:id="rId4"/>
    <p:sldId id="261" r:id="rId5"/>
    <p:sldId id="262" r:id="rId6"/>
    <p:sldId id="295" r:id="rId7"/>
    <p:sldId id="263" r:id="rId8"/>
    <p:sldId id="264" r:id="rId9"/>
    <p:sldId id="296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94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3" r:id="rId36"/>
    <p:sldId id="297" r:id="rId37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9" roundtripDataSignature="AMtx7mjFiPFXKxuA2QxXvZZFOmz9zc030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90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12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customschemas.google.com/relationships/presentationmetadata" Target="meta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C5FF0DC2-74C1-3968-4C4B-BC870D117F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C90205B4-690B-2E20-F39C-D6EF32E6A61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FD3D47EA-977A-35CE-F288-F99586DF115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896486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1350191C-85F0-E473-D900-2DD2A1F9AF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2B58C69F-49AA-75DE-888B-496605A3B80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11EFF03E-8A06-3F50-9B1C-BE6F1E3293B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387872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1DCFBC52-2E7F-0D95-42B9-E5AE5D7DEF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25BC3C6C-1850-D857-67FC-AD1D3F0D64D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C7CF04AD-899E-0FB6-C52A-67FC22B266F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105672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52D88E06-DF3D-B87B-126B-06B76EC315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0D566AD5-DB48-2895-8440-D988E01F1EF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D0312C9A-8C86-F9D7-2B69-0719B1F0E76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116510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02A2ADB8-D731-2474-3555-1B9D79473F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F01800A9-9AD9-9106-193E-B0EBA620561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7CAE775C-351E-C081-B6F7-F66BB94321E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532036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D93AFB5D-C58E-4884-3E82-5CC67C3461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5D2A7D0B-0DA5-1089-C3C1-01C05B9B907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3A52E60F-5085-462A-1F13-1CC0F123C34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606037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3DDC1805-70C6-513F-2B38-90EB623530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9A02DF90-D6DA-1693-4747-144429FC32A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305DD7F7-667B-9A09-1C44-B5476E7C69B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963124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572162F0-2528-53CB-C807-EE77ECD0D7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4A876032-EE30-F862-87E6-385DE3FD37F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EE2A508F-77B5-7960-9C1C-01DD81BED36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505591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8EA8241A-3997-B227-9711-AF169D37F1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E315ED8E-7C73-F306-C56C-9736CE9C0EB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22CB0FBC-0D2F-4D2E-44B2-D1D0AE16C73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661307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77A44404-3A06-E9F4-B4FF-641991F532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D7CC5A49-41C1-91DA-A459-85CB2E2E71D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535E949B-B212-2597-908E-DDC14FBB22D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813056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628E25EF-310C-56AF-5D54-3C62AE01CA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01543DC5-8663-BA59-6DCD-E91CB707306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81847A45-7BFC-D7FB-AD43-F55EF570D89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993806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DD33F50F-B91B-AADE-AFCF-B8B5891578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24ABEC90-9D8C-A2AE-DB08-D8CD3BBA762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030A80D6-E22F-5D77-5F60-EDC40942133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013018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DD33F50F-B91B-AADE-AFCF-B8B5891578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24ABEC90-9D8C-A2AE-DB08-D8CD3BBA762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030A80D6-E22F-5D77-5F60-EDC40942133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146176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4B4A3E70-0683-5A9C-D75A-86FD37A94D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D0F311D8-A364-7098-81D6-70B29FDBA0B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8C07D055-22E8-AAA1-BEA4-85B97E33160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089479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34002773-5FEA-3504-E018-B317A1B687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894CA12F-11CD-04B7-DB4F-8A9371B7E16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9157651B-8B3E-B644-8D18-1A2CC337B52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8175345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1D300F80-BB01-5160-A90B-A868B02972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2155CFE3-1F94-E045-DD65-A170DBDC511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2323231D-FDF0-D8DA-74EE-D01AF930717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265911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DCE8173D-63A5-0E1D-A1E1-14F0325D8B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AF653987-F062-3009-A902-DCCA78001E4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051B30E4-7F5B-7E92-597C-2FD1EB7F970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3311850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6903F617-65DD-A2BE-8C7C-7BC2DC490C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C96C9843-5BD9-9858-042B-537AAF47D3D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BD2457F3-9DA1-C6C9-6192-AE33EEEA1D7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7062272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BF3D58B9-209D-F1C3-C350-C0A74CA020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C943E5D8-3595-DD7B-9B66-0787E9186A4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0D5C8D79-CF0A-F77B-915B-ADB4649D219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9398287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35E034CF-42A3-C969-1757-6529C95537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095D9BDA-7BE1-D47E-0E03-6ECF731376B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51653EA7-84A0-8A7C-6B70-74BB4F1EFD2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453055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E162F8D0-3753-2683-1AD0-0DBA07CF74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59D1468C-401B-66AA-4453-4AFF470CD43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E735CEC8-840E-848E-1873-5D453A75437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0321247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130EB144-EFED-C46E-745D-11FF12B566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FE0CA9D3-4389-EBF3-1169-F32CC11377D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C2794348-A98A-9E04-4320-5A93BC64B1C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3812561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49A9FEF1-152A-F56C-8FB7-56CB2EB059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24883A53-880A-1438-5C0B-6CF02E2280F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5DE98D14-F794-DE0B-E11B-4B0E1C2B2B6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1920571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17F4A5BB-0DEA-1B1E-87D0-A8A67E728C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7803C05B-37AE-080A-A0FC-2405DC01021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6DC1061B-E1E2-30F1-95DF-6F2EAC21135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2947186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85C7F423-4FD3-F193-F22F-01293AFA71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CBF88DC4-9FA9-0372-D72A-8130FF3E660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225CE0CB-622D-9001-C01C-57918BD9E92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4264124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E6D54420-9926-D83E-0ADD-23DC138EB6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6F6C3485-A91C-65A2-41D1-2805AFB6021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EDE5BF3E-F86F-985D-9B64-0D93EA0C6B4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2322652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E6D54420-9926-D83E-0ADD-23DC138EB6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6F6C3485-A91C-65A2-41D1-2805AFB6021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EDE5BF3E-F86F-985D-9B64-0D93EA0C6B4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719771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44BE1496-69CD-0BF5-7453-F5C32D1B96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9A0A0262-B3EB-6616-BA22-8A0D2F730D2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C5345681-33BF-1FB4-5BC5-1191C213897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342360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44BE1496-69CD-0BF5-7453-F5C32D1B96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9A0A0262-B3EB-6616-BA22-8A0D2F730D2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C5345681-33BF-1FB4-5BC5-1191C213897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182106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E543E794-C69A-3FAC-E511-1274F6568D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36178809-9396-CC5B-D6AA-1F565071398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816162D3-630F-FD48-1F83-5EE0FED91BB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815124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C9C90A0B-4964-A861-D76F-48FDD4F7D2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CC0AB11F-54A7-B2C0-499B-DAB01F4547A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809BF686-5470-B713-E5C6-DC72669E0EB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853202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C9C90A0B-4964-A861-D76F-48FDD4F7D2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CC0AB11F-54A7-B2C0-499B-DAB01F4547A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809BF686-5470-B713-E5C6-DC72669E0EB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94406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2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2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2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2"/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6951"/>
            <a:ext cx="12204357" cy="68649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813127A-13F3-BD1F-EDD0-F828011C9F5A}"/>
              </a:ext>
            </a:extLst>
          </p:cNvPr>
          <p:cNvSpPr txBox="1"/>
          <p:nvPr/>
        </p:nvSpPr>
        <p:spPr>
          <a:xfrm>
            <a:off x="7243763" y="928687"/>
            <a:ext cx="447198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960000"/>
                </a:solidFill>
                <a:latin typeface="Azo Sans Bk" panose="02000000000000000000" pitchFamily="2" charset="0"/>
              </a:rPr>
              <a:t>2023-2024 EDUCATOR SHORTAGE SURVEY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59F2AD0C-EF79-B8DF-16D9-E1A2C2C114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9F14E862-752C-9CE8-CBBD-5D8ECD39F50E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1A1A095-DA5D-1E67-0A36-146429844D0D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POSITION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9908A3-09FC-F28F-453A-64B6655708D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49" y="246212"/>
            <a:ext cx="7608274" cy="50739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216243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37C2C33A-A7EF-C7DC-1A7F-7362961130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8E326FB1-7811-CAA9-83A0-E960CE6FF30C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C174D71-63C5-FDC8-FDA5-30E48FEAE22B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POSITION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C51EA4-80C1-B9BE-F8CF-8462B4358B9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0" y="246213"/>
            <a:ext cx="7608272" cy="50739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218340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670E52DA-0F49-032F-3D6C-E76E6590AD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58139F8A-15A0-CFCE-FE3A-0BED95850FD0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75C3D5F-7524-A3E0-12CB-67E024E3420F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POSITION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169CB0-FBF7-518F-83BC-4C9AC4775A7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0" y="246213"/>
            <a:ext cx="7608272" cy="50739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112928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7B768895-6802-7EA3-A1D1-E7DB53E95E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8E157630-DEB9-94EF-616D-77F13548B274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417B32D-2A50-DD2D-2B6C-A81227474EF1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POSITION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427AF2-B7BF-67B9-A74E-9B1CC852546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0" y="246213"/>
            <a:ext cx="7608271" cy="50739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283962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1C73DF99-0A59-78F7-6E5B-181FCD6271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99C4E53F-4419-90FF-96A2-211D31192922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56802BC-9B34-DE6C-A1F5-326EEE280E05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SEVERITY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317B64-8BBC-E8D2-719F-CCFEA36B60E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0" y="246212"/>
            <a:ext cx="7608271" cy="50739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250106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281F0DA9-715D-95F5-C630-C1A378B0FF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585A77CC-8AD2-B553-6C5C-BC5E73BC2222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7FD9588-4762-9742-B3CF-4980410777CC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SEVERITY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9E6647-1A19-87E3-2A97-E7C765B4FCB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1" y="246213"/>
            <a:ext cx="7608269" cy="50739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026957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98AD2240-4313-D053-B576-A6F910C01B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5BD63C9E-D23D-79D3-D79A-B5EA452F111A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6B11A3C-E08A-2CDE-C74A-FF665716E739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SEVERITY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0D64BE-510B-AA6C-4D2A-C2B4FB35CDF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1" y="246213"/>
            <a:ext cx="7608269" cy="50739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857250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EB323E67-DFC6-5940-5077-84349E3E95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7DFB8F85-60BD-2DDC-7001-F91A0C3B1AF3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8C2C062-6835-C9A7-0DA9-ED681EC305E1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SEVERITY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DFE7B4-0243-9F0A-86B7-E507CE4AF44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1" y="246213"/>
            <a:ext cx="7608268" cy="50739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929787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2D57DF6D-C82A-39EA-A456-0341AA49C9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349449F3-E023-FB56-705E-CAD3FDC7C120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BB44E35-2EF4-59AB-01D8-3097CE47C8C9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SEVERITY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5B11D2-1D93-AF02-5D5F-7F5913951CB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1" y="246212"/>
            <a:ext cx="7608268" cy="50739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160473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EEA0D2A5-25E7-D2D0-1CAE-EA58B4EC69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F075C1ED-E1AB-672B-A37F-878CAE63600C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98E2F22-A28C-9379-9148-3350D6B85618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SEVERITY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BC0DED-AFA1-B4BE-3F76-8B020980488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2" y="246213"/>
            <a:ext cx="7608266" cy="50739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08520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5"/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B730E79-3958-E6AD-B532-9DCC1E423B27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ABOUT THE SURVEY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8205BB-09DF-283A-4EF6-CA9407A21440}"/>
              </a:ext>
            </a:extLst>
          </p:cNvPr>
          <p:cNvSpPr txBox="1"/>
          <p:nvPr/>
        </p:nvSpPr>
        <p:spPr>
          <a:xfrm>
            <a:off x="130968" y="485775"/>
            <a:ext cx="938688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zo Sans Bk" panose="02000000000000000000" pitchFamily="2" charset="0"/>
              </a:rPr>
              <a:t>SURVEY IN ITS SEVENTH YEAR</a:t>
            </a:r>
          </a:p>
          <a:p>
            <a:pPr algn="ctr"/>
            <a:endParaRPr lang="en-US" sz="3200" dirty="0">
              <a:solidFill>
                <a:schemeClr val="accent5">
                  <a:lumMod val="50000"/>
                </a:schemeClr>
              </a:solidFill>
              <a:latin typeface="Azo Sans Bk" panose="02000000000000000000" pitchFamily="2" charset="0"/>
            </a:endParaRPr>
          </a:p>
          <a:p>
            <a:pPr algn="ctr"/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zo Sans Bk" panose="02000000000000000000" pitchFamily="2" charset="0"/>
              </a:rPr>
              <a:t>PARTNERSHIP BETWEEN IARSS AND GOSHEN EDUCATION CONSULTING</a:t>
            </a:r>
          </a:p>
          <a:p>
            <a:pPr algn="ctr"/>
            <a:endParaRPr lang="en-US" sz="3200" dirty="0">
              <a:solidFill>
                <a:schemeClr val="accent5">
                  <a:lumMod val="50000"/>
                </a:schemeClr>
              </a:solidFill>
              <a:latin typeface="Azo Sans Bk" panose="02000000000000000000" pitchFamily="2" charset="0"/>
            </a:endParaRPr>
          </a:p>
          <a:p>
            <a:pPr algn="ctr"/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zo Sans Bk" panose="02000000000000000000" pitchFamily="2" charset="0"/>
              </a:rPr>
              <a:t>CONDUCTED IN FALL 2023</a:t>
            </a:r>
          </a:p>
          <a:p>
            <a:pPr algn="ctr"/>
            <a:endParaRPr lang="en-US" sz="3200" dirty="0">
              <a:solidFill>
                <a:schemeClr val="accent5">
                  <a:lumMod val="50000"/>
                </a:schemeClr>
              </a:solidFill>
              <a:latin typeface="Azo Sans Bk" panose="02000000000000000000" pitchFamily="2" charset="0"/>
            </a:endParaRPr>
          </a:p>
          <a:p>
            <a:pPr algn="ctr"/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zo Sans Bk" panose="02000000000000000000" pitchFamily="2" charset="0"/>
              </a:rPr>
              <a:t>MORE THAN 750 SCHOOLS </a:t>
            </a:r>
          </a:p>
          <a:p>
            <a:pPr algn="ctr"/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zo Sans Bk" panose="02000000000000000000" pitchFamily="2" charset="0"/>
              </a:rPr>
              <a:t>STATEWIDE RESPONDING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197FE7C2-1C07-D7AB-EF48-6484FEC4E0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F4A4B779-EF22-E4E0-862C-95FE9268D993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C00ED5D-F02E-B313-F800-4633B3916DB4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SEVERITY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551325-101E-FF1B-BAE0-9EE32F3884E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2" y="246213"/>
            <a:ext cx="7608266" cy="50739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673864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3189B432-89F2-783F-7AA6-110520C233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CB1E905B-7117-0E91-1E65-CF85C9D5662C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4726D19-2E45-047F-3737-E3220C3C08CF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CAUSES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F2F248-F0AB-1908-CAAE-4C9ABE3924D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2" y="246213"/>
            <a:ext cx="7608265" cy="50739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779254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3189B432-89F2-783F-7AA6-110520C233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CB1E905B-7117-0E91-1E65-CF85C9D5662C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4726D19-2E45-047F-3737-E3220C3C08CF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CAUSES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F2F248-F0AB-1908-CAAE-4C9ABE3924D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2" y="246213"/>
            <a:ext cx="7608265" cy="50739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699713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20B88322-8B69-9820-8BBF-A29F2F1CE6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66588FD1-42B6-22DD-4BE3-5F9DB041A5FB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5B4C3FE-1D5C-A6B7-EB15-412D182C9137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CAUSES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5249FC-63DE-753E-3E25-076A45679EA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2" y="246212"/>
            <a:ext cx="7608265" cy="50739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962666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DD4E9034-481C-327C-8810-E2439F3AB2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6467313B-2154-72FA-08A1-00CDC32E0679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3477213-54BD-BDDB-6E20-51AA97CD19E2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CAUSES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D6F621-383B-13EC-EFE8-E30FF5A7B9D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3" y="246213"/>
            <a:ext cx="7608263" cy="50739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348355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C72AFE83-F76E-198E-F1A5-ED47E98CB3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FC10A2D9-03F1-9908-CDD0-7C1789150002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2FEC4B4-4583-D2A8-B171-83F1707EFB0A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CAUSES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7F946D-10BF-DF16-CD96-510DF9C1CA9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3" y="246213"/>
            <a:ext cx="7608263" cy="50739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053308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D4E1DB78-DE29-AD6C-9187-7344D18EDB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D2CD70CC-0E07-862C-1895-7C875A2EEAAF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998EDB2-0B24-AC7E-0BE0-306499801C10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CAUSES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9323E6-4013-538E-0DDC-A19D3DB177F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3" y="246213"/>
            <a:ext cx="7608262" cy="50739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714756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F6E7AE50-A80C-46F7-D632-AFB16E24FA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9C0A038B-CFF1-0A5B-0008-D178E42B2623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C4F0677-AAFE-F29E-FF48-C3F939DEFFD1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E67F43-24EE-064D-7BAA-90F54D02695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3" y="246212"/>
            <a:ext cx="7608262" cy="50739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525039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BB6230E5-836E-5203-D986-A34E6CA6A1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3AF10BAE-DF92-32A5-8878-E47D62F06316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BFCE8B3-95F1-7421-EDA2-82409F098BAC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CBBD11-BE0D-5CFF-CB33-D92145DE39E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4" y="246213"/>
            <a:ext cx="7608260" cy="50739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738618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B50347D0-5E18-D5CC-04D0-759B3A6BEE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19D0B436-E06F-27EC-5588-2D86B80B23DF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EC89930-7E18-7328-2AB1-BAC5E20CC42A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CBB830-0A81-82E1-1022-0C8C9C2AD6D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4" y="246213"/>
            <a:ext cx="7608260" cy="50739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64833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3"/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-6951"/>
            <a:ext cx="12204355" cy="68649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32B0614-C2BB-4421-79A7-1885FC68C968}"/>
              </a:ext>
            </a:extLst>
          </p:cNvPr>
          <p:cNvSpPr txBox="1"/>
          <p:nvPr/>
        </p:nvSpPr>
        <p:spPr>
          <a:xfrm>
            <a:off x="4690779" y="5996956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TOP RESULTS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6D590DEE-BD85-B3CB-B158-1548E80A87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EF5DDE58-7DC3-9464-ADC9-36714C6E2121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1B33C3E-4201-1CB9-1EFA-5F78C883AFD0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59BDD9-258D-A62D-F88D-45826614BE6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4" y="246213"/>
            <a:ext cx="7608259" cy="50739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447099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BC0DC9B8-DF3A-85A6-23D0-38D853399E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E938ED1F-644D-333E-8834-D95DAF4A7B47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85B0D7B-0830-9E9B-7D48-E45C8B57FFAC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2C5020-5786-0B97-5665-90BA0207A6F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4" y="246212"/>
            <a:ext cx="7608259" cy="50739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831232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B5FCFC47-B43B-1588-1BBB-3016345DB1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0E07B404-DFB7-A9AC-863C-B6BA1004D3F4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FA2B34C-FBAD-1B15-30AC-B1767A1D1DA4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RECRUITMENT TOOLS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5990CF-7751-1170-6E6D-B0F807EE154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5" y="246213"/>
            <a:ext cx="7608257" cy="50739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417327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3A55F58E-332F-BC7C-2D33-B480AE03C1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1CF414EC-7ECD-99B2-57F3-C40787B9E43A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FA22F4F-40FC-6170-F06E-33A39A332D69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RECRUITMENT TOOLS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ED25FB-FAA2-A0F7-710B-B1BEA4CAFCB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5" y="246213"/>
            <a:ext cx="7608257" cy="50739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218427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3C453ECB-82FC-41A8-B1F0-98AAFD6E69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9371D0FD-FBE8-389B-B1CD-1F5FB31CDD5C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887B304-80AE-60AF-8349-571C8A5F10D4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RECRUITMENT TOOLS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0C73BE-F2DA-CEF8-C9B2-CE6D2EB8B92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48085" y="270375"/>
            <a:ext cx="7535796" cy="50256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251384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EB66E344-7A24-1EAE-66AD-0B22B656A3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FD180D44-79FA-9FDE-4472-F7379C3A4564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2818A84-BF2D-4E9F-16DB-CB2503D55711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RECRUITMENT TOOLS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E394B9-BC34-1831-8D7D-495018E570E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48086" y="270375"/>
            <a:ext cx="7535794" cy="50256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807462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EB66E344-7A24-1EAE-66AD-0B22B656A3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FD180D44-79FA-9FDE-4472-F7379C3A4564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2818A84-BF2D-4E9F-16DB-CB2503D55711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REGIONAL DATA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E394B9-BC34-1831-8D7D-495018E570E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48086" y="270375"/>
            <a:ext cx="7535793" cy="50256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64961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/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5ACB29D-D43E-6CBC-DFC8-E669336B2D8C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TOP RESULTS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2791FA-F811-8126-6BC5-8585071009F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48" y="246213"/>
            <a:ext cx="7608277" cy="50739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B0E4BC37-9259-F35D-9DEA-9E2E734F94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EC94A98D-FEBD-67C5-09CE-1C74B4E22190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075FD69-DE66-E2B5-9844-83FBE456D936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POSITIONS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9AE2FC-1B5F-004B-8D85-DD8D3E3ED6E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48" y="250686"/>
            <a:ext cx="7608277" cy="50650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86498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B0E4BC37-9259-F35D-9DEA-9E2E734F94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EC94A98D-FEBD-67C5-09CE-1C74B4E22190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075FD69-DE66-E2B5-9844-83FBE456D936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POSITIONS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9AE2FC-1B5F-004B-8D85-DD8D3E3ED6E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49" y="250686"/>
            <a:ext cx="7608275" cy="50650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32786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D703A723-EA3D-9C00-45B8-3D05B2DCB1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E9D7FC69-2B17-8E88-FC56-E1FF25AF82A9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26FD261-7AE9-ACCF-5D84-517D4A1FFE39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POSITIONS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71A419-D4DA-9A27-CD5F-B2D9BEC894E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49" y="250686"/>
            <a:ext cx="7608275" cy="50650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19198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F899FD3B-0E7F-6B0D-1A27-E229039BE3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E0E71861-9F7E-64D1-BBD1-2C90117EA821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0E1D3D7-0E8B-04E5-2FA6-34F4BD4CB109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POSITIONS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AFBD28-DFB9-6E5F-1B26-0D72619B067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49" y="250686"/>
            <a:ext cx="7608275" cy="50650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50411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F899FD3B-0E7F-6B0D-1A27-E229039BE3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E0E71861-9F7E-64D1-BBD1-2C90117EA821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0E1D3D7-0E8B-04E5-2FA6-34F4BD4CB109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POSITIONS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AFBD28-DFB9-6E5F-1B26-0D72619B067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49" y="250686"/>
            <a:ext cx="7608275" cy="50650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865271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97</Words>
  <Application>Microsoft Office PowerPoint</Application>
  <PresentationFormat>Widescreen</PresentationFormat>
  <Paragraphs>44</Paragraphs>
  <Slides>36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Arial</vt:lpstr>
      <vt:lpstr>Azo Sans Bk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Corinne Vargas</dc:creator>
  <cp:lastModifiedBy>Ryan Keith</cp:lastModifiedBy>
  <cp:revision>76</cp:revision>
  <dcterms:created xsi:type="dcterms:W3CDTF">2022-10-20T20:42:48Z</dcterms:created>
  <dcterms:modified xsi:type="dcterms:W3CDTF">2024-03-22T20:10:11Z</dcterms:modified>
</cp:coreProperties>
</file>