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260" r:id="rId3"/>
    <p:sldId id="258" r:id="rId4"/>
    <p:sldId id="261" r:id="rId5"/>
    <p:sldId id="262" r:id="rId6"/>
    <p:sldId id="295" r:id="rId7"/>
    <p:sldId id="263" r:id="rId8"/>
    <p:sldId id="264" r:id="rId9"/>
    <p:sldId id="29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3" r:id="rId36"/>
    <p:sldId id="297" r:id="rId3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FiPFXKxuA2QxXvZZFOmz9zc03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0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5FF0DC2-74C1-3968-4C4B-BC870D117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0205B4-690B-2E20-F39C-D6EF32E6A6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FD3D47EA-977A-35CE-F288-F99586DF11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9648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50191C-85F0-E473-D900-2DD2A1F9A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B58C69F-49AA-75DE-888B-496605A3B8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11EFF03E-8A06-3F50-9B1C-BE6F1E3293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78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CFBC52-2E7F-0D95-42B9-E5AE5D7DE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5BC3C6C-1850-D857-67FC-AD1D3F0D64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7CF04AD-899E-0FB6-C52A-67FC22B266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0567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2D88E06-DF3D-B87B-126B-06B76EC3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D566AD5-DB48-2895-8440-D988E01F1E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D0312C9A-8C86-F9D7-2B69-0719B1F0E7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1651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02A2ADB8-D731-2474-3555-1B9D79473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01800A9-9AD9-9106-193E-B0EBA62056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7CAE775C-351E-C081-B6F7-F66BB94321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203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93AFB5D-C58E-4884-3E82-5CC67C346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D2A7D0B-0DA5-1089-C3C1-01C05B9B90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A52E60F-5085-462A-1F13-1CC0F123C3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0603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DDC1805-70C6-513F-2B38-90EB62353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2DF90-D6DA-1693-4747-144429FC32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05DD7F7-667B-9A09-1C44-B5476E7C69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312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72162F0-2528-53CB-C807-EE77ECD0D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4A876032-EE30-F862-87E6-385DE3FD3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E2A508F-77B5-7960-9C1C-01DD81BED3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0559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EA8241A-3997-B227-9711-AF169D37F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E315ED8E-7C73-F306-C56C-9736CE9C0E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CB0FBC-0D2F-4D2E-44B2-D1D0AE16C7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130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77A44404-3A06-E9F4-B4FF-641991F53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7CC5A49-41C1-91DA-A459-85CB2E2E71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35E949B-B212-2597-908E-DDC14FBB22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30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28E25EF-310C-56AF-5D54-3C62AE01C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1543DC5-8663-BA59-6DCD-E91CB70730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847A45-7BFC-D7FB-AD43-F55EF570D8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9380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1301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617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B4A3E70-0683-5A9C-D75A-86FD37A94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0F311D8-A364-7098-81D6-70B29FDBA0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C07D055-22E8-AAA1-BEA4-85B97E3316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8947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4002773-5FEA-3504-E018-B317A1B68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894CA12F-11CD-04B7-DB4F-8A9371B7E1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9157651B-8B3E-B644-8D18-1A2CC337B5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1753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300F80-BB01-5160-A90B-A868B0297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155CFE3-1F94-E045-DD65-A170DBDC51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323231D-FDF0-D8DA-74EE-D01AF93071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6591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CE8173D-63A5-0E1D-A1E1-14F0325D8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AF653987-F062-3009-A902-DCCA78001E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51B30E4-7F5B-7E92-597C-2FD1EB7F97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3118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903F617-65DD-A2BE-8C7C-7BC2DC490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6C9843-5BD9-9858-042B-537AAF47D3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BD2457F3-9DA1-C6C9-6192-AE33EEEA1D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0622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BF3D58B9-209D-F1C3-C350-C0A74CA02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43E5D8-3595-DD7B-9B66-0787E9186A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D5C8D79-CF0A-F77B-915B-ADB4649D2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3982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5E034CF-42A3-C969-1757-6529C9553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95D9BDA-7BE1-D47E-0E03-6ECF731376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1653EA7-84A0-8A7C-6B70-74BB4F1EFD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530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162F8D0-3753-2683-1AD0-0DBA07CF7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9D1468C-401B-66AA-4453-4AFF470CD4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735CEC8-840E-848E-1873-5D453A7543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212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0EB144-EFED-C46E-745D-11FF12B5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E0CA9D3-4389-EBF3-1169-F32CC11377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2794348-A98A-9E04-4320-5A93BC64B1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8125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9A9FEF1-152A-F56C-8FB7-56CB2EB05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883A53-880A-1438-5C0B-6CF02E2280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DE98D14-F794-DE0B-E11B-4B0E1C2B2B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92057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7F4A5BB-0DEA-1B1E-87D0-A8A67E728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7803C05B-37AE-080A-A0FC-2405DC010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6DC1061B-E1E2-30F1-95DF-6F2EAC2113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9471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5C7F423-4FD3-F193-F22F-01293AFA7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BF88DC4-9FA9-0372-D72A-8130FF3E66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5CE0CB-622D-9001-C01C-57918BD9E9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6412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2265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1977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423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8210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543E794-C69A-3FAC-E511-1274F6568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36178809-9396-CC5B-D6AA-1F56507139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6162D3-630F-FD48-1F83-5EE0FED91B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512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320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440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951"/>
            <a:ext cx="12204357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13127A-13F3-BD1F-EDD0-F828011C9F5A}"/>
              </a:ext>
            </a:extLst>
          </p:cNvPr>
          <p:cNvSpPr txBox="1"/>
          <p:nvPr/>
        </p:nvSpPr>
        <p:spPr>
          <a:xfrm>
            <a:off x="7243763" y="928687"/>
            <a:ext cx="4471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960000"/>
                </a:solidFill>
                <a:latin typeface="Azo Sans Bk" panose="02000000000000000000" pitchFamily="2" charset="0"/>
              </a:rPr>
              <a:t>2023-2024 EDUCATOR SHORTAGE SURVEY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9F2AD0C-EF79-B8DF-16D9-E1A2C2C11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F14E862-752C-9CE8-CBBD-5D8ECD39F50E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A1A095-DA5D-1E67-0A36-146429844D0D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908A3-09FC-F28F-453A-64B6655708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46212"/>
            <a:ext cx="7608274" cy="5073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62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7C2C33A-A7EF-C7DC-1A7F-736296113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326FB1-7811-CAA9-83A0-E960CE6FF3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74D71-63C5-FDC8-FDA5-30E48FEAE22B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51EA4-80C1-B9BE-F8CF-8462B4358B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83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70E52DA-0F49-032F-3D6C-E76E6590A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139F8A-15A0-CFCE-FE3A-0BED95850FD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5C3D5F-7524-A3E0-12CB-67E024E3420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69CB0-FBF7-518F-83BC-4C9AC4775A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292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7B768895-6802-7EA3-A1D1-E7DB53E95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157630-DEB9-94EF-616D-77F13548B27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17B32D-2A50-DD2D-2B6C-A81227474EF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427AF2-B7BF-67B9-A74E-9B1CC85254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396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C73DF99-0A59-78F7-6E5B-181FCD627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9C4E53F-4419-90FF-96A2-211D311929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6802BC-9B34-DE6C-A1F5-326EEE280E05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17B64-8BBC-E8D2-719F-CCFEA36B60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2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010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81F0DA9-715D-95F5-C630-C1A378B0F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5A77CC-8AD2-B553-6C5C-BC5E73BC22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FD9588-4762-9742-B3CF-4980410777C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E6647-1A19-87E3-2A97-E7C765B4FC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695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98AD2240-4313-D053-B576-A6F910C01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BD63C9E-D23D-79D3-D79A-B5EA452F111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B11A3C-E08A-2CDE-C74A-FF665716E7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D64BE-510B-AA6C-4D2A-C2B4FB35CD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5725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323E67-DFC6-5940-5077-84349E3E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7DFB8F85-60BD-2DDC-7001-F91A0C3B1AF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C2C062-6835-C9A7-0DA9-ED681EC305E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FE7B4-0243-9F0A-86B7-E507CE4AF4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2978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D57DF6D-C82A-39EA-A456-0341AA49C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49449F3-E023-FB56-705E-CAD3FDC7C12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B44E35-2EF4-59AB-01D8-3097CE47C8C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B11D2-1D93-AF02-5D5F-7F5913951C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2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047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EA0D2A5-25E7-D2D0-1CAE-EA58B4EC6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075C1ED-E1AB-672B-A37F-878CAE6360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8E2F22-A28C-9379-9148-3350D6B85618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C0DED-AFA1-B4BE-3F76-8B02098048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852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730E79-3958-E6AD-B532-9DCC1E423B2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ABOUT THE 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205BB-09DF-283A-4EF6-CA9407A21440}"/>
              </a:ext>
            </a:extLst>
          </p:cNvPr>
          <p:cNvSpPr txBox="1"/>
          <p:nvPr/>
        </p:nvSpPr>
        <p:spPr>
          <a:xfrm>
            <a:off x="130968" y="485775"/>
            <a:ext cx="93868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SURVEY IN ITS SEVENTH YEAR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PARTNERSHIP BETWEEN IARSS AND GOSHEN EDUCATION CONSULTING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CONDUCTED IN FALL 2023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MORE THAN 750 SCHOOLS </a:t>
            </a: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STATEWIDE RESPONDING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97FE7C2-1C07-D7AB-EF48-6484FEC4E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4A4B779-EF22-E4E0-862C-95FE9268D99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00ED5D-F02E-B313-F800-4633B3916DB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51325-101E-FF1B-BAE0-9EE32F388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7386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7925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971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0B88322-8B69-9820-8BBF-A29F2F1CE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6588FD1-42B6-22DD-4BE3-5F9DB041A5FB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4C3FE-1D5C-A6B7-EB15-412D182C913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5249FC-63DE-753E-3E25-076A45679E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2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266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D4E9034-481C-327C-8810-E2439F3AB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467313B-2154-72FA-08A1-00CDC32E067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477213-54BD-BDDB-6E20-51AA97CD19E2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D6F621-383B-13EC-EFE8-E30FF5A7B9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4835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C72AFE83-F76E-198E-F1A5-ED47E98CB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C10A2D9-03F1-9908-CDD0-7C178915000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FEC4B4-4583-D2A8-B171-83F1707EFB0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F946D-10BF-DF16-CD96-510DF9C1CA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5330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4E1DB78-DE29-AD6C-9187-7344D18ED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D2CD70CC-0E07-862C-1895-7C875A2EEAA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98EDB2-0B24-AC7E-0BE0-306499801C1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323E6-4013-538E-0DDC-A19D3DB177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475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6E7AE50-A80C-46F7-D632-AFB16E24F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C0A038B-CFF1-0A5B-0008-D178E42B262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4F0677-AAFE-F29E-FF48-C3F939DEFFD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67F43-24EE-064D-7BAA-90F54D0269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2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503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B6230E5-836E-5203-D986-A34E6CA6A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AF10BAE-DF92-32A5-8878-E47D62F06316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FCE8B3-95F1-7421-EDA2-82409F098B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BBD11-BE0D-5CFF-CB33-D92145DE39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861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0347D0-5E18-D5CC-04D0-759B3A6BE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9D0B436-E06F-27EC-5588-2D86B80B23D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C89930-7E18-7328-2AB1-BAC5E20CC42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BB830-0A81-82E1-1022-0C8C9C2AD6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83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6951"/>
            <a:ext cx="12204355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2B0614-C2BB-4421-79A7-1885FC68C968}"/>
              </a:ext>
            </a:extLst>
          </p:cNvPr>
          <p:cNvSpPr txBox="1"/>
          <p:nvPr/>
        </p:nvSpPr>
        <p:spPr>
          <a:xfrm>
            <a:off x="4690779" y="5996956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D590DEE-BD85-B3CB-B158-1548E80A8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F5DDE58-7DC3-9464-ADC9-36714C6E21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B33C3E-4201-1CB9-1EFA-5F78C883AFD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9BDD9-258D-A62D-F88D-45826614BE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709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C0DC9B8-DF3A-85A6-23D0-38D853399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38ED1F-644D-333E-8834-D95DAF4A7B47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5B0D7B-0830-9E9B-7D48-E45C8B57FF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C5020-5786-0B97-5665-90BA0207A6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2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3123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FCFC47-B43B-1588-1BBB-3016345DB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0E07B404-DFB7-A9AC-863C-B6BA1004D3F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A2B34C-FBAD-1B15-30AC-B1767A1D1DA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5990CF-7751-1170-6E6D-B0F807EE15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732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A55F58E-332F-BC7C-2D33-B480AE03C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CF414EC-7ECD-99B2-57F3-C40787B9E43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A22F4F-40FC-6170-F06E-33A39A332D6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D25FB-FAA2-A0F7-710B-B1BEA4CAFC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842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C453ECB-82FC-41A8-B1F0-98AAFD6E6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371D0FD-FBE8-389B-B1CD-1F5FB31CDD5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87B304-80AE-60AF-8349-571C8A5F10D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C73BE-F2DA-CEF8-C9B2-CE6D2EB8B9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5" y="270375"/>
            <a:ext cx="7535796" cy="5025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138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4" cy="5025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746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REGIONAL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3" cy="5025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496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ACB29D-D43E-6CBC-DFC8-E669336B2D8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791FA-F811-8126-6BC5-8585071009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46213"/>
            <a:ext cx="7608277" cy="5073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50686"/>
            <a:ext cx="7608277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49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278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703A723-EA3D-9C00-45B8-3D05B2DCB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D7FC69-2B17-8E88-FC56-E1FF25AF82A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6FD261-7AE9-ACCF-5D84-517D4A1FFE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1A419-D4DA-9A27-CD5F-B2D9BEC894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19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041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527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97</Words>
  <Application>Microsoft Office PowerPoint</Application>
  <PresentationFormat>Widescreen</PresentationFormat>
  <Paragraphs>44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Azo Sans Bk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Corinne Vargas</dc:creator>
  <cp:lastModifiedBy>Ryan Keith</cp:lastModifiedBy>
  <cp:revision>42</cp:revision>
  <dcterms:created xsi:type="dcterms:W3CDTF">2022-10-20T20:42:48Z</dcterms:created>
  <dcterms:modified xsi:type="dcterms:W3CDTF">2024-03-22T19:44:33Z</dcterms:modified>
</cp:coreProperties>
</file>