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9.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0.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1.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2.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3.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4.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 id="2147483664" r:id="rId2"/>
    <p:sldMasterId id="2147483661" r:id="rId3"/>
    <p:sldMasterId id="2147483694" r:id="rId4"/>
    <p:sldMasterId id="2147483700" r:id="rId5"/>
    <p:sldMasterId id="2147483706" r:id="rId6"/>
    <p:sldMasterId id="2147483711" r:id="rId7"/>
    <p:sldMasterId id="2147483862" r:id="rId8"/>
    <p:sldMasterId id="2147484002" r:id="rId9"/>
    <p:sldMasterId id="2147484152" r:id="rId10"/>
    <p:sldMasterId id="2147484165" r:id="rId11"/>
    <p:sldMasterId id="2147484213" r:id="rId12"/>
    <p:sldMasterId id="2147484268" r:id="rId13"/>
    <p:sldMasterId id="2147484281" r:id="rId14"/>
    <p:sldMasterId id="2147484294" r:id="rId15"/>
  </p:sldMasterIdLst>
  <p:notesMasterIdLst>
    <p:notesMasterId r:id="rId29"/>
  </p:notesMasterIdLst>
  <p:handoutMasterIdLst>
    <p:handoutMasterId r:id="rId30"/>
  </p:handoutMasterIdLst>
  <p:sldIdLst>
    <p:sldId id="1008" r:id="rId16"/>
    <p:sldId id="1223" r:id="rId17"/>
    <p:sldId id="1238" r:id="rId18"/>
    <p:sldId id="1239" r:id="rId19"/>
    <p:sldId id="1240" r:id="rId20"/>
    <p:sldId id="1241" r:id="rId21"/>
    <p:sldId id="1242" r:id="rId22"/>
    <p:sldId id="1243" r:id="rId23"/>
    <p:sldId id="1244" r:id="rId24"/>
    <p:sldId id="1245" r:id="rId25"/>
    <p:sldId id="1246" r:id="rId26"/>
    <p:sldId id="1247" r:id="rId27"/>
    <p:sldId id="1248" r:id="rId28"/>
  </p:sldIdLst>
  <p:sldSz cx="9144000" cy="6858000" type="screen4x3"/>
  <p:notesSz cx="7086600" cy="9372600"/>
  <p:defaultTextStyle>
    <a:defPPr>
      <a:defRPr lang="en-US"/>
    </a:defPPr>
    <a:lvl1pPr algn="l" defTabSz="457200" rtl="0" fontAlgn="base">
      <a:spcBef>
        <a:spcPct val="0"/>
      </a:spcBef>
      <a:spcAft>
        <a:spcPct val="0"/>
      </a:spcAft>
      <a:defRPr kern="1200">
        <a:solidFill>
          <a:schemeClr val="tx1"/>
        </a:solidFill>
        <a:latin typeface="Calibri"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Calibri"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Calibri"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Calibri"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Calibri" pitchFamily="34" charset="0"/>
        <a:ea typeface="ヒラギノ角ゴ Pro W3" charset="-128"/>
        <a:cs typeface="+mn-cs"/>
      </a:defRPr>
    </a:lvl5pPr>
    <a:lvl6pPr marL="2286000" algn="l" defTabSz="914400" rtl="0" eaLnBrk="1" latinLnBrk="0" hangingPunct="1">
      <a:defRPr kern="1200">
        <a:solidFill>
          <a:schemeClr val="tx1"/>
        </a:solidFill>
        <a:latin typeface="Calibri" pitchFamily="34" charset="0"/>
        <a:ea typeface="ヒラギノ角ゴ Pro W3" charset="-128"/>
        <a:cs typeface="+mn-cs"/>
      </a:defRPr>
    </a:lvl6pPr>
    <a:lvl7pPr marL="2743200" algn="l" defTabSz="914400" rtl="0" eaLnBrk="1" latinLnBrk="0" hangingPunct="1">
      <a:defRPr kern="1200">
        <a:solidFill>
          <a:schemeClr val="tx1"/>
        </a:solidFill>
        <a:latin typeface="Calibri" pitchFamily="34" charset="0"/>
        <a:ea typeface="ヒラギノ角ゴ Pro W3" charset="-128"/>
        <a:cs typeface="+mn-cs"/>
      </a:defRPr>
    </a:lvl7pPr>
    <a:lvl8pPr marL="3200400" algn="l" defTabSz="914400" rtl="0" eaLnBrk="1" latinLnBrk="0" hangingPunct="1">
      <a:defRPr kern="1200">
        <a:solidFill>
          <a:schemeClr val="tx1"/>
        </a:solidFill>
        <a:latin typeface="Calibri" pitchFamily="34" charset="0"/>
        <a:ea typeface="ヒラギノ角ゴ Pro W3" charset="-128"/>
        <a:cs typeface="+mn-cs"/>
      </a:defRPr>
    </a:lvl8pPr>
    <a:lvl9pPr marL="3657600" algn="l" defTabSz="914400" rtl="0" eaLnBrk="1" latinLnBrk="0" hangingPunct="1">
      <a:defRPr kern="1200">
        <a:solidFill>
          <a:schemeClr val="tx1"/>
        </a:solidFill>
        <a:latin typeface="Calibri" pitchFamily="34" charset="0"/>
        <a:ea typeface="ヒラギノ角ゴ Pro W3"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ye Forgione" initials="" lastIdx="2" clrIdx="0"/>
  <p:cmAuthor id="1" name="Neemesha Brown" initials="" lastIdx="3" clrIdx="1"/>
  <p:cmAuthor id="2" name="Jennifer Taylor" initials="JT" lastIdx="13" clrIdx="2"/>
  <p:cmAuthor id="3" name="Molly Ewing" initials="ME"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2B3"/>
    <a:srgbClr val="F4A970"/>
    <a:srgbClr val="F8F8F8"/>
    <a:srgbClr val="004CE2"/>
    <a:srgbClr val="FFAE37"/>
    <a:srgbClr val="E60000"/>
    <a:srgbClr val="FF6600"/>
    <a:srgbClr val="007FC5"/>
    <a:srgbClr val="D2F0C8"/>
    <a:srgbClr val="F7E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22986" autoAdjust="0"/>
    <p:restoredTop sz="59829" autoAdjust="0"/>
  </p:normalViewPr>
  <p:slideViewPr>
    <p:cSldViewPr snapToGrid="0" snapToObjects="1">
      <p:cViewPr>
        <p:scale>
          <a:sx n="70" d="100"/>
          <a:sy n="70" d="100"/>
        </p:scale>
        <p:origin x="-114" y="204"/>
      </p:cViewPr>
      <p:guideLst>
        <p:guide orient="horz" pos="2160"/>
        <p:guide pos="2880"/>
      </p:guideLst>
    </p:cSldViewPr>
  </p:slideViewPr>
  <p:outlineViewPr>
    <p:cViewPr>
      <p:scale>
        <a:sx n="33" d="100"/>
        <a:sy n="33" d="100"/>
      </p:scale>
      <p:origin x="0" y="18562"/>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1" tIns="47020" rIns="94041" bIns="47020" rtlCol="0"/>
          <a:lstStyle>
            <a:lvl1pPr algn="l">
              <a:defRPr sz="1200"/>
            </a:lvl1pPr>
          </a:lstStyle>
          <a:p>
            <a:endParaRPr lang="en-US" dirty="0"/>
          </a:p>
        </p:txBody>
      </p:sp>
      <p:sp>
        <p:nvSpPr>
          <p:cNvPr id="3" name="Date Placeholder 2"/>
          <p:cNvSpPr>
            <a:spLocks noGrp="1"/>
          </p:cNvSpPr>
          <p:nvPr>
            <p:ph type="dt" sz="quarter" idx="1"/>
          </p:nvPr>
        </p:nvSpPr>
        <p:spPr>
          <a:xfrm>
            <a:off x="4014100" y="0"/>
            <a:ext cx="3070860" cy="468630"/>
          </a:xfrm>
          <a:prstGeom prst="rect">
            <a:avLst/>
          </a:prstGeom>
        </p:spPr>
        <p:txBody>
          <a:bodyPr vert="horz" lIns="94041" tIns="47020" rIns="94041" bIns="47020" rtlCol="0"/>
          <a:lstStyle>
            <a:lvl1pPr algn="r">
              <a:defRPr sz="1200"/>
            </a:lvl1pPr>
          </a:lstStyle>
          <a:p>
            <a:fld id="{1FADBD8E-B1D0-5645-9BB1-64CE0963B623}" type="datetimeFigureOut">
              <a:rPr lang="en-US" smtClean="0"/>
              <a:pPr/>
              <a:t>6/29/2016</a:t>
            </a:fld>
            <a:endParaRPr lang="en-US" dirty="0"/>
          </a:p>
        </p:txBody>
      </p:sp>
      <p:sp>
        <p:nvSpPr>
          <p:cNvPr id="4" name="Footer Placeholder 3"/>
          <p:cNvSpPr>
            <a:spLocks noGrp="1"/>
          </p:cNvSpPr>
          <p:nvPr>
            <p:ph type="ftr" sz="quarter" idx="2"/>
          </p:nvPr>
        </p:nvSpPr>
        <p:spPr>
          <a:xfrm>
            <a:off x="0" y="8902344"/>
            <a:ext cx="3070860" cy="468630"/>
          </a:xfrm>
          <a:prstGeom prst="rect">
            <a:avLst/>
          </a:prstGeom>
        </p:spPr>
        <p:txBody>
          <a:bodyPr vert="horz" lIns="94041" tIns="47020" rIns="94041" bIns="470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14100" y="8902344"/>
            <a:ext cx="3070860" cy="468630"/>
          </a:xfrm>
          <a:prstGeom prst="rect">
            <a:avLst/>
          </a:prstGeom>
        </p:spPr>
        <p:txBody>
          <a:bodyPr vert="horz" lIns="94041" tIns="47020" rIns="94041" bIns="47020" rtlCol="0" anchor="b"/>
          <a:lstStyle>
            <a:lvl1pPr algn="r">
              <a:defRPr sz="1200"/>
            </a:lvl1pPr>
          </a:lstStyle>
          <a:p>
            <a:fld id="{DBC96AF9-91B6-A441-9AA0-6BF9E6846154}" type="slidenum">
              <a:rPr lang="en-US" smtClean="0"/>
              <a:pPr/>
              <a:t>‹#›</a:t>
            </a:fld>
            <a:endParaRPr lang="en-US" dirty="0"/>
          </a:p>
        </p:txBody>
      </p:sp>
    </p:spTree>
    <p:extLst>
      <p:ext uri="{BB962C8B-B14F-4D97-AF65-F5344CB8AC3E}">
        <p14:creationId xmlns:p14="http://schemas.microsoft.com/office/powerpoint/2010/main" val="122179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1" tIns="47020" rIns="94041" bIns="47020" rtlCol="0"/>
          <a:lstStyle>
            <a:lvl1pPr algn="l">
              <a:defRPr sz="1200"/>
            </a:lvl1pPr>
          </a:lstStyle>
          <a:p>
            <a:endParaRPr lang="en-US" dirty="0"/>
          </a:p>
        </p:txBody>
      </p:sp>
      <p:sp>
        <p:nvSpPr>
          <p:cNvPr id="3" name="Date Placeholder 2"/>
          <p:cNvSpPr>
            <a:spLocks noGrp="1"/>
          </p:cNvSpPr>
          <p:nvPr>
            <p:ph type="dt" idx="1"/>
          </p:nvPr>
        </p:nvSpPr>
        <p:spPr>
          <a:xfrm>
            <a:off x="4014100" y="0"/>
            <a:ext cx="3070860" cy="468630"/>
          </a:xfrm>
          <a:prstGeom prst="rect">
            <a:avLst/>
          </a:prstGeom>
        </p:spPr>
        <p:txBody>
          <a:bodyPr vert="horz" lIns="94041" tIns="47020" rIns="94041" bIns="47020" rtlCol="0"/>
          <a:lstStyle>
            <a:lvl1pPr algn="r">
              <a:defRPr sz="1200"/>
            </a:lvl1pPr>
          </a:lstStyle>
          <a:p>
            <a:fld id="{04AD4311-208E-44F7-AEA0-18A5D53BB0A0}" type="datetimeFigureOut">
              <a:rPr lang="en-US" smtClean="0"/>
              <a:pPr/>
              <a:t>6/29/2016</a:t>
            </a:fld>
            <a:endParaRPr lang="en-US" dirty="0"/>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1" tIns="47020" rIns="94041" bIns="47020" rtlCol="0" anchor="ctr"/>
          <a:lstStyle/>
          <a:p>
            <a:endParaRPr lang="en-US" dirty="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1" tIns="47020" rIns="94041" bIns="470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4"/>
            <a:ext cx="3070860" cy="468630"/>
          </a:xfrm>
          <a:prstGeom prst="rect">
            <a:avLst/>
          </a:prstGeom>
        </p:spPr>
        <p:txBody>
          <a:bodyPr vert="horz" lIns="94041" tIns="47020" rIns="94041" bIns="470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100" y="8902344"/>
            <a:ext cx="3070860" cy="468630"/>
          </a:xfrm>
          <a:prstGeom prst="rect">
            <a:avLst/>
          </a:prstGeom>
        </p:spPr>
        <p:txBody>
          <a:bodyPr vert="horz" lIns="94041" tIns="47020" rIns="94041" bIns="47020" rtlCol="0" anchor="b"/>
          <a:lstStyle>
            <a:lvl1pPr algn="r">
              <a:defRPr sz="1200"/>
            </a:lvl1pPr>
          </a:lstStyle>
          <a:p>
            <a:fld id="{24A1092D-7F82-4AA0-B936-D8C9FEC0F8BE}" type="slidenum">
              <a:rPr lang="en-US" smtClean="0"/>
              <a:pPr/>
              <a:t>‹#›</a:t>
            </a:fld>
            <a:endParaRPr lang="en-US" dirty="0"/>
          </a:p>
        </p:txBody>
      </p:sp>
    </p:spTree>
    <p:extLst>
      <p:ext uri="{BB962C8B-B14F-4D97-AF65-F5344CB8AC3E}">
        <p14:creationId xmlns:p14="http://schemas.microsoft.com/office/powerpoint/2010/main" val="2062249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809336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46">
              <a:defRPr/>
            </a:pPr>
            <a:r>
              <a:rPr lang="en-US" b="1" dirty="0" smtClean="0"/>
              <a:t>Facilitator</a:t>
            </a:r>
            <a:r>
              <a:rPr lang="en-US" b="1" baseline="0" dirty="0" smtClean="0"/>
              <a:t> Notes:</a:t>
            </a:r>
          </a:p>
          <a:p>
            <a:pPr marL="171384" indent="-171384" defTabSz="914046">
              <a:buFont typeface="Arial" panose="020B0604020202020204" pitchFamily="34" charset="0"/>
              <a:buChar char="•"/>
              <a:defRPr/>
            </a:pPr>
            <a:r>
              <a:rPr lang="en-US" b="0" dirty="0" smtClean="0"/>
              <a:t>Set the timer for 3 minutes. </a:t>
            </a:r>
          </a:p>
          <a:p>
            <a:pPr marL="171424" indent="-171424" defTabSz="914263">
              <a:buFont typeface="Arial" panose="020B0604020202020204" pitchFamily="34" charset="0"/>
              <a:buChar char="•"/>
              <a:defRPr/>
            </a:pPr>
            <a:r>
              <a:rPr lang="en-US" b="0" dirty="0" smtClean="0"/>
              <a:t>Move from table to table.  </a:t>
            </a:r>
          </a:p>
          <a:p>
            <a:pPr marL="628556" lvl="1" indent="-171424" defTabSz="914263">
              <a:buFont typeface="Arial" panose="020B0604020202020204" pitchFamily="34" charset="0"/>
              <a:buChar char="•"/>
              <a:defRPr/>
            </a:pPr>
            <a:r>
              <a:rPr lang="en-US" b="0" dirty="0" smtClean="0"/>
              <a:t>Sit down and listen to the participants</a:t>
            </a:r>
            <a:r>
              <a:rPr lang="en-US" b="0" baseline="0" dirty="0" smtClean="0"/>
              <a:t> at the table.  </a:t>
            </a:r>
          </a:p>
          <a:p>
            <a:pPr marL="628556" lvl="1" indent="-171424" defTabSz="914263">
              <a:buFont typeface="Arial" panose="020B0604020202020204" pitchFamily="34" charset="0"/>
              <a:buChar char="•"/>
              <a:defRPr/>
            </a:pPr>
            <a:r>
              <a:rPr lang="en-US" b="0" baseline="0" dirty="0" smtClean="0"/>
              <a:t>Do not answer questions.  Ask questions. </a:t>
            </a:r>
          </a:p>
          <a:p>
            <a:pPr marL="628556" lvl="1" indent="-171424" defTabSz="914263">
              <a:buFont typeface="Arial" panose="020B0604020202020204" pitchFamily="34" charset="0"/>
              <a:buChar char="•"/>
              <a:defRPr/>
            </a:pPr>
            <a:r>
              <a:rPr lang="en-US" b="0" dirty="0" smtClean="0"/>
              <a:t>Use Talk Moves. </a:t>
            </a:r>
          </a:p>
          <a:p>
            <a:pPr marL="0" indent="0">
              <a:buFont typeface="Arial" panose="020B0604020202020204" pitchFamily="34" charset="0"/>
              <a:buNone/>
            </a:pPr>
            <a:endParaRPr lang="en-US" b="1" dirty="0" smtClean="0"/>
          </a:p>
          <a:p>
            <a:pPr marL="0" indent="0">
              <a:buFont typeface="Arial" panose="020B0604020202020204" pitchFamily="34" charset="0"/>
              <a:buNone/>
            </a:pPr>
            <a:r>
              <a:rPr lang="en-US" b="1" dirty="0" smtClean="0"/>
              <a:t>Talking Points</a:t>
            </a:r>
          </a:p>
          <a:p>
            <a:pPr marL="171450" indent="-171450">
              <a:buFont typeface="Arial" panose="020B0604020202020204" pitchFamily="34" charset="0"/>
              <a:buChar char="•"/>
            </a:pPr>
            <a:r>
              <a:rPr lang="en-US" dirty="0" smtClean="0"/>
              <a:t>Notice the “making sense question” at the top — the anchoring phenomenon.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Now look at the order of the phenomena-driven questions — the questions in the green boxes.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Take a minute or two at your tables to compare how you ordered the cards from the envelope with the order of these phenomena-driven questions.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[Note to facilitator: Allow one to two minutes.]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In this example, we can see coherence just by virtue of the fact that each subsequent phenomena-driven question relates directly back to our attempt to answer the making sense question.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In other words, if we assume that each phenomena-driven question relates to one lesson in a series of lessons, all of which are designed to address the making sense question, then each lesson connects and builds onto the previous as students work to answer the making sense question.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Here students engage in science practices to answer each of the phenomena-driven questions.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And, since the phenomena-driven questions logically and sequentially build on one another, what the students figure out — the meaning they make — logically and sequentially builds as well. In other words, their learning is coherent because the students can see how what they are trying to figure out in one lesson fits into a larger storyline for making sense of phenomena. </a:t>
            </a:r>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085341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3">
              <a:defRPr/>
            </a:pPr>
            <a:r>
              <a:rPr lang="en-US" b="1" dirty="0" smtClean="0"/>
              <a:t>Facilitator</a:t>
            </a:r>
            <a:r>
              <a:rPr lang="en-US" b="1" baseline="0" dirty="0" smtClean="0"/>
              <a:t> Notes</a:t>
            </a:r>
          </a:p>
          <a:p>
            <a:pPr marL="171424" indent="-171424" defTabSz="914263">
              <a:buFont typeface="Arial" panose="020B0604020202020204" pitchFamily="34" charset="0"/>
              <a:buChar char="•"/>
              <a:defRPr/>
            </a:pPr>
            <a:r>
              <a:rPr lang="en-US" b="0" dirty="0" smtClean="0"/>
              <a:t>Set aside 10 minutes for this task.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Talking</a:t>
            </a:r>
            <a:r>
              <a:rPr lang="en-US" sz="1200" b="1" i="0" kern="1200" baseline="0" dirty="0" smtClean="0">
                <a:solidFill>
                  <a:schemeClr val="tx1"/>
                </a:solidFill>
                <a:effectLst/>
                <a:latin typeface="+mn-lt"/>
                <a:ea typeface="+mn-ea"/>
                <a:cs typeface="+mn-cs"/>
              </a:rPr>
              <a:t> Points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We worked together to start creating a row or two in a storyline.  And, we were also provided with a storyline created by other teachers.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Let’s look at these two sources and determine how we are seeing that coherence in the storyline.  Consider the following questions: </a:t>
            </a:r>
          </a:p>
          <a:p>
            <a:pPr marL="628650" lvl="1" indent="-171450">
              <a:spcBef>
                <a:spcPts val="0"/>
              </a:spcBef>
              <a:buClrTx/>
              <a:buSzTx/>
              <a:buFont typeface="Arial" panose="020B0604020202020204" pitchFamily="34" charset="0"/>
              <a:buChar char="•"/>
              <a:defRPr/>
            </a:pPr>
            <a:r>
              <a:rPr lang="en-US" sz="1200" dirty="0" smtClean="0">
                <a:solidFill>
                  <a:schemeClr val="bg2">
                    <a:lumMod val="10000"/>
                  </a:schemeClr>
                </a:solidFill>
                <a:latin typeface="Calibri" panose="020F0502020204030204" pitchFamily="34" charset="0"/>
                <a:cs typeface="Calibri" panose="020F0502020204030204" pitchFamily="34" charset="0"/>
              </a:rPr>
              <a:t>How does a storyline have coherence?</a:t>
            </a:r>
          </a:p>
          <a:p>
            <a:pPr marL="628650" lvl="1" indent="-171450">
              <a:spcBef>
                <a:spcPts val="0"/>
              </a:spcBef>
              <a:buClrTx/>
              <a:buSzTx/>
              <a:buFont typeface="Arial" panose="020B0604020202020204" pitchFamily="34" charset="0"/>
              <a:buChar char="•"/>
              <a:defRPr/>
            </a:pPr>
            <a:r>
              <a:rPr lang="en-US" sz="1200" dirty="0" smtClean="0">
                <a:solidFill>
                  <a:schemeClr val="bg2">
                    <a:lumMod val="10000"/>
                  </a:schemeClr>
                </a:solidFill>
                <a:latin typeface="Calibri" panose="020F0502020204030204" pitchFamily="34" charset="0"/>
                <a:cs typeface="Calibri" panose="020F0502020204030204" pitchFamily="34" charset="0"/>
              </a:rPr>
              <a:t>How do we create coherence – in storylines or in the classroom?</a:t>
            </a:r>
          </a:p>
          <a:p>
            <a:pPr marL="628650" lvl="1" indent="-171450">
              <a:spcBef>
                <a:spcPts val="0"/>
              </a:spcBef>
              <a:buClrTx/>
              <a:buSzTx/>
              <a:buFont typeface="Arial" panose="020B0604020202020204" pitchFamily="34" charset="0"/>
              <a:buChar char="•"/>
              <a:defRPr/>
            </a:pPr>
            <a:r>
              <a:rPr lang="en-US" sz="1200" dirty="0" smtClean="0">
                <a:solidFill>
                  <a:schemeClr val="bg2">
                    <a:lumMod val="10000"/>
                  </a:schemeClr>
                </a:solidFill>
                <a:latin typeface="Calibri" panose="020F0502020204030204" pitchFamily="34" charset="0"/>
                <a:cs typeface="Calibri" panose="020F0502020204030204" pitchFamily="34" charset="0"/>
              </a:rPr>
              <a:t>What do we need to “remember to do” in regards to coherence?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39146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92">
              <a:defRPr/>
            </a:pPr>
            <a:r>
              <a:rPr lang="en-US" b="1" dirty="0" smtClean="0"/>
              <a:t>Talking Points</a:t>
            </a:r>
            <a:endParaRPr lang="en-US" b="0" dirty="0" smtClean="0">
              <a:effectLst/>
            </a:endParaRPr>
          </a:p>
          <a:p>
            <a:pPr marL="168261" indent="-168261" defTabSz="897392">
              <a:buFont typeface="Arial" panose="020B0604020202020204" pitchFamily="34" charset="0"/>
              <a:buChar char="•"/>
              <a:defRPr/>
            </a:pPr>
            <a:r>
              <a:rPr lang="en-US" dirty="0" smtClean="0"/>
              <a:t>As we know, even</a:t>
            </a:r>
            <a:r>
              <a:rPr lang="en-US" baseline="0" dirty="0" smtClean="0"/>
              <a:t> with the best of professional development, it is always challenging for educators to bring back the PD to the classroom.  Let’s take a moment and generate a list actions we could take tomorrow in relation to the coherence and our work today.  </a:t>
            </a:r>
          </a:p>
          <a:p>
            <a:pPr marL="168261" indent="-168261" defTabSz="897392">
              <a:buFont typeface="Arial" panose="020B0604020202020204" pitchFamily="34" charset="0"/>
              <a:buChar char="•"/>
              <a:defRPr/>
            </a:pPr>
            <a:endParaRPr lang="en-US" b="1" baseline="0" dirty="0" smtClean="0"/>
          </a:p>
          <a:p>
            <a:pPr marL="0" indent="0" defTabSz="897392">
              <a:buFont typeface="Arial" panose="020B0604020202020204" pitchFamily="34" charset="0"/>
              <a:buNone/>
              <a:defRPr/>
            </a:pPr>
            <a:r>
              <a:rPr lang="en-US" b="1" dirty="0" smtClean="0"/>
              <a:t>Facilitator</a:t>
            </a:r>
            <a:r>
              <a:rPr lang="en-US" b="1" baseline="0" dirty="0" smtClean="0"/>
              <a:t> Notes:</a:t>
            </a:r>
          </a:p>
          <a:p>
            <a:pPr marL="168261" indent="-168261" defTabSz="897392">
              <a:buFont typeface="Arial" panose="020B0604020202020204" pitchFamily="34" charset="0"/>
              <a:buChar char="•"/>
              <a:defRPr/>
            </a:pPr>
            <a:r>
              <a:rPr lang="en-US" b="0" dirty="0" smtClean="0"/>
              <a:t>Use Talk Moves to elicit participants major take-</a:t>
            </a:r>
            <a:r>
              <a:rPr lang="en-US" b="0" dirty="0" err="1" smtClean="0"/>
              <a:t>aways</a:t>
            </a:r>
            <a:r>
              <a:rPr lang="en-US" b="0" dirty="0" smtClean="0"/>
              <a:t>.</a:t>
            </a:r>
          </a:p>
          <a:p>
            <a:pPr marL="168261" indent="-168261" defTabSz="897392">
              <a:buFont typeface="Arial" panose="020B0604020202020204" pitchFamily="34" charset="0"/>
              <a:buChar char="•"/>
              <a:defRPr/>
            </a:pPr>
            <a:r>
              <a:rPr lang="en-US" b="0" dirty="0" smtClean="0"/>
              <a:t>Scribe the groups thoughts</a:t>
            </a:r>
            <a:r>
              <a:rPr lang="en-US" b="0" baseline="0" dirty="0" smtClean="0"/>
              <a:t> on a white board or large sheet of chart paper. </a:t>
            </a:r>
          </a:p>
          <a:p>
            <a:pPr defTabSz="897392">
              <a:defRPr/>
            </a:pPr>
            <a:endParaRPr lang="en-US" b="1" dirty="0" smtClean="0"/>
          </a:p>
          <a:p>
            <a:pPr defTabSz="897392">
              <a:defRPr/>
            </a:pPr>
            <a:r>
              <a:rPr lang="en-US" b="1" dirty="0" smtClean="0"/>
              <a:t>Talking Points</a:t>
            </a:r>
            <a:endParaRPr lang="en-US" b="0" dirty="0" smtClean="0">
              <a:effectLst/>
            </a:endParaRPr>
          </a:p>
          <a:p>
            <a:pPr marL="168261" marR="0" indent="-168261" algn="l" defTabSz="8973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Let’s consider your personal plan of action.</a:t>
            </a:r>
          </a:p>
          <a:p>
            <a:pPr marL="168261" marR="0" indent="-168261" algn="l" defTabSz="89739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68261" marR="0" indent="-168261" algn="l" defTabSz="8973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Take a moment and record your reflections in your packet on page 3. </a:t>
            </a:r>
          </a:p>
          <a:p>
            <a:pPr marL="168261" marR="0" indent="-168261" algn="l" defTabSz="89739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68261" marR="0" indent="-168261" algn="l" defTabSz="8973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Consider this your plan to bring coherence back to your</a:t>
            </a:r>
            <a:r>
              <a:rPr lang="en-US" baseline="0" dirty="0" smtClean="0"/>
              <a:t> planning and instruction</a:t>
            </a:r>
            <a:r>
              <a:rPr lang="en-US" dirty="0" smtClean="0"/>
              <a:t>.  </a:t>
            </a:r>
          </a:p>
          <a:p>
            <a:pPr marL="0" marR="0" indent="0" algn="l" defTabSz="89739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indent="0" defTabSz="897392">
              <a:buFont typeface="Arial" panose="020B0604020202020204" pitchFamily="34" charset="0"/>
              <a:buNone/>
              <a:defRPr/>
            </a:pPr>
            <a:r>
              <a:rPr lang="en-US" b="1" dirty="0" smtClean="0"/>
              <a:t>Facilitator</a:t>
            </a:r>
            <a:r>
              <a:rPr lang="en-US" b="1" baseline="0" dirty="0" smtClean="0"/>
              <a:t> Notes:</a:t>
            </a:r>
          </a:p>
          <a:p>
            <a:pPr marL="168261" indent="-168261" defTabSz="897392">
              <a:buFont typeface="Arial" panose="020B0604020202020204" pitchFamily="34" charset="0"/>
              <a:buChar char="•"/>
              <a:defRPr/>
            </a:pPr>
            <a:r>
              <a:rPr lang="en-US" b="0" dirty="0" smtClean="0"/>
              <a:t>Provide</a:t>
            </a:r>
            <a:r>
              <a:rPr lang="en-US" b="0" baseline="0" dirty="0" smtClean="0"/>
              <a:t> a few moments for participants to record their plans. </a:t>
            </a:r>
          </a:p>
          <a:p>
            <a:pPr marL="169856" indent="-169856" defTabSz="905896">
              <a:buFont typeface="Arial" panose="020B0604020202020204" pitchFamily="34" charset="0"/>
              <a:buChar char="•"/>
              <a:defRPr/>
            </a:pPr>
            <a:r>
              <a:rPr lang="en-US" b="0" baseline="0" dirty="0" smtClean="0"/>
              <a:t>Following the reflection use the following talking points to move into the next portion of the presentation. </a:t>
            </a:r>
          </a:p>
          <a:p>
            <a:pPr defTabSz="897392">
              <a:defRPr/>
            </a:pPr>
            <a:endParaRPr lang="en-US" b="1" dirty="0" smtClean="0"/>
          </a:p>
          <a:p>
            <a:pPr defTabSz="897392">
              <a:defRPr/>
            </a:pPr>
            <a:r>
              <a:rPr lang="en-US" b="1" dirty="0" smtClean="0"/>
              <a:t>Talking Points</a:t>
            </a:r>
            <a:endParaRPr lang="en-US" b="0" dirty="0" smtClean="0">
              <a:effectLst/>
            </a:endParaRPr>
          </a:p>
          <a:p>
            <a:pPr marL="171450" indent="-171450">
              <a:buFont typeface="Arial" panose="020B0604020202020204" pitchFamily="34" charset="0"/>
              <a:buChar char="•"/>
            </a:pPr>
            <a:r>
              <a:rPr lang="en-US" b="0" baseline="0" dirty="0" smtClean="0"/>
              <a:t>Now it is time to bring all three phases of Foundational Services full circle.  We will do this by looking at the tool, the EQuIP Rubric for Science Lessons and Units. </a:t>
            </a:r>
          </a:p>
          <a:p>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94734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 the</a:t>
            </a:r>
            <a:r>
              <a:rPr lang="en-US" baseline="0" dirty="0" smtClean="0"/>
              <a:t> Facilitation of Small and Whole Group Discussion, utilize the Talk Moves Map.  Potentially, reread the Talk Science Primer before facilitation.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From ACs on May 26</a:t>
            </a:r>
            <a:r>
              <a:rPr lang="en-US" baseline="30000" dirty="0" smtClean="0"/>
              <a:t>th</a:t>
            </a:r>
            <a:r>
              <a:rPr lang="en-US" baseline="0" dirty="0" smtClean="0"/>
              <a:t> – Reminders for facilitating discussions: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Don’t Answer Questions – Ask Questions.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Look for things to pull out of a discussion.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Poker face!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pPr/>
              <a:t>2</a:t>
            </a:fld>
            <a:endParaRPr lang="en-US" dirty="0"/>
          </a:p>
        </p:txBody>
      </p:sp>
    </p:spTree>
    <p:extLst>
      <p:ext uri="{BB962C8B-B14F-4D97-AF65-F5344CB8AC3E}">
        <p14:creationId xmlns:p14="http://schemas.microsoft.com/office/powerpoint/2010/main" val="4158111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Talking</a:t>
            </a:r>
            <a:r>
              <a:rPr lang="en-US" sz="1200" b="1" i="0" kern="1200" baseline="0" dirty="0" smtClean="0">
                <a:solidFill>
                  <a:schemeClr val="tx1"/>
                </a:solidFill>
                <a:effectLst/>
                <a:latin typeface="+mn-lt"/>
                <a:ea typeface="+mn-ea"/>
                <a:cs typeface="+mn-cs"/>
              </a:rPr>
              <a:t> Points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Throughout</a:t>
            </a:r>
            <a:r>
              <a:rPr lang="en-US" sz="1200" b="0" i="0" kern="1200" baseline="0" dirty="0" smtClean="0">
                <a:solidFill>
                  <a:schemeClr val="tx1"/>
                </a:solidFill>
                <a:effectLst/>
                <a:latin typeface="+mn-lt"/>
                <a:ea typeface="+mn-ea"/>
                <a:cs typeface="+mn-cs"/>
              </a:rPr>
              <a:t> </a:t>
            </a:r>
            <a:r>
              <a:rPr lang="en-US" sz="1200" b="0" i="1" kern="1200" baseline="0" dirty="0" smtClean="0">
                <a:solidFill>
                  <a:schemeClr val="tx1"/>
                </a:solidFill>
                <a:effectLst/>
                <a:latin typeface="+mn-lt"/>
                <a:ea typeface="+mn-ea"/>
                <a:cs typeface="+mn-cs"/>
              </a:rPr>
              <a:t>Foundational Services for Science</a:t>
            </a:r>
            <a:r>
              <a:rPr lang="en-US" sz="1200" b="0" i="0" kern="1200" baseline="0" dirty="0" smtClean="0">
                <a:solidFill>
                  <a:schemeClr val="tx1"/>
                </a:solidFill>
                <a:effectLst/>
                <a:latin typeface="+mn-lt"/>
                <a:ea typeface="+mn-ea"/>
                <a:cs typeface="+mn-cs"/>
              </a:rPr>
              <a:t>, we have focused our learning on the shift towards three-dimensional learning in the classroom.      </a:t>
            </a:r>
          </a:p>
          <a:p>
            <a:pPr marL="171450" indent="-171450">
              <a:buFont typeface="Arial" panose="020B0604020202020204" pitchFamily="34" charset="0"/>
              <a:buChar char="•"/>
            </a:pPr>
            <a:endParaRPr lang="en-US"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Now that we have begun the process of developing or evaluating units of study through the storyline development process, it is also important for us to understand another key shift in NGSS - the concept of coherence.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8811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3">
              <a:defRPr/>
            </a:pPr>
            <a:r>
              <a:rPr lang="en-US" b="1" dirty="0" smtClean="0"/>
              <a:t>Talking Points</a:t>
            </a:r>
          </a:p>
          <a:p>
            <a:pPr marL="171424" indent="-171424" defTabSz="914263">
              <a:buFont typeface="Arial" panose="020B0604020202020204" pitchFamily="34" charset="0"/>
              <a:buChar char="•"/>
              <a:defRPr/>
            </a:pPr>
            <a:r>
              <a:rPr lang="en-US" b="0" dirty="0" smtClean="0">
                <a:effectLst/>
              </a:rPr>
              <a:t>The targets for this</a:t>
            </a:r>
            <a:r>
              <a:rPr lang="en-US" b="0" baseline="0" dirty="0" smtClean="0">
                <a:effectLst/>
              </a:rPr>
              <a:t> session, then, focuses on building an understanding of coherence.  </a:t>
            </a:r>
          </a:p>
          <a:p>
            <a:pPr marL="171424" indent="-171424" defTabSz="914263">
              <a:buFont typeface="Arial" panose="020B0604020202020204" pitchFamily="34" charset="0"/>
              <a:buChar char="•"/>
              <a:defRPr/>
            </a:pPr>
            <a:endParaRPr lang="en-US" b="0" baseline="0" dirty="0" smtClean="0">
              <a:effectLst/>
            </a:endParaRPr>
          </a:p>
          <a:p>
            <a:pPr marL="171424" indent="-171424" defTabSz="914263">
              <a:buFont typeface="Arial" panose="020B0604020202020204" pitchFamily="34" charset="0"/>
              <a:buChar char="•"/>
              <a:defRPr/>
            </a:pPr>
            <a:r>
              <a:rPr lang="en-US" b="0" baseline="0" dirty="0" smtClean="0">
                <a:effectLst/>
              </a:rPr>
              <a:t>In doing so, we will not only develop lessons and units of study with coherence, but we will also be able to evaluate units for the presence of coherence. </a:t>
            </a:r>
          </a:p>
          <a:p>
            <a:pPr marL="171424" indent="-171424" defTabSz="914263">
              <a:buFont typeface="Arial" panose="020B0604020202020204" pitchFamily="34" charset="0"/>
              <a:buChar char="•"/>
              <a:defRPr/>
            </a:pPr>
            <a:endParaRPr lang="en-US" b="0" baseline="0" dirty="0" smtClean="0">
              <a:effectLst/>
            </a:endParaRPr>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868238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a:t>
            </a:r>
            <a:r>
              <a:rPr lang="en-US" b="1" baseline="0" dirty="0" smtClean="0"/>
              <a:t> Notes</a:t>
            </a:r>
          </a:p>
          <a:p>
            <a:pPr marL="171450" indent="-171450">
              <a:buFont typeface="Arial" panose="020B0604020202020204" pitchFamily="34" charset="0"/>
              <a:buChar char="•"/>
            </a:pPr>
            <a:r>
              <a:rPr lang="en-US" dirty="0" smtClean="0"/>
              <a:t>Click</a:t>
            </a:r>
            <a:r>
              <a:rPr lang="en-US" baseline="0" dirty="0" smtClean="0"/>
              <a:t> here to see the story of the blind men and the elephant - http://</a:t>
            </a:r>
            <a:r>
              <a:rPr lang="en-US" baseline="0" dirty="0" smtClean="0"/>
              <a:t>wordinfo.info/unit/1/ip:3/il:B</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The illustration above may be reproduced for non-commercial, offline use provided it is accompanied by the following acknowledgement:  Elephant illustration (C) Jason Hunt</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naturalchild.org/</a:t>
            </a:r>
            <a:r>
              <a:rPr lang="en-US" sz="1200" b="0" i="0" kern="1200" dirty="0" err="1" smtClean="0">
                <a:solidFill>
                  <a:schemeClr val="tx1"/>
                </a:solidFill>
                <a:effectLst/>
                <a:latin typeface="+mn-lt"/>
                <a:ea typeface="+mn-ea"/>
                <a:cs typeface="+mn-cs"/>
              </a:rPr>
              <a:t>jason</a:t>
            </a: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Talking Points</a:t>
            </a:r>
          </a:p>
          <a:p>
            <a:pPr marL="171450" indent="-171450">
              <a:buFont typeface="Arial" panose="020B0604020202020204" pitchFamily="34" charset="0"/>
              <a:buChar char="•"/>
            </a:pPr>
            <a:r>
              <a:rPr lang="en-US" dirty="0" smtClean="0"/>
              <a:t>Who knows the story of the blind men and the elephant?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[Note to facilitator: Have someone share the story with the whole group. If no one volunteers, the facilitator should retell the story.  Click to display</a:t>
            </a:r>
            <a:r>
              <a:rPr lang="en-US" baseline="0" dirty="0" smtClean="0"/>
              <a:t> picture of perceived elephant at end of story.</a:t>
            </a:r>
            <a:r>
              <a:rPr lang="en-US" dirty="0" smtClean="0"/>
              <a:t>]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Although the men in this story certainly examined the parts of the elephant, their individual explanations did not depict a coherent representation of the elephant. Their various descriptions of the parts of an elephant did not fit together to create a picture of an entire elephant that made sense. Their individual descriptions, when examined as a whole, lacked coherence. </a:t>
            </a:r>
          </a:p>
          <a:p>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07828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46">
              <a:defRPr/>
            </a:pPr>
            <a:r>
              <a:rPr lang="en-US" b="1" dirty="0" smtClean="0"/>
              <a:t>Facilitator</a:t>
            </a:r>
            <a:r>
              <a:rPr lang="en-US" b="1" baseline="0" dirty="0" smtClean="0"/>
              <a:t> Notes:</a:t>
            </a:r>
          </a:p>
          <a:p>
            <a:pPr marL="171384" indent="-171384" defTabSz="914046">
              <a:buFont typeface="Arial" panose="020B0604020202020204" pitchFamily="34" charset="0"/>
              <a:buChar char="•"/>
              <a:defRPr/>
            </a:pPr>
            <a:r>
              <a:rPr lang="en-US" b="0" dirty="0" smtClean="0"/>
              <a:t>Set the timer for 3 minutes. </a:t>
            </a:r>
          </a:p>
          <a:p>
            <a:pPr marL="171384" indent="-171384" defTabSz="914046">
              <a:buFont typeface="Arial" panose="020B0604020202020204" pitchFamily="34" charset="0"/>
              <a:buChar char="•"/>
              <a:defRPr/>
            </a:pPr>
            <a:r>
              <a:rPr lang="en-US" b="0" dirty="0" smtClean="0"/>
              <a:t>Encourage participants to work individually.</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Talking</a:t>
            </a:r>
            <a:r>
              <a:rPr lang="en-US" sz="1200" b="1" i="0" kern="1200" baseline="0" dirty="0" smtClean="0">
                <a:solidFill>
                  <a:schemeClr val="tx1"/>
                </a:solidFill>
                <a:effectLst/>
                <a:latin typeface="+mn-lt"/>
                <a:ea typeface="+mn-ea"/>
                <a:cs typeface="+mn-cs"/>
              </a:rPr>
              <a:t> Points</a:t>
            </a:r>
          </a:p>
          <a:p>
            <a:pPr marL="171450" indent="-171450">
              <a:buFont typeface="Arial" panose="020B0604020202020204" pitchFamily="34" charset="0"/>
              <a:buChar char="•"/>
            </a:pPr>
            <a:r>
              <a:rPr lang="en-US" dirty="0" smtClean="0"/>
              <a:t>So what is coherence?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Take a few minutes to consider about what you think coherence might look like in a longer lesson, a series of lessons, or a unit in science. </a:t>
            </a:r>
          </a:p>
          <a:p>
            <a:pPr marL="171450" indent="-171450">
              <a:buFont typeface="Arial" panose="020B0604020202020204" pitchFamily="34" charset="0"/>
              <a:buChar cha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chemeClr val="bg2">
                    <a:lumMod val="10000"/>
                  </a:schemeClr>
                </a:solidFill>
                <a:latin typeface="Calibri" panose="020F0502020204030204" pitchFamily="34" charset="0"/>
                <a:cs typeface="Calibri" panose="020F0502020204030204" pitchFamily="34" charset="0"/>
              </a:rPr>
              <a:t>Write your current working definition for the term “coherence” in regards to NGSS aligned materials.</a:t>
            </a:r>
          </a:p>
          <a:p>
            <a:pPr marL="171450" indent="-171450">
              <a:buFont typeface="Arial" panose="020B0604020202020204" pitchFamily="34" charset="0"/>
              <a:buChar char="•"/>
            </a:pPr>
            <a:endParaRPr lang="en-US" dirty="0" smtClean="0"/>
          </a:p>
          <a:p>
            <a:endParaRPr lang="en-US" sz="1200" b="1"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078281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46">
              <a:defRPr/>
            </a:pPr>
            <a:r>
              <a:rPr lang="en-US" b="1" dirty="0" smtClean="0"/>
              <a:t>Facilitator</a:t>
            </a:r>
            <a:r>
              <a:rPr lang="en-US" b="1" baseline="0" dirty="0" smtClean="0"/>
              <a:t> Notes:</a:t>
            </a:r>
          </a:p>
          <a:p>
            <a:pPr marL="171384" indent="-171384" defTabSz="914046">
              <a:buFont typeface="Arial" panose="020B0604020202020204" pitchFamily="34" charset="0"/>
              <a:buChar char="•"/>
              <a:defRPr/>
            </a:pPr>
            <a:r>
              <a:rPr lang="en-US" b="0" dirty="0" smtClean="0"/>
              <a:t>Set the timer for 5 minutes. </a:t>
            </a:r>
          </a:p>
          <a:p>
            <a:pPr marL="171384" indent="-171384" defTabSz="914046">
              <a:buFont typeface="Arial" panose="020B0604020202020204" pitchFamily="34" charset="0"/>
              <a:buChar char="•"/>
              <a:defRPr/>
            </a:pPr>
            <a:r>
              <a:rPr lang="en-US" b="0" dirty="0" smtClean="0"/>
              <a:t>Lead the group</a:t>
            </a:r>
            <a:r>
              <a:rPr lang="en-US" b="0" baseline="0" dirty="0" smtClean="0"/>
              <a:t> in a discussion regarding their small group conclusions. </a:t>
            </a:r>
          </a:p>
          <a:p>
            <a:pPr marL="171384" indent="-171384" defTabSz="914046">
              <a:buFont typeface="Arial" panose="020B0604020202020204" pitchFamily="34" charset="0"/>
              <a:buChar char="•"/>
              <a:defRPr/>
            </a:pPr>
            <a:r>
              <a:rPr lang="en-US" b="0" dirty="0" smtClean="0"/>
              <a:t>Use Talk Moves to elicit participants reactions and responses to the questions posed. </a:t>
            </a:r>
          </a:p>
          <a:p>
            <a:pPr defTabSz="914046">
              <a:defRPr/>
            </a:pPr>
            <a:endParaRPr lang="en-US" b="1" dirty="0" smtClean="0"/>
          </a:p>
          <a:p>
            <a:pPr defTabSz="914046">
              <a:defRPr/>
            </a:pPr>
            <a:r>
              <a:rPr lang="en-US" b="1" dirty="0" smtClean="0"/>
              <a:t>Talking Points</a:t>
            </a:r>
            <a:endParaRPr lang="en-US" b="0" dirty="0" smtClean="0">
              <a:effectLst/>
            </a:endParaRPr>
          </a:p>
          <a:p>
            <a:pPr marL="171384" indent="-171384">
              <a:buFont typeface="Arial" panose="020B0604020202020204" pitchFamily="34" charset="0"/>
              <a:buChar char="•"/>
            </a:pPr>
            <a:r>
              <a:rPr lang="en-US" b="0" dirty="0" smtClean="0"/>
              <a:t>Now we</a:t>
            </a:r>
            <a:r>
              <a:rPr lang="en-US" b="0" baseline="0" dirty="0" smtClean="0"/>
              <a:t> will discuss as a whole group for a few minutes. </a:t>
            </a:r>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19056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Talking Points</a:t>
            </a:r>
          </a:p>
          <a:p>
            <a:pPr marL="171450" indent="-171450">
              <a:buFont typeface="Arial" panose="020B0604020202020204" pitchFamily="34" charset="0"/>
              <a:buChar char="•"/>
            </a:pPr>
            <a:r>
              <a:rPr lang="en-US" dirty="0" smtClean="0"/>
              <a:t>In creating a storyline,</a:t>
            </a:r>
            <a:r>
              <a:rPr lang="en-US" baseline="0" dirty="0" smtClean="0"/>
              <a:t> we are attempting to draft a coherent story for our students.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So what exactly do we mean by a coherent storyline?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Think of your favorite episode of Law and Order or another TV mystery series you watch regularly. The episode begins with a question: “Who committed the crime?” From here the plot proceeds logically as evidence is collected, suspects are questioned, and a case is built. The show ends when everything comes together, the question we began with is answered, and the perpetrator of the crime is revealed.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This exemplifies a coherent storyline.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Now think back to a TV show or movie you’ve watched where you’ve reached the end only to discover that the answer to the question of who committed the crime comes straight out of left field. There was no way you could have figured out the ending because either it wasn’t logical or the crime ended up being committed by someone who wasn’t even present in the earlier portion of the show. You feel as if you’ve wasted your time because the storyline wasn’t coherent; one thing did not follow from another. </a:t>
            </a:r>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254512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46">
              <a:defRPr/>
            </a:pPr>
            <a:r>
              <a:rPr lang="en-US" b="1" dirty="0" smtClean="0"/>
              <a:t>Facilitator</a:t>
            </a:r>
            <a:r>
              <a:rPr lang="en-US" b="1" baseline="0" dirty="0" smtClean="0"/>
              <a:t> Notes:</a:t>
            </a:r>
          </a:p>
          <a:p>
            <a:pPr marL="171384" indent="-171384" defTabSz="914046">
              <a:buFont typeface="Arial" panose="020B0604020202020204" pitchFamily="34" charset="0"/>
              <a:buChar char="•"/>
              <a:defRPr/>
            </a:pPr>
            <a:r>
              <a:rPr lang="en-US" b="0" dirty="0" smtClean="0"/>
              <a:t>Set the timer for 5 minutes. </a:t>
            </a:r>
          </a:p>
          <a:p>
            <a:pPr marL="171424" indent="-171424" defTabSz="914263">
              <a:buFont typeface="Arial" panose="020B0604020202020204" pitchFamily="34" charset="0"/>
              <a:buChar char="•"/>
              <a:defRPr/>
            </a:pPr>
            <a:r>
              <a:rPr lang="en-US" b="0" dirty="0" smtClean="0"/>
              <a:t>Move from table to table.  </a:t>
            </a:r>
          </a:p>
          <a:p>
            <a:pPr marL="628556" lvl="1" indent="-171424" defTabSz="914263">
              <a:buFont typeface="Arial" panose="020B0604020202020204" pitchFamily="34" charset="0"/>
              <a:buChar char="•"/>
              <a:defRPr/>
            </a:pPr>
            <a:r>
              <a:rPr lang="en-US" b="0" dirty="0" smtClean="0"/>
              <a:t>Sit down and listen to the participants</a:t>
            </a:r>
            <a:r>
              <a:rPr lang="en-US" b="0" baseline="0" dirty="0" smtClean="0"/>
              <a:t> at the table.  </a:t>
            </a:r>
          </a:p>
          <a:p>
            <a:pPr marL="628556" lvl="1" indent="-171424" defTabSz="914263">
              <a:buFont typeface="Arial" panose="020B0604020202020204" pitchFamily="34" charset="0"/>
              <a:buChar char="•"/>
              <a:defRPr/>
            </a:pPr>
            <a:r>
              <a:rPr lang="en-US" b="0" baseline="0" dirty="0" smtClean="0"/>
              <a:t>Do not answer questions.  Ask questions. </a:t>
            </a:r>
          </a:p>
          <a:p>
            <a:pPr marL="628556" lvl="1" indent="-171424" defTabSz="914263">
              <a:buFont typeface="Arial" panose="020B0604020202020204" pitchFamily="34" charset="0"/>
              <a:buChar char="•"/>
              <a:defRPr/>
            </a:pPr>
            <a:r>
              <a:rPr lang="en-US" b="0" dirty="0" smtClean="0"/>
              <a:t>Use Talk Moves.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Talking Points</a:t>
            </a:r>
          </a:p>
          <a:p>
            <a:pPr marL="171450" indent="-171450">
              <a:buFont typeface="Arial" panose="020B0604020202020204" pitchFamily="34" charset="0"/>
              <a:buChar char="•"/>
            </a:pPr>
            <a:r>
              <a:rPr lang="en-US" dirty="0" smtClean="0"/>
              <a:t>In the center of your table you’ll find an envelope. Inside are five slips of paper, each with a question on it.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As a group, read through these questions and then put them in the order that you believe to be the most coherent storyline.</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As you work to make a coherent storyline from these cards, think about what this process would look like in a classroom where students are trying to make sense of phenomena and/or design solutions to problems.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As you arrange the cards, ask yourself the following questions: </a:t>
            </a:r>
          </a:p>
          <a:p>
            <a:pPr marL="628650" lvl="1" indent="-171450">
              <a:buFont typeface="Arial" panose="020B0604020202020204" pitchFamily="34" charset="0"/>
              <a:buChar char="•"/>
            </a:pPr>
            <a:r>
              <a:rPr lang="en-US" dirty="0" smtClean="0"/>
              <a:t>Can students see how what they are trying to figure out in a lesson fits into a larger storyline for making sense of phenomena and/or for designing solutions to problems? </a:t>
            </a:r>
          </a:p>
          <a:p>
            <a:pPr marL="628650" lvl="1" indent="-171450">
              <a:buFont typeface="Arial" panose="020B0604020202020204" pitchFamily="34" charset="0"/>
              <a:buChar char="•"/>
            </a:pPr>
            <a:r>
              <a:rPr lang="en-US" dirty="0" smtClean="0"/>
              <a:t>Is there a coherent story that, based on explicit evidence found in the lessons, builds across the unit to reach a bundle of performance expectations? </a:t>
            </a:r>
          </a:p>
          <a:p>
            <a:pPr marL="628650" lvl="1" indent="-171450">
              <a:buFont typeface="Arial" panose="020B0604020202020204" pitchFamily="34" charset="0"/>
              <a:buChar char="•"/>
            </a:pPr>
            <a:r>
              <a:rPr lang="en-US" dirty="0" smtClean="0"/>
              <a:t>Can you arrange the questions on the cards so that students see how what they are trying to figure out in a lesson fits into a larger storyline for making sense of phenomena and/or for designing solutions? </a:t>
            </a:r>
          </a:p>
          <a:p>
            <a:pPr marL="628650" lvl="1" indent="-171450">
              <a:buFont typeface="Arial" panose="020B0604020202020204" pitchFamily="34" charset="0"/>
              <a:buChar char="•"/>
            </a:pPr>
            <a:r>
              <a:rPr lang="en-US" dirty="0" smtClean="0"/>
              <a:t>Can the questions be organized to build a series of lessons or a unit to reach a bundle of performance expectations? </a:t>
            </a:r>
          </a:p>
          <a:p>
            <a:pPr marL="171450" lvl="0"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[Note to facilitator: Allow five minutes for the groups to work and then have two to three tables share.] </a:t>
            </a:r>
          </a:p>
          <a:p>
            <a:pPr marL="171450" lvl="0"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Now let’s look at these same questions in a graphic representation of coherence.</a:t>
            </a:r>
            <a:endParaRPr lang="en-US" dirty="0"/>
          </a:p>
        </p:txBody>
      </p:sp>
      <p:sp>
        <p:nvSpPr>
          <p:cNvPr id="4" name="Slide Number Placeholder 3"/>
          <p:cNvSpPr>
            <a:spLocks noGrp="1"/>
          </p:cNvSpPr>
          <p:nvPr>
            <p:ph type="sldNum" sz="quarter" idx="10"/>
          </p:nvPr>
        </p:nvSpPr>
        <p:spPr/>
        <p:txBody>
          <a:bodyPr/>
          <a:lstStyle/>
          <a:p>
            <a:fld id="{24A1092D-7F82-4AA0-B936-D8C9FEC0F8B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255204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3021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5421"/>
            <a:ext cx="9144000" cy="1143000"/>
          </a:xfrm>
          <a:prstGeom prst="rect">
            <a:avLst/>
          </a:prstGeom>
        </p:spPr>
        <p:txBody>
          <a:bodyPr/>
          <a:lstStyle>
            <a:lvl1pPr>
              <a:defRPr sz="4000" b="1">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EFC50D71-63DA-E745-ACFE-2416624E524D}" type="slidenum">
              <a:rPr lang="en-US"/>
              <a:pPr>
                <a:defRPr/>
              </a:pPr>
              <a:t>‹#›</a:t>
            </a:fld>
            <a:endParaRPr lang="en-US"/>
          </a:p>
        </p:txBody>
      </p:sp>
    </p:spTree>
    <p:extLst>
      <p:ext uri="{BB962C8B-B14F-4D97-AF65-F5344CB8AC3E}">
        <p14:creationId xmlns:p14="http://schemas.microsoft.com/office/powerpoint/2010/main" val="263660987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7238628" y="267895"/>
            <a:ext cx="1753567" cy="1128489"/>
          </a:xfrm>
          <a:prstGeom prst="rect">
            <a:avLst/>
          </a:prstGeom>
          <a:noFill/>
          <a:ln w="9525">
            <a:solidFill>
              <a:srgbClr val="303A96"/>
            </a:solidFill>
            <a:miter lim="800000"/>
            <a:headEnd/>
            <a:tailEnd/>
          </a:ln>
        </p:spPr>
      </p:pic>
      <p:sp>
        <p:nvSpPr>
          <p:cNvPr id="2" name="Title 1"/>
          <p:cNvSpPr>
            <a:spLocks noGrp="1"/>
          </p:cNvSpPr>
          <p:nvPr>
            <p:ph type="title"/>
          </p:nvPr>
        </p:nvSpPr>
        <p:spPr>
          <a:xfrm>
            <a:off x="457200" y="838200"/>
            <a:ext cx="8229600" cy="1143000"/>
          </a:xfrm>
          <a:prstGeom prst="rect">
            <a:avLst/>
          </a:prstGeom>
        </p:spPr>
        <p:txBody>
          <a:bodyPr/>
          <a:lstStyle/>
          <a:p>
            <a:r>
              <a:rPr lang="en-US" smtClean="0"/>
              <a:t>Click to edit Master title style</a:t>
            </a:r>
            <a:endParaRPr lang="en-US"/>
          </a:p>
        </p:txBody>
      </p:sp>
      <p:sp>
        <p:nvSpPr>
          <p:cNvPr id="4" name="Content Placeholder 2"/>
          <p:cNvSpPr>
            <a:spLocks noGrp="1"/>
          </p:cNvSpPr>
          <p:nvPr>
            <p:ph idx="1"/>
          </p:nvPr>
        </p:nvSpPr>
        <p:spPr>
          <a:xfrm>
            <a:off x="533400" y="1600206"/>
            <a:ext cx="8229600" cy="4525963"/>
          </a:xfrm>
        </p:spPr>
        <p:txBody>
          <a:bodyPr>
            <a:normAutofit/>
          </a:bodyPr>
          <a:lstStyle>
            <a:lvl1pPr>
              <a:defRPr sz="2800"/>
            </a:lvl1pPr>
            <a:lvl2pPr>
              <a:defRPr sz="2400"/>
            </a:lvl2pPr>
            <a:lvl3pPr>
              <a:defRPr sz="19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37A643E-7481-4338-AEF2-87189228720A}" type="slidenum">
              <a:rPr lang="en-US"/>
              <a:pPr>
                <a:defRPr/>
              </a:pPr>
              <a:t>‹#›</a:t>
            </a:fld>
            <a:endParaRPr lang="en-US" dirty="0"/>
          </a:p>
        </p:txBody>
      </p:sp>
    </p:spTree>
    <p:extLst>
      <p:ext uri="{BB962C8B-B14F-4D97-AF65-F5344CB8AC3E}">
        <p14:creationId xmlns:p14="http://schemas.microsoft.com/office/powerpoint/2010/main" val="1178329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20248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DD982-F601-4ECE-ABFA-867E08C8F496}" type="datetimeFigureOut">
              <a:rPr lang="en-US" smtClean="0">
                <a:solidFill>
                  <a:srgbClr val="581F4D"/>
                </a:solidFill>
              </a:rPr>
              <a:pPr/>
              <a:t>6/29/2016</a:t>
            </a:fld>
            <a:endParaRPr lang="en-US">
              <a:solidFill>
                <a:srgbClr val="581F4D"/>
              </a:solidFill>
            </a:endParaRPr>
          </a:p>
        </p:txBody>
      </p:sp>
      <p:sp>
        <p:nvSpPr>
          <p:cNvPr id="5" name="Footer Placeholder 4"/>
          <p:cNvSpPr>
            <a:spLocks noGrp="1"/>
          </p:cNvSpPr>
          <p:nvPr>
            <p:ph type="ftr" sz="quarter" idx="11"/>
          </p:nvPr>
        </p:nvSpPr>
        <p:spPr/>
        <p:txBody>
          <a:bodyPr/>
          <a:lstStyle/>
          <a:p>
            <a:endParaRPr lang="en-US">
              <a:solidFill>
                <a:srgbClr val="581F4D"/>
              </a:solidFill>
            </a:endParaRPr>
          </a:p>
        </p:txBody>
      </p:sp>
      <p:sp>
        <p:nvSpPr>
          <p:cNvPr id="6" name="Slide Number Placeholder 5"/>
          <p:cNvSpPr>
            <a:spLocks noGrp="1"/>
          </p:cNvSpPr>
          <p:nvPr>
            <p:ph type="sldNum" sz="quarter" idx="12"/>
          </p:nvPr>
        </p:nvSpPr>
        <p:spPr/>
        <p:txBody>
          <a:bodyPr/>
          <a:lstStyle/>
          <a:p>
            <a:fld id="{0CA87B44-E145-47E8-BC62-DFEA7FA70F36}"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9958164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202485"/>
          </a:xfrm>
          <a:prstGeom prst="rect">
            <a:avLst/>
          </a:prstGeom>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AADD982-F601-4ECE-ABFA-867E08C8F496}" type="datetimeFigureOut">
              <a:rPr lang="en-US" smtClean="0">
                <a:solidFill>
                  <a:srgbClr val="581F4D"/>
                </a:solidFill>
              </a:rPr>
              <a:pPr/>
              <a:t>6/29/2016</a:t>
            </a:fld>
            <a:endParaRPr lang="en-US">
              <a:solidFill>
                <a:srgbClr val="581F4D"/>
              </a:solidFill>
            </a:endParaRPr>
          </a:p>
        </p:txBody>
      </p:sp>
      <p:sp>
        <p:nvSpPr>
          <p:cNvPr id="6" name="Footer Placeholder 5"/>
          <p:cNvSpPr>
            <a:spLocks noGrp="1"/>
          </p:cNvSpPr>
          <p:nvPr>
            <p:ph type="ftr" sz="quarter" idx="11"/>
          </p:nvPr>
        </p:nvSpPr>
        <p:spPr/>
        <p:txBody>
          <a:bodyPr/>
          <a:lstStyle/>
          <a:p>
            <a:endParaRPr lang="en-US">
              <a:solidFill>
                <a:srgbClr val="581F4D"/>
              </a:solidFill>
            </a:endParaRPr>
          </a:p>
        </p:txBody>
      </p:sp>
      <p:sp>
        <p:nvSpPr>
          <p:cNvPr id="7" name="Slide Number Placeholder 6"/>
          <p:cNvSpPr>
            <a:spLocks noGrp="1"/>
          </p:cNvSpPr>
          <p:nvPr>
            <p:ph type="sldNum" sz="quarter" idx="12"/>
          </p:nvPr>
        </p:nvSpPr>
        <p:spPr/>
        <p:txBody>
          <a:bodyPr/>
          <a:lstStyle/>
          <a:p>
            <a:fld id="{0CA87B44-E145-47E8-BC62-DFEA7FA70F36}" type="slidenum">
              <a:rPr lang="en-US" smtClean="0">
                <a:solidFill>
                  <a:srgbClr val="B13F9A"/>
                </a:solidFill>
              </a:rPr>
              <a:pPr/>
              <a:t>‹#›</a:t>
            </a:fld>
            <a:endParaRPr lang="en-US">
              <a:solidFill>
                <a:srgbClr val="B13F9A"/>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90799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302137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234573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4CC66FD-12A6-435F-A1E1-0ED637789521}" type="slidenum">
              <a:rPr lang="en-US" smtClean="0"/>
              <a:pPr/>
              <a:t>‹#›</a:t>
            </a:fld>
            <a:endParaRPr lang="en-US" dirty="0"/>
          </a:p>
        </p:txBody>
      </p:sp>
      <p:sp>
        <p:nvSpPr>
          <p:cNvPr id="7" name="Text Placeholder 6"/>
          <p:cNvSpPr>
            <a:spLocks noGrp="1"/>
          </p:cNvSpPr>
          <p:nvPr>
            <p:ph type="body" sz="quarter" idx="13"/>
          </p:nvPr>
        </p:nvSpPr>
        <p:spPr>
          <a:xfrm>
            <a:off x="457200" y="1371600"/>
            <a:ext cx="8048847" cy="4433777"/>
          </a:xfrm>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650056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idx="1" hasCustomPrompt="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spcBef>
                <a:spcPts val="600"/>
              </a:spcBef>
              <a:buFont typeface="Arial" pitchFamily="34" charset="0"/>
              <a:buChar char="•"/>
              <a:defRPr sz="2400" b="1">
                <a:solidFill>
                  <a:srgbClr val="00A3E2"/>
                </a:solidFill>
              </a:defRPr>
            </a:lvl1pPr>
            <a:lvl2pPr marL="800100" indent="-342900">
              <a:spcBef>
                <a:spcPts val="600"/>
              </a:spcBef>
              <a:buFont typeface="Calibri" pitchFamily="34" charset="0"/>
              <a:buChar char="—"/>
              <a:defRPr sz="2400"/>
            </a:lvl2pPr>
            <a:lvl3pPr marL="1200150" indent="-285750">
              <a:spcBef>
                <a:spcPts val="600"/>
              </a:spcBef>
              <a:buFont typeface="Arial" pitchFamily="34" charset="0"/>
              <a:buChar char="•"/>
              <a:defRPr sz="2000"/>
            </a:lvl3pPr>
            <a:lvl4pPr marL="1714500" indent="-342900">
              <a:spcBef>
                <a:spcPts val="600"/>
              </a:spcBef>
              <a:buFont typeface="Calibri" pitchFamily="34" charset="0"/>
              <a:buChar char="—"/>
              <a:defRPr/>
            </a:lvl4pPr>
            <a:lvl5pPr marL="2114550" indent="-285750">
              <a:spcBef>
                <a:spcPts val="600"/>
              </a:spcBef>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6464209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ADD2A6C-9D72-4C56-9FC4-14341BB40749}"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B0B862-FE51-4030-AD66-ACD149E0FCB2}" type="slidenum">
              <a:rPr lang="en-US"/>
              <a:pPr/>
              <a:t>‹#›</a:t>
            </a:fld>
            <a:endParaRPr lang="en-US" dirty="0"/>
          </a:p>
        </p:txBody>
      </p:sp>
      <p:sp>
        <p:nvSpPr>
          <p:cNvPr id="9" name="Title 1"/>
          <p:cNvSpPr txBox="1">
            <a:spLocks/>
          </p:cNvSpPr>
          <p:nvPr userDrawn="1"/>
        </p:nvSpPr>
        <p:spPr>
          <a:xfrm>
            <a:off x="0" y="9462"/>
            <a:ext cx="8229600" cy="1143000"/>
          </a:xfrm>
          <a:prstGeom prst="rect">
            <a:avLst/>
          </a:prstGeom>
        </p:spPr>
        <p:txBody>
          <a:bodyPr/>
          <a:lstStyle>
            <a:lvl1pPr marL="169863" indent="0" algn="l" defTabSz="457200" rtl="0" fontAlgn="base">
              <a:spcBef>
                <a:spcPct val="0"/>
              </a:spcBef>
              <a:spcAft>
                <a:spcPct val="0"/>
              </a:spcAft>
              <a:defRPr sz="3200" kern="1200">
                <a:solidFill>
                  <a:schemeClr val="bg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6302944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F34EB61-22B1-46A7-8B23-38A6129F910E}" type="datetimeFigureOut">
              <a:rPr lang="en-US"/>
              <a:pPr/>
              <a:t>6/29/2016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9F566DA0-83DA-46CB-95E8-89DB5C3E622D}" type="slidenum">
              <a:rPr lang="en-US"/>
              <a:pPr/>
              <a:t>‹#›</a:t>
            </a:fld>
            <a:endParaRPr lang="en-US" dirty="0"/>
          </a:p>
        </p:txBody>
      </p:sp>
      <p:sp>
        <p:nvSpPr>
          <p:cNvPr id="11"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0259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sz="quarter" idx="13"/>
          </p:nvPr>
        </p:nvSpPr>
        <p:spPr>
          <a:xfrm>
            <a:off x="0" y="1152525"/>
            <a:ext cx="9144000" cy="5203825"/>
          </a:xfrm>
        </p:spPr>
        <p:txBody>
          <a:bodyPr/>
          <a:lstStyle/>
          <a:p>
            <a:endParaRPr lang="en-US" dirty="0"/>
          </a:p>
        </p:txBody>
      </p:sp>
    </p:spTree>
    <p:extLst>
      <p:ext uri="{BB962C8B-B14F-4D97-AF65-F5344CB8AC3E}">
        <p14:creationId xmlns:p14="http://schemas.microsoft.com/office/powerpoint/2010/main" val="37447060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4019449357"/>
      </p:ext>
    </p:extLst>
  </p:cSld>
  <p:clrMapOvr>
    <a:masterClrMapping/>
  </p:clrMapOvr>
  <p:transition spd="med" advClick="0">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56552081"/>
      </p:ext>
    </p:extLst>
  </p:cSld>
  <p:clrMapOvr>
    <a:masterClrMapping/>
  </p:clrMapOvr>
  <p:transition spd="med" advClick="0">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382255076"/>
      </p:ext>
    </p:extLst>
  </p:cSld>
  <p:clrMapOvr>
    <a:masterClrMapping/>
  </p:clrMapOvr>
  <p:transition spd="med" advClick="0">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296469228"/>
      </p:ext>
    </p:extLst>
  </p:cSld>
  <p:clrMapOvr>
    <a:masterClrMapping/>
  </p:clrMapOvr>
  <p:transition spd="med" advClick="0">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203599986"/>
      </p:ext>
    </p:extLst>
  </p:cSld>
  <p:clrMapOvr>
    <a:masterClrMapping/>
  </p:clrMapOvr>
  <p:transition spd="med" advClick="0">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647814941"/>
      </p:ext>
    </p:extLst>
  </p:cSld>
  <p:clrMapOvr>
    <a:masterClrMapping/>
  </p:clrMapOvr>
  <p:transition spd="med" advClick="0">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557987531"/>
      </p:ext>
    </p:extLst>
  </p:cSld>
  <p:clrMapOvr>
    <a:masterClrMapping/>
  </p:clrMapOvr>
  <p:transition spd="med" advClick="0">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619918617"/>
      </p:ext>
    </p:extLst>
  </p:cSld>
  <p:clrMapOvr>
    <a:masterClrMapping/>
  </p:clrMapOvr>
  <p:transition spd="med" advClick="0">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621789232"/>
      </p:ext>
    </p:extLst>
  </p:cSld>
  <p:clrMapOvr>
    <a:masterClrMapping/>
  </p:clrMapOvr>
  <p:transition spd="med"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654495225"/>
      </p:ext>
    </p:extLst>
  </p:cSld>
  <p:clrMapOvr>
    <a:masterClrMapping/>
  </p:clrMapOvr>
  <p:transition spd="med" advClick="0">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249840717"/>
      </p:ext>
    </p:extLst>
  </p:cSld>
  <p:clrMapOvr>
    <a:masterClrMapping/>
  </p:clrMapOvr>
  <p:transition spd="med" advClick="0">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856478546"/>
      </p:ext>
    </p:extLst>
  </p:cSld>
  <p:clrMapOvr>
    <a:masterClrMapping/>
  </p:clrMapOvr>
  <p:transition spd="med" advClick="0">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569759313"/>
      </p:ext>
    </p:extLst>
  </p:cSld>
  <p:clrMapOvr>
    <a:masterClrMapping/>
  </p:clrMapOvr>
  <p:transition spd="med" advClick="0">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660631060"/>
      </p:ext>
    </p:extLst>
  </p:cSld>
  <p:clrMapOvr>
    <a:masterClrMapping/>
  </p:clrMapOvr>
  <p:transition spd="med" advClick="0">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003328119"/>
      </p:ext>
    </p:extLst>
  </p:cSld>
  <p:clrMapOvr>
    <a:masterClrMapping/>
  </p:clrMapOvr>
  <p:transition spd="med" advClick="0">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510637735"/>
      </p:ext>
    </p:extLst>
  </p:cSld>
  <p:clrMapOvr>
    <a:masterClrMapping/>
  </p:clrMapOvr>
  <p:transition spd="med" advClick="0">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321292180"/>
      </p:ext>
    </p:extLst>
  </p:cSld>
  <p:clrMapOvr>
    <a:masterClrMapping/>
  </p:clrMapOvr>
  <p:transition spd="med" advClick="0">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597092833"/>
      </p:ext>
    </p:extLst>
  </p:cSld>
  <p:clrMapOvr>
    <a:masterClrMapping/>
  </p:clrMapOvr>
  <p:transition spd="med" advClick="0">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902254659"/>
      </p:ext>
    </p:extLst>
  </p:cSld>
  <p:clrMapOvr>
    <a:masterClrMapping/>
  </p:clrMapOvr>
  <p:transition spd="med"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631185012"/>
      </p:ext>
    </p:extLst>
  </p:cSld>
  <p:clrMapOvr>
    <a:masterClrMapping/>
  </p:clrMapOvr>
  <p:transition spd="med" advClick="0">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537271971"/>
      </p:ext>
    </p:extLst>
  </p:cSld>
  <p:clrMapOvr>
    <a:masterClrMapping/>
  </p:clrMapOvr>
  <p:transition spd="med" advClick="0">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5421"/>
            <a:ext cx="9144000" cy="1143000"/>
          </a:xfrm>
          <a:prstGeom prst="rect">
            <a:avLst/>
          </a:prstGeom>
        </p:spPr>
        <p:txBody>
          <a:bodyPr/>
          <a:lstStyle>
            <a:lvl1pPr>
              <a:defRPr sz="4000" b="1">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EFC50D71-63DA-E745-ACFE-2416624E524D}" type="slidenum">
              <a:rPr lang="en-US"/>
              <a:pPr>
                <a:defRPr/>
              </a:pPr>
              <a:t>‹#›</a:t>
            </a:fld>
            <a:endParaRPr lang="en-US"/>
          </a:p>
        </p:txBody>
      </p:sp>
    </p:spTree>
    <p:extLst>
      <p:ext uri="{BB962C8B-B14F-4D97-AF65-F5344CB8AC3E}">
        <p14:creationId xmlns:p14="http://schemas.microsoft.com/office/powerpoint/2010/main" val="2931022003"/>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7238628" y="267895"/>
            <a:ext cx="1753567" cy="1128489"/>
          </a:xfrm>
          <a:prstGeom prst="rect">
            <a:avLst/>
          </a:prstGeom>
          <a:noFill/>
          <a:ln w="9525">
            <a:solidFill>
              <a:srgbClr val="303A96"/>
            </a:solidFill>
            <a:miter lim="800000"/>
            <a:headEnd/>
            <a:tailEnd/>
          </a:ln>
        </p:spPr>
      </p:pic>
      <p:sp>
        <p:nvSpPr>
          <p:cNvPr id="2" name="Title 1"/>
          <p:cNvSpPr>
            <a:spLocks noGrp="1"/>
          </p:cNvSpPr>
          <p:nvPr>
            <p:ph type="title"/>
          </p:nvPr>
        </p:nvSpPr>
        <p:spPr>
          <a:xfrm>
            <a:off x="457200" y="838200"/>
            <a:ext cx="8229600" cy="1143000"/>
          </a:xfrm>
          <a:prstGeom prst="rect">
            <a:avLst/>
          </a:prstGeom>
        </p:spPr>
        <p:txBody>
          <a:bodyPr/>
          <a:lstStyle/>
          <a:p>
            <a:r>
              <a:rPr lang="en-US" smtClean="0"/>
              <a:t>Click to edit Master title style</a:t>
            </a:r>
            <a:endParaRPr lang="en-US"/>
          </a:p>
        </p:txBody>
      </p:sp>
      <p:sp>
        <p:nvSpPr>
          <p:cNvPr id="4" name="Content Placeholder 2"/>
          <p:cNvSpPr>
            <a:spLocks noGrp="1"/>
          </p:cNvSpPr>
          <p:nvPr>
            <p:ph idx="1"/>
          </p:nvPr>
        </p:nvSpPr>
        <p:spPr>
          <a:xfrm>
            <a:off x="533400" y="1600206"/>
            <a:ext cx="8229600" cy="4525963"/>
          </a:xfrm>
        </p:spPr>
        <p:txBody>
          <a:bodyPr>
            <a:normAutofit/>
          </a:bodyPr>
          <a:lstStyle>
            <a:lvl1pPr>
              <a:defRPr sz="2800"/>
            </a:lvl1pPr>
            <a:lvl2pPr>
              <a:defRPr sz="2400"/>
            </a:lvl2pPr>
            <a:lvl3pPr>
              <a:defRPr sz="19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37A643E-7481-4338-AEF2-87189228720A}" type="slidenum">
              <a:rPr lang="en-US"/>
              <a:pPr>
                <a:defRPr/>
              </a:pPr>
              <a:t>‹#›</a:t>
            </a:fld>
            <a:endParaRPr lang="en-US" dirty="0"/>
          </a:p>
        </p:txBody>
      </p:sp>
    </p:spTree>
    <p:extLst>
      <p:ext uri="{BB962C8B-B14F-4D97-AF65-F5344CB8AC3E}">
        <p14:creationId xmlns:p14="http://schemas.microsoft.com/office/powerpoint/2010/main" val="429351514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8ADD2A6C-9D72-4C56-9FC4-14341BB40749}" type="datetimeFigureOut">
              <a:rPr lang="en-US" smtClean="0"/>
              <a:pPr/>
              <a:t>6/29/2016</a:t>
            </a:fld>
            <a:endParaRPr lang="en-US" dirty="0"/>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48B0B862-FE51-4030-AD66-ACD149E0FCB2}" type="slidenum">
              <a:rPr lang="en-US" smtClean="0">
                <a:solidFill>
                  <a:srgbClr val="92D050"/>
                </a:solidFill>
              </a:rPr>
              <a:pPr/>
              <a:t>‹#›</a:t>
            </a:fld>
            <a:endParaRPr lang="en-US" dirty="0">
              <a:solidFill>
                <a:srgbClr val="92D05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pPr/>
              <a:t>‹#›</a:t>
            </a:fld>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91" name="Footer Placeholder 90"/>
          <p:cNvSpPr>
            <a:spLocks noGrp="1"/>
          </p:cNvSpPr>
          <p:nvPr>
            <p:ph type="ftr" sz="quarter" idx="11"/>
          </p:nvPr>
        </p:nvSpPr>
        <p:spPr/>
        <p:txBody>
          <a:bodyPr/>
          <a:lstStyle/>
          <a:p>
            <a:pPr>
              <a:defRPr/>
            </a:pPr>
            <a:endParaRPr lang="en-US" dirty="0">
              <a:solidFill>
                <a:srgbClr val="92D050"/>
              </a:solidFill>
            </a:endParaRPr>
          </a:p>
        </p:txBody>
      </p:sp>
      <p:sp>
        <p:nvSpPr>
          <p:cNvPr id="92" name="Slide Number Placeholder 91"/>
          <p:cNvSpPr>
            <a:spLocks noGrp="1"/>
          </p:cNvSpPr>
          <p:nvPr>
            <p:ph type="sldNum" sz="quarter" idx="12"/>
          </p:nvPr>
        </p:nvSpPr>
        <p:spPr/>
        <p:txBody>
          <a:bodyPr/>
          <a:lstStyle/>
          <a:p>
            <a:fld id="{E4CC66FD-12A6-435F-A1E1-0ED6377895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6" name="Footer Placeholder 5"/>
          <p:cNvSpPr>
            <a:spLocks noGrp="1"/>
          </p:cNvSpPr>
          <p:nvPr>
            <p:ph type="ftr" sz="quarter" idx="11"/>
          </p:nvPr>
        </p:nvSpPr>
        <p:spPr/>
        <p:txBody>
          <a:bodyPr/>
          <a:lstStyle/>
          <a:p>
            <a:pPr>
              <a:defRPr/>
            </a:pPr>
            <a:endParaRPr lang="en-US" dirty="0">
              <a:solidFill>
                <a:srgbClr val="92D050"/>
              </a:solidFill>
            </a:endParaRPr>
          </a:p>
        </p:txBody>
      </p:sp>
      <p:sp>
        <p:nvSpPr>
          <p:cNvPr id="7" name="Slide Number Placeholder 6"/>
          <p:cNvSpPr>
            <a:spLocks noGrp="1"/>
          </p:cNvSpPr>
          <p:nvPr>
            <p:ph type="sldNum" sz="quarter" idx="12"/>
          </p:nvPr>
        </p:nvSpPr>
        <p:spPr/>
        <p:txBody>
          <a:bodyPr/>
          <a:lstStyle/>
          <a:p>
            <a:fld id="{E4CC66FD-12A6-435F-A1E1-0ED637789521}" type="slidenum">
              <a:rPr lang="en-US" smtClean="0"/>
              <a:pPr/>
              <a:t>‹#›</a:t>
            </a:fld>
            <a:endParaRPr 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34EB61-22B1-46A7-8B23-38A6129F910E}" type="datetimeFigureOut">
              <a:rPr lang="en-US" smtClean="0"/>
              <a:pPr/>
              <a:t>6/29/2016</a:t>
            </a:fld>
            <a:endParaRPr lang="en-US" dirty="0"/>
          </a:p>
        </p:txBody>
      </p:sp>
      <p:sp>
        <p:nvSpPr>
          <p:cNvPr id="8" name="Footer Placeholder 7"/>
          <p:cNvSpPr>
            <a:spLocks noGrp="1"/>
          </p:cNvSpPr>
          <p:nvPr>
            <p:ph type="ftr" sz="quarter" idx="11"/>
          </p:nvPr>
        </p:nvSpPr>
        <p:spPr/>
        <p:txBody>
          <a:bodyPr/>
          <a:lstStyle/>
          <a:p>
            <a:pPr>
              <a:defRPr/>
            </a:pPr>
            <a:endParaRPr lang="en-US" dirty="0">
              <a:solidFill>
                <a:srgbClr val="92D050"/>
              </a:solidFill>
            </a:endParaRPr>
          </a:p>
        </p:txBody>
      </p:sp>
      <p:sp>
        <p:nvSpPr>
          <p:cNvPr id="9" name="Slide Number Placeholder 8"/>
          <p:cNvSpPr>
            <a:spLocks noGrp="1"/>
          </p:cNvSpPr>
          <p:nvPr>
            <p:ph type="sldNum" sz="quarter" idx="12"/>
          </p:nvPr>
        </p:nvSpPr>
        <p:spPr/>
        <p:txBody>
          <a:bodyPr/>
          <a:lstStyle/>
          <a:p>
            <a:fld id="{9F566DA0-83DA-46CB-95E8-89DB5C3E622D}" type="slidenum">
              <a:rPr lang="en-US" smtClean="0"/>
              <a:pPr/>
              <a:t>‹#›</a:t>
            </a:fld>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solidFill>
                <a:srgbClr val="92D050"/>
              </a:solidFill>
            </a:endParaRPr>
          </a:p>
        </p:txBody>
      </p:sp>
      <p:sp>
        <p:nvSpPr>
          <p:cNvPr id="5" name="Slide Number Placeholder 4"/>
          <p:cNvSpPr>
            <a:spLocks noGrp="1"/>
          </p:cNvSpPr>
          <p:nvPr>
            <p:ph type="sldNum" sz="quarter" idx="12"/>
          </p:nvPr>
        </p:nvSpPr>
        <p:spPr/>
        <p:txBody>
          <a:bodyPr/>
          <a:lstStyle/>
          <a:p>
            <a:pPr>
              <a:defRPr/>
            </a:pPr>
            <a:fld id="{EFC50D71-63DA-E745-ACFE-2416624E524D}"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3" name="Footer Placeholder 2"/>
          <p:cNvSpPr>
            <a:spLocks noGrp="1"/>
          </p:cNvSpPr>
          <p:nvPr>
            <p:ph type="ftr" sz="quarter" idx="11"/>
          </p:nvPr>
        </p:nvSpPr>
        <p:spPr/>
        <p:txBody>
          <a:bodyPr/>
          <a:lstStyle/>
          <a:p>
            <a:pPr>
              <a:defRPr/>
            </a:pPr>
            <a:endParaRPr lang="en-US" dirty="0">
              <a:solidFill>
                <a:srgbClr val="92D050"/>
              </a:solidFill>
            </a:endParaRPr>
          </a:p>
        </p:txBody>
      </p:sp>
      <p:sp>
        <p:nvSpPr>
          <p:cNvPr id="4" name="Slide Number Placeholder 3"/>
          <p:cNvSpPr>
            <a:spLocks noGrp="1"/>
          </p:cNvSpPr>
          <p:nvPr>
            <p:ph type="sldNum" sz="quarter" idx="12"/>
          </p:nvPr>
        </p:nvSpPr>
        <p:spPr/>
        <p:txBody>
          <a:bodyPr/>
          <a:lstStyle/>
          <a:p>
            <a:fld id="{E4CC66FD-12A6-435F-A1E1-0ED637789521}" type="slidenum">
              <a:rPr lang="en-US" smtClean="0"/>
              <a:pPr/>
              <a:t>‹#›</a:t>
            </a:fld>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6" name="Footer Placeholder 5"/>
          <p:cNvSpPr>
            <a:spLocks noGrp="1"/>
          </p:cNvSpPr>
          <p:nvPr>
            <p:ph type="ftr" sz="quarter" idx="11"/>
          </p:nvPr>
        </p:nvSpPr>
        <p:spPr/>
        <p:txBody>
          <a:bodyPr/>
          <a:lstStyle/>
          <a:p>
            <a:pPr>
              <a:defRPr/>
            </a:pPr>
            <a:endParaRPr lang="en-US" dirty="0">
              <a:solidFill>
                <a:srgbClr val="92D050"/>
              </a:solidFill>
            </a:endParaRPr>
          </a:p>
        </p:txBody>
      </p:sp>
      <p:sp>
        <p:nvSpPr>
          <p:cNvPr id="7" name="Slide Number Placeholder 6"/>
          <p:cNvSpPr>
            <a:spLocks noGrp="1"/>
          </p:cNvSpPr>
          <p:nvPr>
            <p:ph type="sldNum" sz="quarter" idx="12"/>
          </p:nvPr>
        </p:nvSpPr>
        <p:spPr/>
        <p:txBody>
          <a:bodyPr/>
          <a:lstStyle/>
          <a:p>
            <a:fld id="{E4CC66FD-12A6-435F-A1E1-0ED637789521}" type="slidenum">
              <a:rPr lang="en-US" smtClean="0"/>
              <a:pPr/>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6" name="Footer Placeholder 5"/>
          <p:cNvSpPr>
            <a:spLocks noGrp="1"/>
          </p:cNvSpPr>
          <p:nvPr>
            <p:ph type="ftr" sz="quarter" idx="11"/>
          </p:nvPr>
        </p:nvSpPr>
        <p:spPr/>
        <p:txBody>
          <a:bodyPr/>
          <a:lstStyle/>
          <a:p>
            <a:pPr>
              <a:defRPr/>
            </a:pPr>
            <a:endParaRPr lang="en-US" dirty="0">
              <a:solidFill>
                <a:srgbClr val="92D050"/>
              </a:solidFill>
            </a:endParaRPr>
          </a:p>
        </p:txBody>
      </p:sp>
      <p:sp>
        <p:nvSpPr>
          <p:cNvPr id="7" name="Slide Number Placeholder 6"/>
          <p:cNvSpPr>
            <a:spLocks noGrp="1"/>
          </p:cNvSpPr>
          <p:nvPr>
            <p:ph type="sldNum" sz="quarter" idx="12"/>
          </p:nvPr>
        </p:nvSpPr>
        <p:spPr/>
        <p:txBody>
          <a:bodyPr/>
          <a:lstStyle/>
          <a:p>
            <a:fld id="{E4CC66FD-12A6-435F-A1E1-0ED637789521}" type="slidenum">
              <a:rPr lang="en-US" smtClean="0"/>
              <a:pPr/>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pPr/>
              <a:t>‹#›</a:t>
            </a:fld>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pPr/>
              <a:t>‹#›</a:t>
            </a:fld>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3262128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ADD2A6C-9D72-4C56-9FC4-14341BB40749}" type="datetimeFigureOut">
              <a:rPr lang="en-US" smtClean="0"/>
              <a:pPr/>
              <a:t>6/29/2016</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dirty="0">
              <a:solidFill>
                <a:srgbClr val="92D05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8B0B862-FE51-4030-AD66-ACD149E0FCB2}" type="slidenum">
              <a:rPr lang="en-US" smtClean="0">
                <a:solidFill>
                  <a:srgbClr val="92D050"/>
                </a:solidFill>
              </a:rPr>
              <a:pPr/>
              <a:t>‹#›</a:t>
            </a:fld>
            <a:endParaRPr lang="en-US" dirty="0">
              <a:solidFill>
                <a:srgbClr val="92D05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39660683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2766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pPr/>
              <a:t>‹#›</a:t>
            </a:fld>
            <a:endParaRPr lang="en-US" dirty="0"/>
          </a:p>
        </p:txBody>
      </p:sp>
    </p:spTree>
    <p:extLst>
      <p:ext uri="{BB962C8B-B14F-4D97-AF65-F5344CB8AC3E}">
        <p14:creationId xmlns:p14="http://schemas.microsoft.com/office/powerpoint/2010/main" val="241615032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pPr/>
              <a:t>‹#›</a:t>
            </a:fld>
            <a:endParaRPr lang="en-US" dirty="0"/>
          </a:p>
        </p:txBody>
      </p:sp>
    </p:spTree>
    <p:extLst>
      <p:ext uri="{BB962C8B-B14F-4D97-AF65-F5344CB8AC3E}">
        <p14:creationId xmlns:p14="http://schemas.microsoft.com/office/powerpoint/2010/main" val="401353086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6" name="Footer Placeholder 5"/>
          <p:cNvSpPr>
            <a:spLocks noGrp="1"/>
          </p:cNvSpPr>
          <p:nvPr>
            <p:ph type="ftr" sz="quarter" idx="11"/>
          </p:nvPr>
        </p:nvSpPr>
        <p:spPr/>
        <p:txBody>
          <a:bodyPr/>
          <a:lstStyle/>
          <a:p>
            <a:pPr>
              <a:defRPr/>
            </a:pPr>
            <a:endParaRPr lang="en-US" dirty="0">
              <a:solidFill>
                <a:srgbClr val="92D050"/>
              </a:solidFill>
            </a:endParaRPr>
          </a:p>
        </p:txBody>
      </p:sp>
      <p:sp>
        <p:nvSpPr>
          <p:cNvPr id="7" name="Slide Number Placeholder 6"/>
          <p:cNvSpPr>
            <a:spLocks noGrp="1"/>
          </p:cNvSpPr>
          <p:nvPr>
            <p:ph type="sldNum" sz="quarter" idx="12"/>
          </p:nvPr>
        </p:nvSpPr>
        <p:spPr/>
        <p:txBody>
          <a:bodyPr/>
          <a:lstStyle/>
          <a:p>
            <a:fld id="{E4CC66FD-12A6-435F-A1E1-0ED637789521}"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7523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4EB61-22B1-46A7-8B23-38A6129F910E}" type="datetimeFigureOut">
              <a:rPr lang="en-US" smtClean="0"/>
              <a:pPr/>
              <a:t>6/29/2016</a:t>
            </a:fld>
            <a:endParaRPr lang="en-US" dirty="0"/>
          </a:p>
        </p:txBody>
      </p:sp>
      <p:sp>
        <p:nvSpPr>
          <p:cNvPr id="8" name="Footer Placeholder 7"/>
          <p:cNvSpPr>
            <a:spLocks noGrp="1"/>
          </p:cNvSpPr>
          <p:nvPr>
            <p:ph type="ftr" sz="quarter" idx="11"/>
          </p:nvPr>
        </p:nvSpPr>
        <p:spPr/>
        <p:txBody>
          <a:bodyPr/>
          <a:lstStyle/>
          <a:p>
            <a:pPr>
              <a:defRPr/>
            </a:pPr>
            <a:endParaRPr lang="en-US" dirty="0">
              <a:solidFill>
                <a:srgbClr val="92D050"/>
              </a:solidFill>
            </a:endParaRPr>
          </a:p>
        </p:txBody>
      </p:sp>
      <p:sp>
        <p:nvSpPr>
          <p:cNvPr id="9" name="Slide Number Placeholder 8"/>
          <p:cNvSpPr>
            <a:spLocks noGrp="1"/>
          </p:cNvSpPr>
          <p:nvPr>
            <p:ph type="sldNum" sz="quarter" idx="12"/>
          </p:nvPr>
        </p:nvSpPr>
        <p:spPr/>
        <p:txBody>
          <a:bodyPr/>
          <a:lstStyle/>
          <a:p>
            <a:fld id="{9F566DA0-83DA-46CB-95E8-89DB5C3E622D}" type="slidenum">
              <a:rPr lang="en-US" smtClean="0"/>
              <a:pPr/>
              <a:t>‹#›</a:t>
            </a:fld>
            <a:endParaRPr lang="en-US" dirty="0"/>
          </a:p>
        </p:txBody>
      </p:sp>
    </p:spTree>
    <p:extLst>
      <p:ext uri="{BB962C8B-B14F-4D97-AF65-F5344CB8AC3E}">
        <p14:creationId xmlns:p14="http://schemas.microsoft.com/office/powerpoint/2010/main" val="114349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solidFill>
                <a:srgbClr val="92D050"/>
              </a:solidFill>
            </a:endParaRPr>
          </a:p>
        </p:txBody>
      </p:sp>
      <p:sp>
        <p:nvSpPr>
          <p:cNvPr id="5" name="Slide Number Placeholder 4"/>
          <p:cNvSpPr>
            <a:spLocks noGrp="1"/>
          </p:cNvSpPr>
          <p:nvPr>
            <p:ph type="sldNum" sz="quarter" idx="12"/>
          </p:nvPr>
        </p:nvSpPr>
        <p:spPr/>
        <p:txBody>
          <a:bodyPr/>
          <a:lstStyle/>
          <a:p>
            <a:pPr>
              <a:defRPr/>
            </a:pPr>
            <a:fld id="{EFC50D71-63DA-E745-ACFE-2416624E524D}" type="slidenum">
              <a:rPr lang="en-US" smtClean="0"/>
              <a:pPr>
                <a:defRPr/>
              </a:pPr>
              <a:t>‹#›</a:t>
            </a:fld>
            <a:endParaRPr lang="en-US" dirty="0"/>
          </a:p>
        </p:txBody>
      </p:sp>
    </p:spTree>
    <p:extLst>
      <p:ext uri="{BB962C8B-B14F-4D97-AF65-F5344CB8AC3E}">
        <p14:creationId xmlns:p14="http://schemas.microsoft.com/office/powerpoint/2010/main" val="41907368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3" name="Footer Placeholder 2"/>
          <p:cNvSpPr>
            <a:spLocks noGrp="1"/>
          </p:cNvSpPr>
          <p:nvPr>
            <p:ph type="ftr" sz="quarter" idx="11"/>
          </p:nvPr>
        </p:nvSpPr>
        <p:spPr/>
        <p:txBody>
          <a:bodyPr/>
          <a:lstStyle/>
          <a:p>
            <a:pPr>
              <a:defRPr/>
            </a:pPr>
            <a:endParaRPr lang="en-US" dirty="0">
              <a:solidFill>
                <a:srgbClr val="92D050"/>
              </a:solidFill>
            </a:endParaRPr>
          </a:p>
        </p:txBody>
      </p:sp>
      <p:sp>
        <p:nvSpPr>
          <p:cNvPr id="4" name="Slide Number Placeholder 3"/>
          <p:cNvSpPr>
            <a:spLocks noGrp="1"/>
          </p:cNvSpPr>
          <p:nvPr>
            <p:ph type="sldNum" sz="quarter" idx="12"/>
          </p:nvPr>
        </p:nvSpPr>
        <p:spPr/>
        <p:txBody>
          <a:bodyPr/>
          <a:lstStyle/>
          <a:p>
            <a:fld id="{E4CC66FD-12A6-435F-A1E1-0ED637789521}" type="slidenum">
              <a:rPr lang="en-US" smtClean="0"/>
              <a:pPr/>
              <a:t>‹#›</a:t>
            </a:fld>
            <a:endParaRPr lang="en-US" dirty="0"/>
          </a:p>
        </p:txBody>
      </p:sp>
    </p:spTree>
    <p:extLst>
      <p:ext uri="{BB962C8B-B14F-4D97-AF65-F5344CB8AC3E}">
        <p14:creationId xmlns:p14="http://schemas.microsoft.com/office/powerpoint/2010/main" val="92044372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Date Placeholder 4"/>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7" name="Slide Number Placeholder 6"/>
          <p:cNvSpPr>
            <a:spLocks noGrp="1"/>
          </p:cNvSpPr>
          <p:nvPr>
            <p:ph type="sldNum" sz="quarter" idx="12"/>
          </p:nvPr>
        </p:nvSpPr>
        <p:spPr/>
        <p:txBody>
          <a:bodyPr/>
          <a:lstStyle/>
          <a:p>
            <a:fld id="{E4CC66FD-12A6-435F-A1E1-0ED637789521}"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dirty="0">
              <a:solidFill>
                <a:srgbClr val="92D05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111063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dirty="0">
              <a:solidFill>
                <a:srgbClr val="92D050"/>
              </a:solidFill>
            </a:endParaRPr>
          </a:p>
        </p:txBody>
      </p:sp>
      <p:sp>
        <p:nvSpPr>
          <p:cNvPr id="7" name="Slide Number Placeholder 6"/>
          <p:cNvSpPr>
            <a:spLocks noGrp="1"/>
          </p:cNvSpPr>
          <p:nvPr>
            <p:ph type="sldNum" sz="quarter" idx="12"/>
          </p:nvPr>
        </p:nvSpPr>
        <p:spPr/>
        <p:txBody>
          <a:bodyPr/>
          <a:lstStyle/>
          <a:p>
            <a:fld id="{E4CC66FD-12A6-435F-A1E1-0ED637789521}" type="slidenum">
              <a:rPr lang="en-US" smtClean="0"/>
              <a:pPr/>
              <a:t>‹#›</a:t>
            </a:fld>
            <a:endParaRPr lang="en-US" dirty="0"/>
          </a:p>
        </p:txBody>
      </p:sp>
    </p:spTree>
    <p:extLst>
      <p:ext uri="{BB962C8B-B14F-4D97-AF65-F5344CB8AC3E}">
        <p14:creationId xmlns:p14="http://schemas.microsoft.com/office/powerpoint/2010/main" val="100897105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0036" y="1027664"/>
            <a:ext cx="8196763"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pPr/>
              <a:t>‹#›</a:t>
            </a:fld>
            <a:endParaRPr lang="en-US" dirty="0"/>
          </a:p>
        </p:txBody>
      </p:sp>
    </p:spTree>
    <p:extLst>
      <p:ext uri="{BB962C8B-B14F-4D97-AF65-F5344CB8AC3E}">
        <p14:creationId xmlns:p14="http://schemas.microsoft.com/office/powerpoint/2010/main" val="7811888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pPr/>
              <a:t>‹#›</a:t>
            </a:fld>
            <a:endParaRPr lang="en-US" dirty="0"/>
          </a:p>
        </p:txBody>
      </p:sp>
    </p:spTree>
    <p:extLst>
      <p:ext uri="{BB962C8B-B14F-4D97-AF65-F5344CB8AC3E}">
        <p14:creationId xmlns:p14="http://schemas.microsoft.com/office/powerpoint/2010/main" val="20708047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80760511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4CC66FD-12A6-435F-A1E1-0ED637789521}" type="slidenum">
              <a:rPr lang="en-US" smtClean="0"/>
              <a:pPr/>
              <a:t>‹#›</a:t>
            </a:fld>
            <a:endParaRPr lang="en-US" dirty="0"/>
          </a:p>
        </p:txBody>
      </p:sp>
      <p:sp>
        <p:nvSpPr>
          <p:cNvPr id="7" name="Text Placeholder 6"/>
          <p:cNvSpPr>
            <a:spLocks noGrp="1"/>
          </p:cNvSpPr>
          <p:nvPr>
            <p:ph type="body" sz="quarter" idx="13"/>
          </p:nvPr>
        </p:nvSpPr>
        <p:spPr>
          <a:xfrm>
            <a:off x="457200" y="1371600"/>
            <a:ext cx="8048847" cy="4433777"/>
          </a:xfrm>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8315645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idx="1" hasCustomPrompt="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spcBef>
                <a:spcPts val="600"/>
              </a:spcBef>
              <a:buFont typeface="Arial" pitchFamily="34" charset="0"/>
              <a:buChar char="•"/>
              <a:defRPr sz="2400" b="1">
                <a:solidFill>
                  <a:srgbClr val="00A3E2"/>
                </a:solidFill>
              </a:defRPr>
            </a:lvl1pPr>
            <a:lvl2pPr marL="800100" indent="-342900">
              <a:spcBef>
                <a:spcPts val="600"/>
              </a:spcBef>
              <a:buFont typeface="Calibri" pitchFamily="34" charset="0"/>
              <a:buChar char="—"/>
              <a:defRPr sz="2400"/>
            </a:lvl2pPr>
            <a:lvl3pPr marL="1200150" indent="-285750">
              <a:spcBef>
                <a:spcPts val="600"/>
              </a:spcBef>
              <a:buFont typeface="Arial" pitchFamily="34" charset="0"/>
              <a:buChar char="•"/>
              <a:defRPr sz="2000"/>
            </a:lvl3pPr>
            <a:lvl4pPr marL="1714500" indent="-342900">
              <a:spcBef>
                <a:spcPts val="600"/>
              </a:spcBef>
              <a:buFont typeface="Calibri" pitchFamily="34" charset="0"/>
              <a:buChar char="—"/>
              <a:defRPr/>
            </a:lvl4pPr>
            <a:lvl5pPr marL="2114550" indent="-285750">
              <a:spcBef>
                <a:spcPts val="600"/>
              </a:spcBef>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569001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ADD2A6C-9D72-4C56-9FC4-14341BB40749}"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B0B862-FE51-4030-AD66-ACD149E0FCB2}" type="slidenum">
              <a:rPr lang="en-US"/>
              <a:pPr/>
              <a:t>‹#›</a:t>
            </a:fld>
            <a:endParaRPr lang="en-US" dirty="0"/>
          </a:p>
        </p:txBody>
      </p:sp>
      <p:sp>
        <p:nvSpPr>
          <p:cNvPr id="9" name="Title 1"/>
          <p:cNvSpPr txBox="1">
            <a:spLocks/>
          </p:cNvSpPr>
          <p:nvPr userDrawn="1"/>
        </p:nvSpPr>
        <p:spPr>
          <a:xfrm>
            <a:off x="0" y="9462"/>
            <a:ext cx="8229600" cy="1143000"/>
          </a:xfrm>
          <a:prstGeom prst="rect">
            <a:avLst/>
          </a:prstGeom>
        </p:spPr>
        <p:txBody>
          <a:bodyPr/>
          <a:lstStyle>
            <a:lvl1pPr marL="169863" indent="0" algn="l" defTabSz="457200" rtl="0" fontAlgn="base">
              <a:spcBef>
                <a:spcPct val="0"/>
              </a:spcBef>
              <a:spcAft>
                <a:spcPct val="0"/>
              </a:spcAft>
              <a:defRPr sz="3200" kern="1200">
                <a:solidFill>
                  <a:schemeClr val="bg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23359565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F34EB61-22B1-46A7-8B23-38A6129F910E}" type="datetimeFigureOut">
              <a:rPr lang="en-US"/>
              <a:pPr/>
              <a:t>6/29/2016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9F566DA0-83DA-46CB-95E8-89DB5C3E622D}" type="slidenum">
              <a:rPr lang="en-US"/>
              <a:pPr/>
              <a:t>‹#›</a:t>
            </a:fld>
            <a:endParaRPr lang="en-US" dirty="0"/>
          </a:p>
        </p:txBody>
      </p:sp>
      <p:sp>
        <p:nvSpPr>
          <p:cNvPr id="11"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248735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sz="quarter" idx="13"/>
          </p:nvPr>
        </p:nvSpPr>
        <p:spPr>
          <a:xfrm>
            <a:off x="0" y="1152525"/>
            <a:ext cx="9144000" cy="5203825"/>
          </a:xfrm>
        </p:spPr>
        <p:txBody>
          <a:bodyPr/>
          <a:lstStyle/>
          <a:p>
            <a:endParaRPr lang="en-US" dirty="0"/>
          </a:p>
        </p:txBody>
      </p:sp>
    </p:spTree>
    <p:extLst>
      <p:ext uri="{BB962C8B-B14F-4D97-AF65-F5344CB8AC3E}">
        <p14:creationId xmlns:p14="http://schemas.microsoft.com/office/powerpoint/2010/main" val="213776042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940648543"/>
      </p:ext>
    </p:extLst>
  </p:cSld>
  <p:clrMapOvr>
    <a:masterClrMapping/>
  </p:clrMapOvr>
  <p:transition spd="med" advClick="0">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318668503"/>
      </p:ext>
    </p:extLst>
  </p:cSld>
  <p:clrMapOvr>
    <a:masterClrMapping/>
  </p:clrMapOvr>
  <p:transition spd="med" advClick="0">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4042621978"/>
      </p:ext>
    </p:extLst>
  </p:cSld>
  <p:clrMapOvr>
    <a:masterClrMapping/>
  </p:clrMapOvr>
  <p:transition spd="med" advClick="0">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054924376"/>
      </p:ext>
    </p:extLst>
  </p:cSld>
  <p:clrMapOvr>
    <a:masterClrMapping/>
  </p:clrMapOvr>
  <p:transition spd="med" advClick="0">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495475267"/>
      </p:ext>
    </p:extLst>
  </p:cSld>
  <p:clrMapOvr>
    <a:masterClrMapping/>
  </p:clrMapOvr>
  <p:transition spd="med" advClick="0">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090224133"/>
      </p:ext>
    </p:extLst>
  </p:cSld>
  <p:clrMapOvr>
    <a:masterClrMapping/>
  </p:clrMapOvr>
  <p:transition spd="med" advClick="0">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486070508"/>
      </p:ext>
    </p:extLst>
  </p:cSld>
  <p:clrMapOvr>
    <a:masterClrMapping/>
  </p:clrMapOvr>
  <p:transition spd="med" advClick="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685756074"/>
      </p:ext>
    </p:extLst>
  </p:cSld>
  <p:clrMapOvr>
    <a:masterClrMapping/>
  </p:clrMapOvr>
  <p:transition spd="med" advClick="0">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60057050"/>
      </p:ext>
    </p:extLst>
  </p:cSld>
  <p:clrMapOvr>
    <a:masterClrMapping/>
  </p:clrMapOvr>
  <p:transition spd="med" advClick="0">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566385720"/>
      </p:ext>
    </p:extLst>
  </p:cSld>
  <p:clrMapOvr>
    <a:masterClrMapping/>
  </p:clrMapOvr>
  <p:transition spd="med" advClick="0">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387424385"/>
      </p:ext>
    </p:extLst>
  </p:cSld>
  <p:clrMapOvr>
    <a:masterClrMapping/>
  </p:clrMapOvr>
  <p:transition spd="med" advClick="0">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756256055"/>
      </p:ext>
    </p:extLst>
  </p:cSld>
  <p:clrMapOvr>
    <a:masterClrMapping/>
  </p:clrMapOvr>
  <p:transition spd="med" advClick="0">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492498028"/>
      </p:ext>
    </p:extLst>
  </p:cSld>
  <p:clrMapOvr>
    <a:masterClrMapping/>
  </p:clrMapOvr>
  <p:transition spd="med" advClick="0">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960020673"/>
      </p:ext>
    </p:extLst>
  </p:cSld>
  <p:clrMapOvr>
    <a:masterClrMapping/>
  </p:clrMapOvr>
  <p:transition spd="med" advClick="0">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114425050"/>
      </p:ext>
    </p:extLst>
  </p:cSld>
  <p:clrMapOvr>
    <a:masterClrMapping/>
  </p:clrMapOvr>
  <p:transition spd="med" advClick="0">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843471210"/>
      </p:ext>
    </p:extLst>
  </p:cSld>
  <p:clrMapOvr>
    <a:masterClrMapping/>
  </p:clrMapOvr>
  <p:transition spd="med" advClick="0">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576500579"/>
      </p:ext>
    </p:extLst>
  </p:cSld>
  <p:clrMapOvr>
    <a:masterClrMapping/>
  </p:clrMapOvr>
  <p:transition spd="med" advClick="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45125801"/>
      </p:ext>
    </p:extLst>
  </p:cSld>
  <p:clrMapOvr>
    <a:masterClrMapping/>
  </p:clrMapOvr>
  <p:transition spd="med" advClick="0">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540149023"/>
      </p:ext>
    </p:extLst>
  </p:cSld>
  <p:clrMapOvr>
    <a:masterClrMapping/>
  </p:clrMapOvr>
  <p:transition spd="med" advClick="0">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4287538410"/>
      </p:ext>
    </p:extLst>
  </p:cSld>
  <p:clrMapOvr>
    <a:masterClrMapping/>
  </p:clrMapOvr>
  <p:transition spd="med" advClick="0">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891857321"/>
      </p:ext>
    </p:extLst>
  </p:cSld>
  <p:clrMapOvr>
    <a:masterClrMapping/>
  </p:clrMapOvr>
  <p:transition spd="med" advClick="0">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5421"/>
            <a:ext cx="9144000" cy="1143000"/>
          </a:xfrm>
          <a:prstGeom prst="rect">
            <a:avLst/>
          </a:prstGeom>
        </p:spPr>
        <p:txBody>
          <a:bodyPr/>
          <a:lstStyle>
            <a:lvl1pPr>
              <a:defRPr sz="4000" b="1">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EFC50D71-63DA-E745-ACFE-2416624E524D}" type="slidenum">
              <a:rPr lang="en-US"/>
              <a:pPr>
                <a:defRPr/>
              </a:pPr>
              <a:t>‹#›</a:t>
            </a:fld>
            <a:endParaRPr lang="en-US" dirty="0"/>
          </a:p>
        </p:txBody>
      </p:sp>
    </p:spTree>
    <p:extLst>
      <p:ext uri="{BB962C8B-B14F-4D97-AF65-F5344CB8AC3E}">
        <p14:creationId xmlns:p14="http://schemas.microsoft.com/office/powerpoint/2010/main" val="2251804305"/>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7238628" y="267895"/>
            <a:ext cx="1753567" cy="1128489"/>
          </a:xfrm>
          <a:prstGeom prst="rect">
            <a:avLst/>
          </a:prstGeom>
          <a:noFill/>
          <a:ln w="9525">
            <a:solidFill>
              <a:srgbClr val="303A96"/>
            </a:solidFill>
            <a:miter lim="800000"/>
            <a:headEnd/>
            <a:tailEnd/>
          </a:ln>
        </p:spPr>
      </p:pic>
      <p:sp>
        <p:nvSpPr>
          <p:cNvPr id="2" name="Title 1"/>
          <p:cNvSpPr>
            <a:spLocks noGrp="1"/>
          </p:cNvSpPr>
          <p:nvPr>
            <p:ph type="title"/>
          </p:nvPr>
        </p:nvSpPr>
        <p:spPr>
          <a:xfrm>
            <a:off x="457200" y="838200"/>
            <a:ext cx="8229600" cy="1143000"/>
          </a:xfrm>
          <a:prstGeom prst="rect">
            <a:avLst/>
          </a:prstGeom>
        </p:spPr>
        <p:txBody>
          <a:bodyPr/>
          <a:lstStyle/>
          <a:p>
            <a:r>
              <a:rPr lang="en-US" smtClean="0"/>
              <a:t>Click to edit Master title style</a:t>
            </a:r>
            <a:endParaRPr lang="en-US"/>
          </a:p>
        </p:txBody>
      </p:sp>
      <p:sp>
        <p:nvSpPr>
          <p:cNvPr id="4" name="Content Placeholder 2"/>
          <p:cNvSpPr>
            <a:spLocks noGrp="1"/>
          </p:cNvSpPr>
          <p:nvPr>
            <p:ph idx="1"/>
          </p:nvPr>
        </p:nvSpPr>
        <p:spPr>
          <a:xfrm>
            <a:off x="533400" y="1600206"/>
            <a:ext cx="8229600" cy="4525963"/>
          </a:xfrm>
        </p:spPr>
        <p:txBody>
          <a:bodyPr>
            <a:normAutofit/>
          </a:bodyPr>
          <a:lstStyle>
            <a:lvl1pPr>
              <a:defRPr sz="2800"/>
            </a:lvl1pPr>
            <a:lvl2pPr>
              <a:defRPr sz="2400"/>
            </a:lvl2pPr>
            <a:lvl3pPr>
              <a:defRPr sz="19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37A643E-7481-4338-AEF2-87189228720A}" type="slidenum">
              <a:rPr lang="en-US"/>
              <a:pPr>
                <a:defRPr/>
              </a:pPr>
              <a:t>‹#›</a:t>
            </a:fld>
            <a:endParaRPr lang="en-US" dirty="0"/>
          </a:p>
        </p:txBody>
      </p:sp>
    </p:spTree>
    <p:extLst>
      <p:ext uri="{BB962C8B-B14F-4D97-AF65-F5344CB8AC3E}">
        <p14:creationId xmlns:p14="http://schemas.microsoft.com/office/powerpoint/2010/main" val="77627707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8ADD2A6C-9D72-4C56-9FC4-14341BB40749}" type="datetimeFigureOut">
              <a:rPr lang="en-US" smtClean="0">
                <a:solidFill>
                  <a:srgbClr val="D4D4D4"/>
                </a:solidFill>
              </a:rPr>
              <a:pPr/>
              <a:t>6/29/2016</a:t>
            </a:fld>
            <a:endParaRPr lang="en-US" dirty="0">
              <a:solidFill>
                <a:srgbClr val="D4D4D4"/>
              </a:solidFill>
            </a:endParaRPr>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48B0B862-FE51-4030-AD66-ACD149E0FCB2}" type="slidenum">
              <a:rPr lang="en-US" smtClean="0">
                <a:solidFill>
                  <a:srgbClr val="92D050"/>
                </a:solidFill>
              </a:rPr>
              <a:pPr/>
              <a:t>‹#›</a:t>
            </a:fld>
            <a:endParaRPr lang="en-US" dirty="0">
              <a:solidFill>
                <a:srgbClr val="92D05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5115757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solidFill>
                  <a:srgbClr val="D4D4D4"/>
                </a:solidFill>
              </a:rPr>
              <a:pPr/>
              <a:t>‹#›</a:t>
            </a:fld>
            <a:endParaRPr lang="en-US" dirty="0">
              <a:solidFill>
                <a:srgbClr val="D4D4D4"/>
              </a:solidFill>
            </a:endParaRPr>
          </a:p>
        </p:txBody>
      </p:sp>
    </p:spTree>
    <p:extLst>
      <p:ext uri="{BB962C8B-B14F-4D97-AF65-F5344CB8AC3E}">
        <p14:creationId xmlns:p14="http://schemas.microsoft.com/office/powerpoint/2010/main" val="367770233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C1EFEB78-3F11-4C6A-BA16-0DEDB35DB666}" type="datetimeFigureOut">
              <a:rPr lang="en-US" smtClean="0">
                <a:solidFill>
                  <a:srgbClr val="0070C0"/>
                </a:solidFill>
              </a:rPr>
              <a:pPr/>
              <a:t>6/29/2016</a:t>
            </a:fld>
            <a:endParaRPr lang="en-US" dirty="0">
              <a:solidFill>
                <a:srgbClr val="0070C0"/>
              </a:solidFill>
            </a:endParaRPr>
          </a:p>
        </p:txBody>
      </p:sp>
      <p:sp>
        <p:nvSpPr>
          <p:cNvPr id="91" name="Footer Placeholder 90"/>
          <p:cNvSpPr>
            <a:spLocks noGrp="1"/>
          </p:cNvSpPr>
          <p:nvPr>
            <p:ph type="ftr" sz="quarter" idx="11"/>
          </p:nvPr>
        </p:nvSpPr>
        <p:spPr/>
        <p:txBody>
          <a:bodyPr/>
          <a:lstStyle/>
          <a:p>
            <a:pPr>
              <a:defRPr/>
            </a:pPr>
            <a:endParaRPr lang="en-US" dirty="0">
              <a:solidFill>
                <a:srgbClr val="92D050"/>
              </a:solidFill>
            </a:endParaRPr>
          </a:p>
        </p:txBody>
      </p:sp>
      <p:sp>
        <p:nvSpPr>
          <p:cNvPr id="92" name="Slide Number Placeholder 91"/>
          <p:cNvSpPr>
            <a:spLocks noGrp="1"/>
          </p:cNvSpPr>
          <p:nvPr>
            <p:ph type="sldNum" sz="quarter" idx="12"/>
          </p:nvPr>
        </p:nvSpPr>
        <p:spPr/>
        <p:txBody>
          <a:bodyPr/>
          <a:lstStyle/>
          <a:p>
            <a:fld id="{E4CC66FD-12A6-435F-A1E1-0ED637789521}" type="slidenum">
              <a:rPr lang="en-US" smtClean="0">
                <a:solidFill>
                  <a:srgbClr val="0070C0"/>
                </a:solidFill>
              </a:rPr>
              <a:pPr/>
              <a:t>‹#›</a:t>
            </a:fld>
            <a:endParaRPr lang="en-US" dirty="0">
              <a:solidFill>
                <a:srgbClr val="0070C0"/>
              </a:solidFill>
            </a:endParaRPr>
          </a:p>
        </p:txBody>
      </p:sp>
    </p:spTree>
    <p:extLst>
      <p:ext uri="{BB962C8B-B14F-4D97-AF65-F5344CB8AC3E}">
        <p14:creationId xmlns:p14="http://schemas.microsoft.com/office/powerpoint/2010/main" val="3251351825"/>
      </p:ext>
    </p:extLst>
  </p:cSld>
  <p:clrMapOvr>
    <a:overrideClrMapping bg1="lt1" tx1="dk1" bg2="lt2" tx2="dk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6" name="Footer Placeholder 5"/>
          <p:cNvSpPr>
            <a:spLocks noGrp="1"/>
          </p:cNvSpPr>
          <p:nvPr>
            <p:ph type="ftr" sz="quarter" idx="11"/>
          </p:nvPr>
        </p:nvSpPr>
        <p:spPr/>
        <p:txBody>
          <a:bodyPr/>
          <a:lstStyle/>
          <a:p>
            <a:pPr>
              <a:defRPr/>
            </a:pPr>
            <a:endParaRPr lang="en-US" dirty="0">
              <a:solidFill>
                <a:srgbClr val="92D050"/>
              </a:solidFill>
            </a:endParaRPr>
          </a:p>
        </p:txBody>
      </p:sp>
      <p:sp>
        <p:nvSpPr>
          <p:cNvPr id="7" name="Slide Number Placeholder 6"/>
          <p:cNvSpPr>
            <a:spLocks noGrp="1"/>
          </p:cNvSpPr>
          <p:nvPr>
            <p:ph type="sldNum" sz="quarter" idx="12"/>
          </p:nvPr>
        </p:nvSpPr>
        <p:spPr/>
        <p:txBody>
          <a:bodyPr/>
          <a:lstStyle/>
          <a:p>
            <a:fld id="{E4CC66FD-12A6-435F-A1E1-0ED637789521}" type="slidenum">
              <a:rPr lang="en-US" smtClean="0">
                <a:solidFill>
                  <a:srgbClr val="D4D4D4"/>
                </a:solidFill>
              </a:rPr>
              <a:pPr/>
              <a:t>‹#›</a:t>
            </a:fld>
            <a:endParaRPr lang="en-US" dirty="0">
              <a:solidFill>
                <a:srgbClr val="D4D4D4"/>
              </a:solidFill>
            </a:endParaRPr>
          </a:p>
        </p:txBody>
      </p:sp>
    </p:spTree>
    <p:extLst>
      <p:ext uri="{BB962C8B-B14F-4D97-AF65-F5344CB8AC3E}">
        <p14:creationId xmlns:p14="http://schemas.microsoft.com/office/powerpoint/2010/main" val="2803484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34EB61-22B1-46A7-8B23-38A6129F910E}" type="datetimeFigureOut">
              <a:rPr lang="en-US" smtClean="0">
                <a:solidFill>
                  <a:srgbClr val="D4D4D4"/>
                </a:solidFill>
              </a:rPr>
              <a:pPr/>
              <a:t>6/29/2016</a:t>
            </a:fld>
            <a:endParaRPr lang="en-US" dirty="0">
              <a:solidFill>
                <a:srgbClr val="D4D4D4"/>
              </a:solidFill>
            </a:endParaRPr>
          </a:p>
        </p:txBody>
      </p:sp>
      <p:sp>
        <p:nvSpPr>
          <p:cNvPr id="8" name="Footer Placeholder 7"/>
          <p:cNvSpPr>
            <a:spLocks noGrp="1"/>
          </p:cNvSpPr>
          <p:nvPr>
            <p:ph type="ftr" sz="quarter" idx="11"/>
          </p:nvPr>
        </p:nvSpPr>
        <p:spPr/>
        <p:txBody>
          <a:bodyPr/>
          <a:lstStyle/>
          <a:p>
            <a:pPr>
              <a:defRPr/>
            </a:pPr>
            <a:endParaRPr lang="en-US" dirty="0">
              <a:solidFill>
                <a:srgbClr val="92D050"/>
              </a:solidFill>
            </a:endParaRPr>
          </a:p>
        </p:txBody>
      </p:sp>
      <p:sp>
        <p:nvSpPr>
          <p:cNvPr id="9" name="Slide Number Placeholder 8"/>
          <p:cNvSpPr>
            <a:spLocks noGrp="1"/>
          </p:cNvSpPr>
          <p:nvPr>
            <p:ph type="sldNum" sz="quarter" idx="12"/>
          </p:nvPr>
        </p:nvSpPr>
        <p:spPr/>
        <p:txBody>
          <a:bodyPr/>
          <a:lstStyle/>
          <a:p>
            <a:fld id="{9F566DA0-83DA-46CB-95E8-89DB5C3E622D}" type="slidenum">
              <a:rPr lang="en-US" smtClean="0">
                <a:solidFill>
                  <a:srgbClr val="D4D4D4"/>
                </a:solidFill>
              </a:rPr>
              <a:pPr/>
              <a:t>‹#›</a:t>
            </a:fld>
            <a:endParaRPr lang="en-US" dirty="0">
              <a:solidFill>
                <a:srgbClr val="D4D4D4"/>
              </a:solidFill>
            </a:endParaRPr>
          </a:p>
        </p:txBody>
      </p:sp>
    </p:spTree>
    <p:extLst>
      <p:ext uri="{BB962C8B-B14F-4D97-AF65-F5344CB8AC3E}">
        <p14:creationId xmlns:p14="http://schemas.microsoft.com/office/powerpoint/2010/main" val="56296019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solidFill>
                <a:srgbClr val="D4D4D4"/>
              </a:solidFill>
            </a:endParaRPr>
          </a:p>
        </p:txBody>
      </p:sp>
      <p:sp>
        <p:nvSpPr>
          <p:cNvPr id="4" name="Footer Placeholder 3"/>
          <p:cNvSpPr>
            <a:spLocks noGrp="1"/>
          </p:cNvSpPr>
          <p:nvPr>
            <p:ph type="ftr" sz="quarter" idx="11"/>
          </p:nvPr>
        </p:nvSpPr>
        <p:spPr/>
        <p:txBody>
          <a:bodyPr/>
          <a:lstStyle/>
          <a:p>
            <a:pPr>
              <a:defRPr/>
            </a:pPr>
            <a:endParaRPr lang="en-US" dirty="0">
              <a:solidFill>
                <a:srgbClr val="92D050"/>
              </a:solidFill>
            </a:endParaRPr>
          </a:p>
        </p:txBody>
      </p:sp>
      <p:sp>
        <p:nvSpPr>
          <p:cNvPr id="5" name="Slide Number Placeholder 4"/>
          <p:cNvSpPr>
            <a:spLocks noGrp="1"/>
          </p:cNvSpPr>
          <p:nvPr>
            <p:ph type="sldNum" sz="quarter" idx="12"/>
          </p:nvPr>
        </p:nvSpPr>
        <p:spPr/>
        <p:txBody>
          <a:bodyPr/>
          <a:lstStyle/>
          <a:p>
            <a:pPr>
              <a:defRPr/>
            </a:pPr>
            <a:fld id="{EFC50D71-63DA-E745-ACFE-2416624E524D}" type="slidenum">
              <a:rPr lang="en-US" smtClean="0">
                <a:solidFill>
                  <a:srgbClr val="D4D4D4"/>
                </a:solidFill>
              </a:rPr>
              <a:pPr>
                <a:defRPr/>
              </a:pPr>
              <a:t>‹#›</a:t>
            </a:fld>
            <a:endParaRPr lang="en-US" dirty="0">
              <a:solidFill>
                <a:srgbClr val="D4D4D4"/>
              </a:solidFill>
            </a:endParaRPr>
          </a:p>
        </p:txBody>
      </p:sp>
    </p:spTree>
    <p:extLst>
      <p:ext uri="{BB962C8B-B14F-4D97-AF65-F5344CB8AC3E}">
        <p14:creationId xmlns:p14="http://schemas.microsoft.com/office/powerpoint/2010/main" val="64914217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3" name="Footer Placeholder 2"/>
          <p:cNvSpPr>
            <a:spLocks noGrp="1"/>
          </p:cNvSpPr>
          <p:nvPr>
            <p:ph type="ftr" sz="quarter" idx="11"/>
          </p:nvPr>
        </p:nvSpPr>
        <p:spPr/>
        <p:txBody>
          <a:bodyPr/>
          <a:lstStyle/>
          <a:p>
            <a:pPr>
              <a:defRPr/>
            </a:pPr>
            <a:endParaRPr lang="en-US" dirty="0">
              <a:solidFill>
                <a:srgbClr val="92D050"/>
              </a:solidFill>
            </a:endParaRPr>
          </a:p>
        </p:txBody>
      </p:sp>
      <p:sp>
        <p:nvSpPr>
          <p:cNvPr id="4" name="Slide Number Placeholder 3"/>
          <p:cNvSpPr>
            <a:spLocks noGrp="1"/>
          </p:cNvSpPr>
          <p:nvPr>
            <p:ph type="sldNum" sz="quarter" idx="12"/>
          </p:nvPr>
        </p:nvSpPr>
        <p:spPr/>
        <p:txBody>
          <a:bodyPr/>
          <a:lstStyle/>
          <a:p>
            <a:fld id="{E4CC66FD-12A6-435F-A1E1-0ED637789521}" type="slidenum">
              <a:rPr lang="en-US" smtClean="0">
                <a:solidFill>
                  <a:srgbClr val="D4D4D4"/>
                </a:solidFill>
              </a:rPr>
              <a:pPr/>
              <a:t>‹#›</a:t>
            </a:fld>
            <a:endParaRPr lang="en-US" dirty="0">
              <a:solidFill>
                <a:srgbClr val="D4D4D4"/>
              </a:solidFill>
            </a:endParaRPr>
          </a:p>
        </p:txBody>
      </p:sp>
    </p:spTree>
    <p:extLst>
      <p:ext uri="{BB962C8B-B14F-4D97-AF65-F5344CB8AC3E}">
        <p14:creationId xmlns:p14="http://schemas.microsoft.com/office/powerpoint/2010/main" val="116422913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6" name="Footer Placeholder 5"/>
          <p:cNvSpPr>
            <a:spLocks noGrp="1"/>
          </p:cNvSpPr>
          <p:nvPr>
            <p:ph type="ftr" sz="quarter" idx="11"/>
          </p:nvPr>
        </p:nvSpPr>
        <p:spPr/>
        <p:txBody>
          <a:bodyPr/>
          <a:lstStyle/>
          <a:p>
            <a:pPr>
              <a:defRPr/>
            </a:pPr>
            <a:endParaRPr lang="en-US" dirty="0">
              <a:solidFill>
                <a:srgbClr val="92D050"/>
              </a:solidFill>
            </a:endParaRPr>
          </a:p>
        </p:txBody>
      </p:sp>
      <p:sp>
        <p:nvSpPr>
          <p:cNvPr id="7" name="Slide Number Placeholder 6"/>
          <p:cNvSpPr>
            <a:spLocks noGrp="1"/>
          </p:cNvSpPr>
          <p:nvPr>
            <p:ph type="sldNum" sz="quarter" idx="12"/>
          </p:nvPr>
        </p:nvSpPr>
        <p:spPr/>
        <p:txBody>
          <a:bodyPr/>
          <a:lstStyle/>
          <a:p>
            <a:fld id="{E4CC66FD-12A6-435F-A1E1-0ED637789521}" type="slidenum">
              <a:rPr lang="en-US" smtClean="0">
                <a:solidFill>
                  <a:srgbClr val="D4D4D4"/>
                </a:solidFill>
              </a:rPr>
              <a:pPr/>
              <a:t>‹#›</a:t>
            </a:fld>
            <a:endParaRPr lang="en-US" dirty="0">
              <a:solidFill>
                <a:srgbClr val="D4D4D4"/>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492559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6" name="Footer Placeholder 5"/>
          <p:cNvSpPr>
            <a:spLocks noGrp="1"/>
          </p:cNvSpPr>
          <p:nvPr>
            <p:ph type="ftr" sz="quarter" idx="11"/>
          </p:nvPr>
        </p:nvSpPr>
        <p:spPr/>
        <p:txBody>
          <a:bodyPr/>
          <a:lstStyle/>
          <a:p>
            <a:pPr>
              <a:defRPr/>
            </a:pPr>
            <a:endParaRPr lang="en-US" dirty="0">
              <a:solidFill>
                <a:srgbClr val="92D050"/>
              </a:solidFill>
            </a:endParaRPr>
          </a:p>
        </p:txBody>
      </p:sp>
      <p:sp>
        <p:nvSpPr>
          <p:cNvPr id="7" name="Slide Number Placeholder 6"/>
          <p:cNvSpPr>
            <a:spLocks noGrp="1"/>
          </p:cNvSpPr>
          <p:nvPr>
            <p:ph type="sldNum" sz="quarter" idx="12"/>
          </p:nvPr>
        </p:nvSpPr>
        <p:spPr/>
        <p:txBody>
          <a:bodyPr/>
          <a:lstStyle/>
          <a:p>
            <a:fld id="{E4CC66FD-12A6-435F-A1E1-0ED637789521}" type="slidenum">
              <a:rPr lang="en-US" smtClean="0">
                <a:solidFill>
                  <a:srgbClr val="D4D4D4"/>
                </a:solidFill>
              </a:rPr>
              <a:pPr/>
              <a:t>‹#›</a:t>
            </a:fld>
            <a:endParaRPr lang="en-US" dirty="0">
              <a:solidFill>
                <a:srgbClr val="D4D4D4"/>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212952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solidFill>
                  <a:srgbClr val="D4D4D4"/>
                </a:solidFill>
              </a:rPr>
              <a:pPr/>
              <a:t>‹#›</a:t>
            </a:fld>
            <a:endParaRPr lang="en-US" dirty="0">
              <a:solidFill>
                <a:srgbClr val="D4D4D4"/>
              </a:solidFill>
            </a:endParaRPr>
          </a:p>
        </p:txBody>
      </p:sp>
    </p:spTree>
    <p:extLst>
      <p:ext uri="{BB962C8B-B14F-4D97-AF65-F5344CB8AC3E}">
        <p14:creationId xmlns:p14="http://schemas.microsoft.com/office/powerpoint/2010/main" val="207811651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solidFill>
                  <a:srgbClr val="D4D4D4"/>
                </a:solidFill>
              </a:rPr>
              <a:pPr/>
              <a:t>‹#›</a:t>
            </a:fld>
            <a:endParaRPr lang="en-US" dirty="0">
              <a:solidFill>
                <a:srgbClr val="D4D4D4"/>
              </a:solidFill>
            </a:endParaRPr>
          </a:p>
        </p:txBody>
      </p:sp>
    </p:spTree>
    <p:extLst>
      <p:ext uri="{BB962C8B-B14F-4D97-AF65-F5344CB8AC3E}">
        <p14:creationId xmlns:p14="http://schemas.microsoft.com/office/powerpoint/2010/main" val="297862568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solidFill>
                  <a:srgbClr val="D4D4D4"/>
                </a:solidFill>
              </a:rPr>
              <a:pPr/>
              <a:t>6/29/2016</a:t>
            </a:fld>
            <a:endParaRPr lang="en-US" dirty="0">
              <a:solidFill>
                <a:srgbClr val="D4D4D4"/>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solidFill>
                  <a:srgbClr val="D4D4D4"/>
                </a:solidFill>
              </a:rPr>
              <a:pPr/>
              <a:t>‹#›</a:t>
            </a:fld>
            <a:endParaRPr lang="en-US" dirty="0">
              <a:solidFill>
                <a:srgbClr val="D4D4D4"/>
              </a:solidFill>
            </a:endParaRPr>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4518688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8ADD2A6C-9D72-4C56-9FC4-14341BB40749}" type="datetimeFigureOut">
              <a:rPr lang="en-US" smtClean="0">
                <a:solidFill>
                  <a:srgbClr val="D4D4D4"/>
                </a:solidFill>
              </a:rPr>
              <a:pPr/>
              <a:t>6/29/2016</a:t>
            </a:fld>
            <a:endParaRPr lang="en-US" dirty="0">
              <a:solidFill>
                <a:srgbClr val="D4D4D4"/>
              </a:solidFill>
            </a:endParaRPr>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48B0B862-FE51-4030-AD66-ACD149E0FCB2}" type="slidenum">
              <a:rPr lang="en-US" smtClean="0">
                <a:solidFill>
                  <a:srgbClr val="92D050"/>
                </a:solidFill>
              </a:rPr>
              <a:pPr/>
              <a:t>‹#›</a:t>
            </a:fld>
            <a:endParaRPr lang="en-US" dirty="0">
              <a:solidFill>
                <a:srgbClr val="92D05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9701109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solidFill>
                  <a:srgbClr val="D4D4D4"/>
                </a:solidFill>
              </a:rPr>
              <a:pPr/>
              <a:t>‹#›</a:t>
            </a:fld>
            <a:endParaRPr lang="en-US" dirty="0">
              <a:solidFill>
                <a:srgbClr val="D4D4D4"/>
              </a:solidFill>
            </a:endParaRPr>
          </a:p>
        </p:txBody>
      </p:sp>
    </p:spTree>
    <p:extLst>
      <p:ext uri="{BB962C8B-B14F-4D97-AF65-F5344CB8AC3E}">
        <p14:creationId xmlns:p14="http://schemas.microsoft.com/office/powerpoint/2010/main" val="3436044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E4CC66FD-12A6-435F-A1E1-0ED637789521}" type="slidenum">
              <a:rPr lang="en-US" smtClean="0"/>
              <a:pPr/>
              <a:t>‹#›</a:t>
            </a:fld>
            <a:endParaRPr lang="en-US" dirty="0"/>
          </a:p>
        </p:txBody>
      </p:sp>
      <p:sp>
        <p:nvSpPr>
          <p:cNvPr id="7" name="Text Placeholder 6"/>
          <p:cNvSpPr>
            <a:spLocks noGrp="1"/>
          </p:cNvSpPr>
          <p:nvPr>
            <p:ph type="body" sz="quarter" idx="13"/>
          </p:nvPr>
        </p:nvSpPr>
        <p:spPr>
          <a:xfrm>
            <a:off x="457200" y="1371600"/>
            <a:ext cx="8048847" cy="4433777"/>
          </a:xfrm>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48884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C1EFEB78-3F11-4C6A-BA16-0DEDB35DB666}" type="datetimeFigureOut">
              <a:rPr lang="en-US" smtClean="0">
                <a:solidFill>
                  <a:srgbClr val="0070C0"/>
                </a:solidFill>
              </a:rPr>
              <a:pPr/>
              <a:t>6/29/2016</a:t>
            </a:fld>
            <a:endParaRPr lang="en-US" dirty="0">
              <a:solidFill>
                <a:srgbClr val="0070C0"/>
              </a:solidFill>
            </a:endParaRPr>
          </a:p>
        </p:txBody>
      </p:sp>
      <p:sp>
        <p:nvSpPr>
          <p:cNvPr id="91" name="Footer Placeholder 90"/>
          <p:cNvSpPr>
            <a:spLocks noGrp="1"/>
          </p:cNvSpPr>
          <p:nvPr>
            <p:ph type="ftr" sz="quarter" idx="11"/>
          </p:nvPr>
        </p:nvSpPr>
        <p:spPr/>
        <p:txBody>
          <a:bodyPr/>
          <a:lstStyle/>
          <a:p>
            <a:pPr>
              <a:defRPr/>
            </a:pPr>
            <a:endParaRPr lang="en-US" dirty="0">
              <a:solidFill>
                <a:srgbClr val="92D050"/>
              </a:solidFill>
            </a:endParaRPr>
          </a:p>
        </p:txBody>
      </p:sp>
      <p:sp>
        <p:nvSpPr>
          <p:cNvPr id="92" name="Slide Number Placeholder 91"/>
          <p:cNvSpPr>
            <a:spLocks noGrp="1"/>
          </p:cNvSpPr>
          <p:nvPr>
            <p:ph type="sldNum" sz="quarter" idx="12"/>
          </p:nvPr>
        </p:nvSpPr>
        <p:spPr/>
        <p:txBody>
          <a:bodyPr/>
          <a:lstStyle/>
          <a:p>
            <a:fld id="{E4CC66FD-12A6-435F-A1E1-0ED637789521}" type="slidenum">
              <a:rPr lang="en-US" smtClean="0">
                <a:solidFill>
                  <a:srgbClr val="0070C0"/>
                </a:solidFill>
              </a:rPr>
              <a:pPr/>
              <a:t>‹#›</a:t>
            </a:fld>
            <a:endParaRPr lang="en-US" dirty="0">
              <a:solidFill>
                <a:srgbClr val="0070C0"/>
              </a:solidFill>
            </a:endParaRPr>
          </a:p>
        </p:txBody>
      </p:sp>
    </p:spTree>
    <p:extLst>
      <p:ext uri="{BB962C8B-B14F-4D97-AF65-F5344CB8AC3E}">
        <p14:creationId xmlns:p14="http://schemas.microsoft.com/office/powerpoint/2010/main" val="1990131948"/>
      </p:ext>
    </p:extLst>
  </p:cSld>
  <p:clrMapOvr>
    <a:overrideClrMapping bg1="lt1" tx1="dk1" bg2="lt2" tx2="dk2" accent1="accent1" accent2="accent2" accent3="accent3" accent4="accent4" accent5="accent5" accent6="accent6" hlink="hlink" folHlink="folHlink"/>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6" name="Footer Placeholder 5"/>
          <p:cNvSpPr>
            <a:spLocks noGrp="1"/>
          </p:cNvSpPr>
          <p:nvPr>
            <p:ph type="ftr" sz="quarter" idx="11"/>
          </p:nvPr>
        </p:nvSpPr>
        <p:spPr/>
        <p:txBody>
          <a:bodyPr/>
          <a:lstStyle/>
          <a:p>
            <a:pPr>
              <a:defRPr/>
            </a:pPr>
            <a:endParaRPr lang="en-US" dirty="0">
              <a:solidFill>
                <a:srgbClr val="92D050"/>
              </a:solidFill>
            </a:endParaRPr>
          </a:p>
        </p:txBody>
      </p:sp>
      <p:sp>
        <p:nvSpPr>
          <p:cNvPr id="7" name="Slide Number Placeholder 6"/>
          <p:cNvSpPr>
            <a:spLocks noGrp="1"/>
          </p:cNvSpPr>
          <p:nvPr>
            <p:ph type="sldNum" sz="quarter" idx="12"/>
          </p:nvPr>
        </p:nvSpPr>
        <p:spPr/>
        <p:txBody>
          <a:bodyPr/>
          <a:lstStyle/>
          <a:p>
            <a:fld id="{E4CC66FD-12A6-435F-A1E1-0ED637789521}" type="slidenum">
              <a:rPr lang="en-US" smtClean="0">
                <a:solidFill>
                  <a:srgbClr val="D4D4D4"/>
                </a:solidFill>
              </a:rPr>
              <a:pPr/>
              <a:t>‹#›</a:t>
            </a:fld>
            <a:endParaRPr lang="en-US" dirty="0">
              <a:solidFill>
                <a:srgbClr val="D4D4D4"/>
              </a:solidFill>
            </a:endParaRPr>
          </a:p>
        </p:txBody>
      </p:sp>
    </p:spTree>
    <p:extLst>
      <p:ext uri="{BB962C8B-B14F-4D97-AF65-F5344CB8AC3E}">
        <p14:creationId xmlns:p14="http://schemas.microsoft.com/office/powerpoint/2010/main" val="73147699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34EB61-22B1-46A7-8B23-38A6129F910E}" type="datetimeFigureOut">
              <a:rPr lang="en-US" smtClean="0">
                <a:solidFill>
                  <a:srgbClr val="D4D4D4"/>
                </a:solidFill>
              </a:rPr>
              <a:pPr/>
              <a:t>6/29/2016</a:t>
            </a:fld>
            <a:endParaRPr lang="en-US" dirty="0">
              <a:solidFill>
                <a:srgbClr val="D4D4D4"/>
              </a:solidFill>
            </a:endParaRPr>
          </a:p>
        </p:txBody>
      </p:sp>
      <p:sp>
        <p:nvSpPr>
          <p:cNvPr id="8" name="Footer Placeholder 7"/>
          <p:cNvSpPr>
            <a:spLocks noGrp="1"/>
          </p:cNvSpPr>
          <p:nvPr>
            <p:ph type="ftr" sz="quarter" idx="11"/>
          </p:nvPr>
        </p:nvSpPr>
        <p:spPr/>
        <p:txBody>
          <a:bodyPr/>
          <a:lstStyle/>
          <a:p>
            <a:pPr>
              <a:defRPr/>
            </a:pPr>
            <a:endParaRPr lang="en-US" dirty="0">
              <a:solidFill>
                <a:srgbClr val="92D050"/>
              </a:solidFill>
            </a:endParaRPr>
          </a:p>
        </p:txBody>
      </p:sp>
      <p:sp>
        <p:nvSpPr>
          <p:cNvPr id="9" name="Slide Number Placeholder 8"/>
          <p:cNvSpPr>
            <a:spLocks noGrp="1"/>
          </p:cNvSpPr>
          <p:nvPr>
            <p:ph type="sldNum" sz="quarter" idx="12"/>
          </p:nvPr>
        </p:nvSpPr>
        <p:spPr/>
        <p:txBody>
          <a:bodyPr/>
          <a:lstStyle/>
          <a:p>
            <a:fld id="{9F566DA0-83DA-46CB-95E8-89DB5C3E622D}" type="slidenum">
              <a:rPr lang="en-US" smtClean="0">
                <a:solidFill>
                  <a:srgbClr val="D4D4D4"/>
                </a:solidFill>
              </a:rPr>
              <a:pPr/>
              <a:t>‹#›</a:t>
            </a:fld>
            <a:endParaRPr lang="en-US" dirty="0">
              <a:solidFill>
                <a:srgbClr val="D4D4D4"/>
              </a:solidFill>
            </a:endParaRPr>
          </a:p>
        </p:txBody>
      </p:sp>
    </p:spTree>
    <p:extLst>
      <p:ext uri="{BB962C8B-B14F-4D97-AF65-F5344CB8AC3E}">
        <p14:creationId xmlns:p14="http://schemas.microsoft.com/office/powerpoint/2010/main" val="2731053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solidFill>
                <a:srgbClr val="D4D4D4"/>
              </a:solidFill>
            </a:endParaRPr>
          </a:p>
        </p:txBody>
      </p:sp>
      <p:sp>
        <p:nvSpPr>
          <p:cNvPr id="4" name="Footer Placeholder 3"/>
          <p:cNvSpPr>
            <a:spLocks noGrp="1"/>
          </p:cNvSpPr>
          <p:nvPr>
            <p:ph type="ftr" sz="quarter" idx="11"/>
          </p:nvPr>
        </p:nvSpPr>
        <p:spPr/>
        <p:txBody>
          <a:bodyPr/>
          <a:lstStyle/>
          <a:p>
            <a:pPr>
              <a:defRPr/>
            </a:pPr>
            <a:endParaRPr lang="en-US" dirty="0">
              <a:solidFill>
                <a:srgbClr val="92D050"/>
              </a:solidFill>
            </a:endParaRPr>
          </a:p>
        </p:txBody>
      </p:sp>
      <p:sp>
        <p:nvSpPr>
          <p:cNvPr id="5" name="Slide Number Placeholder 4"/>
          <p:cNvSpPr>
            <a:spLocks noGrp="1"/>
          </p:cNvSpPr>
          <p:nvPr>
            <p:ph type="sldNum" sz="quarter" idx="12"/>
          </p:nvPr>
        </p:nvSpPr>
        <p:spPr/>
        <p:txBody>
          <a:bodyPr/>
          <a:lstStyle/>
          <a:p>
            <a:pPr>
              <a:defRPr/>
            </a:pPr>
            <a:fld id="{EFC50D71-63DA-E745-ACFE-2416624E524D}" type="slidenum">
              <a:rPr lang="en-US" smtClean="0">
                <a:solidFill>
                  <a:srgbClr val="D4D4D4"/>
                </a:solidFill>
              </a:rPr>
              <a:pPr>
                <a:defRPr/>
              </a:pPr>
              <a:t>‹#›</a:t>
            </a:fld>
            <a:endParaRPr lang="en-US" dirty="0">
              <a:solidFill>
                <a:srgbClr val="D4D4D4"/>
              </a:solidFill>
            </a:endParaRPr>
          </a:p>
        </p:txBody>
      </p:sp>
    </p:spTree>
    <p:extLst>
      <p:ext uri="{BB962C8B-B14F-4D97-AF65-F5344CB8AC3E}">
        <p14:creationId xmlns:p14="http://schemas.microsoft.com/office/powerpoint/2010/main" val="150961439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3" name="Footer Placeholder 2"/>
          <p:cNvSpPr>
            <a:spLocks noGrp="1"/>
          </p:cNvSpPr>
          <p:nvPr>
            <p:ph type="ftr" sz="quarter" idx="11"/>
          </p:nvPr>
        </p:nvSpPr>
        <p:spPr/>
        <p:txBody>
          <a:bodyPr/>
          <a:lstStyle/>
          <a:p>
            <a:pPr>
              <a:defRPr/>
            </a:pPr>
            <a:endParaRPr lang="en-US" dirty="0">
              <a:solidFill>
                <a:srgbClr val="92D050"/>
              </a:solidFill>
            </a:endParaRPr>
          </a:p>
        </p:txBody>
      </p:sp>
      <p:sp>
        <p:nvSpPr>
          <p:cNvPr id="4" name="Slide Number Placeholder 3"/>
          <p:cNvSpPr>
            <a:spLocks noGrp="1"/>
          </p:cNvSpPr>
          <p:nvPr>
            <p:ph type="sldNum" sz="quarter" idx="12"/>
          </p:nvPr>
        </p:nvSpPr>
        <p:spPr/>
        <p:txBody>
          <a:bodyPr/>
          <a:lstStyle/>
          <a:p>
            <a:fld id="{E4CC66FD-12A6-435F-A1E1-0ED637789521}" type="slidenum">
              <a:rPr lang="en-US" smtClean="0">
                <a:solidFill>
                  <a:srgbClr val="D4D4D4"/>
                </a:solidFill>
              </a:rPr>
              <a:pPr/>
              <a:t>‹#›</a:t>
            </a:fld>
            <a:endParaRPr lang="en-US" dirty="0">
              <a:solidFill>
                <a:srgbClr val="D4D4D4"/>
              </a:solidFill>
            </a:endParaRPr>
          </a:p>
        </p:txBody>
      </p:sp>
    </p:spTree>
    <p:extLst>
      <p:ext uri="{BB962C8B-B14F-4D97-AF65-F5344CB8AC3E}">
        <p14:creationId xmlns:p14="http://schemas.microsoft.com/office/powerpoint/2010/main" val="392262928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6" name="Footer Placeholder 5"/>
          <p:cNvSpPr>
            <a:spLocks noGrp="1"/>
          </p:cNvSpPr>
          <p:nvPr>
            <p:ph type="ftr" sz="quarter" idx="11"/>
          </p:nvPr>
        </p:nvSpPr>
        <p:spPr/>
        <p:txBody>
          <a:bodyPr/>
          <a:lstStyle/>
          <a:p>
            <a:pPr>
              <a:defRPr/>
            </a:pPr>
            <a:endParaRPr lang="en-US" dirty="0">
              <a:solidFill>
                <a:srgbClr val="92D050"/>
              </a:solidFill>
            </a:endParaRPr>
          </a:p>
        </p:txBody>
      </p:sp>
      <p:sp>
        <p:nvSpPr>
          <p:cNvPr id="7" name="Slide Number Placeholder 6"/>
          <p:cNvSpPr>
            <a:spLocks noGrp="1"/>
          </p:cNvSpPr>
          <p:nvPr>
            <p:ph type="sldNum" sz="quarter" idx="12"/>
          </p:nvPr>
        </p:nvSpPr>
        <p:spPr/>
        <p:txBody>
          <a:bodyPr/>
          <a:lstStyle/>
          <a:p>
            <a:fld id="{E4CC66FD-12A6-435F-A1E1-0ED637789521}" type="slidenum">
              <a:rPr lang="en-US" smtClean="0">
                <a:solidFill>
                  <a:srgbClr val="D4D4D4"/>
                </a:solidFill>
              </a:rPr>
              <a:pPr/>
              <a:t>‹#›</a:t>
            </a:fld>
            <a:endParaRPr lang="en-US" dirty="0">
              <a:solidFill>
                <a:srgbClr val="D4D4D4"/>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775720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6" name="Footer Placeholder 5"/>
          <p:cNvSpPr>
            <a:spLocks noGrp="1"/>
          </p:cNvSpPr>
          <p:nvPr>
            <p:ph type="ftr" sz="quarter" idx="11"/>
          </p:nvPr>
        </p:nvSpPr>
        <p:spPr/>
        <p:txBody>
          <a:bodyPr/>
          <a:lstStyle/>
          <a:p>
            <a:pPr>
              <a:defRPr/>
            </a:pPr>
            <a:endParaRPr lang="en-US" dirty="0">
              <a:solidFill>
                <a:srgbClr val="92D050"/>
              </a:solidFill>
            </a:endParaRPr>
          </a:p>
        </p:txBody>
      </p:sp>
      <p:sp>
        <p:nvSpPr>
          <p:cNvPr id="7" name="Slide Number Placeholder 6"/>
          <p:cNvSpPr>
            <a:spLocks noGrp="1"/>
          </p:cNvSpPr>
          <p:nvPr>
            <p:ph type="sldNum" sz="quarter" idx="12"/>
          </p:nvPr>
        </p:nvSpPr>
        <p:spPr/>
        <p:txBody>
          <a:bodyPr/>
          <a:lstStyle/>
          <a:p>
            <a:fld id="{E4CC66FD-12A6-435F-A1E1-0ED637789521}" type="slidenum">
              <a:rPr lang="en-US" smtClean="0">
                <a:solidFill>
                  <a:srgbClr val="D4D4D4"/>
                </a:solidFill>
              </a:rPr>
              <a:pPr/>
              <a:t>‹#›</a:t>
            </a:fld>
            <a:endParaRPr lang="en-US" dirty="0">
              <a:solidFill>
                <a:srgbClr val="D4D4D4"/>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581455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solidFill>
                  <a:srgbClr val="D4D4D4"/>
                </a:solidFill>
              </a:rPr>
              <a:pPr/>
              <a:t>‹#›</a:t>
            </a:fld>
            <a:endParaRPr lang="en-US" dirty="0">
              <a:solidFill>
                <a:srgbClr val="D4D4D4"/>
              </a:solidFill>
            </a:endParaRPr>
          </a:p>
        </p:txBody>
      </p:sp>
    </p:spTree>
    <p:extLst>
      <p:ext uri="{BB962C8B-B14F-4D97-AF65-F5344CB8AC3E}">
        <p14:creationId xmlns:p14="http://schemas.microsoft.com/office/powerpoint/2010/main" val="166145959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5" name="Footer Placeholder 4"/>
          <p:cNvSpPr>
            <a:spLocks noGrp="1"/>
          </p:cNvSpPr>
          <p:nvPr>
            <p:ph type="ftr" sz="quarter" idx="11"/>
          </p:nvPr>
        </p:nvSpPr>
        <p:spPr/>
        <p:txBody>
          <a:bodyPr/>
          <a:lstStyle/>
          <a:p>
            <a:pPr>
              <a:defRPr/>
            </a:pPr>
            <a:endParaRPr lang="en-US" dirty="0">
              <a:solidFill>
                <a:srgbClr val="92D050"/>
              </a:solidFill>
            </a:endParaRPr>
          </a:p>
        </p:txBody>
      </p:sp>
      <p:sp>
        <p:nvSpPr>
          <p:cNvPr id="6" name="Slide Number Placeholder 5"/>
          <p:cNvSpPr>
            <a:spLocks noGrp="1"/>
          </p:cNvSpPr>
          <p:nvPr>
            <p:ph type="sldNum" sz="quarter" idx="12"/>
          </p:nvPr>
        </p:nvSpPr>
        <p:spPr/>
        <p:txBody>
          <a:bodyPr/>
          <a:lstStyle/>
          <a:p>
            <a:fld id="{E4CC66FD-12A6-435F-A1E1-0ED637789521}" type="slidenum">
              <a:rPr lang="en-US" smtClean="0">
                <a:solidFill>
                  <a:srgbClr val="D4D4D4"/>
                </a:solidFill>
              </a:rPr>
              <a:pPr/>
              <a:t>‹#›</a:t>
            </a:fld>
            <a:endParaRPr lang="en-US" dirty="0">
              <a:solidFill>
                <a:srgbClr val="D4D4D4"/>
              </a:solidFill>
            </a:endParaRPr>
          </a:p>
        </p:txBody>
      </p:sp>
    </p:spTree>
    <p:extLst>
      <p:ext uri="{BB962C8B-B14F-4D97-AF65-F5344CB8AC3E}">
        <p14:creationId xmlns:p14="http://schemas.microsoft.com/office/powerpoint/2010/main" val="158272637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solidFill>
                  <a:srgbClr val="D4D4D4"/>
                </a:solidFill>
              </a:rPr>
              <a:pPr/>
              <a:t>6/29/2016</a:t>
            </a:fld>
            <a:endParaRPr lang="en-US" dirty="0">
              <a:solidFill>
                <a:srgbClr val="D4D4D4"/>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solidFill>
                  <a:srgbClr val="D4D4D4"/>
                </a:solidFill>
              </a:rPr>
              <a:pPr/>
              <a:t>‹#›</a:t>
            </a:fld>
            <a:endParaRPr lang="en-US" dirty="0">
              <a:solidFill>
                <a:srgbClr val="D4D4D4"/>
              </a:solidFill>
            </a:endParaRPr>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201001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13094922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4CC66FD-12A6-435F-A1E1-0ED637789521}" type="slidenum">
              <a:rPr lang="en-US" smtClean="0"/>
              <a:pPr/>
              <a:t>‹#›</a:t>
            </a:fld>
            <a:endParaRPr lang="en-US" dirty="0"/>
          </a:p>
        </p:txBody>
      </p:sp>
      <p:sp>
        <p:nvSpPr>
          <p:cNvPr id="7" name="Text Placeholder 6"/>
          <p:cNvSpPr>
            <a:spLocks noGrp="1"/>
          </p:cNvSpPr>
          <p:nvPr>
            <p:ph type="body" sz="quarter" idx="13"/>
          </p:nvPr>
        </p:nvSpPr>
        <p:spPr>
          <a:xfrm>
            <a:off x="457200" y="1371600"/>
            <a:ext cx="8048847" cy="4433777"/>
          </a:xfrm>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688076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idx="1" hasCustomPrompt="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spcBef>
                <a:spcPts val="600"/>
              </a:spcBef>
              <a:buFont typeface="Arial" pitchFamily="34" charset="0"/>
              <a:buChar char="•"/>
              <a:defRPr sz="2400" b="1">
                <a:solidFill>
                  <a:srgbClr val="00A3E2"/>
                </a:solidFill>
              </a:defRPr>
            </a:lvl1pPr>
            <a:lvl2pPr marL="800100" indent="-342900">
              <a:spcBef>
                <a:spcPts val="600"/>
              </a:spcBef>
              <a:buFont typeface="Calibri" pitchFamily="34" charset="0"/>
              <a:buChar char="—"/>
              <a:defRPr sz="2400"/>
            </a:lvl2pPr>
            <a:lvl3pPr marL="1200150" indent="-285750">
              <a:spcBef>
                <a:spcPts val="600"/>
              </a:spcBef>
              <a:buFont typeface="Arial" pitchFamily="34" charset="0"/>
              <a:buChar char="•"/>
              <a:defRPr sz="2000"/>
            </a:lvl3pPr>
            <a:lvl4pPr marL="1714500" indent="-342900">
              <a:spcBef>
                <a:spcPts val="600"/>
              </a:spcBef>
              <a:buFont typeface="Calibri" pitchFamily="34" charset="0"/>
              <a:buChar char="—"/>
              <a:defRPr/>
            </a:lvl4pPr>
            <a:lvl5pPr marL="2114550" indent="-285750">
              <a:spcBef>
                <a:spcPts val="600"/>
              </a:spcBef>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24982553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ADD2A6C-9D72-4C56-9FC4-14341BB40749}"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B0B862-FE51-4030-AD66-ACD149E0FCB2}" type="slidenum">
              <a:rPr lang="en-US"/>
              <a:pPr/>
              <a:t>‹#›</a:t>
            </a:fld>
            <a:endParaRPr lang="en-US" dirty="0"/>
          </a:p>
        </p:txBody>
      </p:sp>
      <p:sp>
        <p:nvSpPr>
          <p:cNvPr id="9" name="Title 1"/>
          <p:cNvSpPr txBox="1">
            <a:spLocks/>
          </p:cNvSpPr>
          <p:nvPr userDrawn="1"/>
        </p:nvSpPr>
        <p:spPr>
          <a:xfrm>
            <a:off x="0" y="9462"/>
            <a:ext cx="8229600" cy="1143000"/>
          </a:xfrm>
          <a:prstGeom prst="rect">
            <a:avLst/>
          </a:prstGeom>
        </p:spPr>
        <p:txBody>
          <a:bodyPr/>
          <a:lstStyle>
            <a:lvl1pPr marL="169863" indent="0" algn="l" defTabSz="457200" rtl="0" fontAlgn="base">
              <a:spcBef>
                <a:spcPct val="0"/>
              </a:spcBef>
              <a:spcAft>
                <a:spcPct val="0"/>
              </a:spcAft>
              <a:defRPr sz="3200" kern="1200">
                <a:solidFill>
                  <a:schemeClr val="bg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91534843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F34EB61-22B1-46A7-8B23-38A6129F910E}" type="datetimeFigureOut">
              <a:rPr lang="en-US"/>
              <a:pPr/>
              <a:t>6/29/2016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9F566DA0-83DA-46CB-95E8-89DB5C3E622D}" type="slidenum">
              <a:rPr lang="en-US"/>
              <a:pPr/>
              <a:t>‹#›</a:t>
            </a:fld>
            <a:endParaRPr lang="en-US" dirty="0"/>
          </a:p>
        </p:txBody>
      </p:sp>
      <p:sp>
        <p:nvSpPr>
          <p:cNvPr id="11"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837867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sz="quarter" idx="13"/>
          </p:nvPr>
        </p:nvSpPr>
        <p:spPr>
          <a:xfrm>
            <a:off x="0" y="1152525"/>
            <a:ext cx="9144000" cy="5203825"/>
          </a:xfrm>
        </p:spPr>
        <p:txBody>
          <a:bodyPr/>
          <a:lstStyle/>
          <a:p>
            <a:endParaRPr lang="en-US" dirty="0"/>
          </a:p>
        </p:txBody>
      </p:sp>
    </p:spTree>
    <p:extLst>
      <p:ext uri="{BB962C8B-B14F-4D97-AF65-F5344CB8AC3E}">
        <p14:creationId xmlns:p14="http://schemas.microsoft.com/office/powerpoint/2010/main" val="291538739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226659799"/>
      </p:ext>
    </p:extLst>
  </p:cSld>
  <p:clrMapOvr>
    <a:masterClrMapping/>
  </p:clrMapOvr>
  <p:transition spd="med" advClick="0">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708533475"/>
      </p:ext>
    </p:extLst>
  </p:cSld>
  <p:clrMapOvr>
    <a:masterClrMapping/>
  </p:clrMapOvr>
  <p:transition spd="med" advClick="0">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601868124"/>
      </p:ext>
    </p:extLst>
  </p:cSld>
  <p:clrMapOvr>
    <a:masterClrMapping/>
  </p:clrMapOvr>
  <p:transition spd="med" advClick="0">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678080003"/>
      </p:ext>
    </p:extLst>
  </p:cSld>
  <p:clrMapOvr>
    <a:masterClrMapping/>
  </p:clrMapOvr>
  <p:transition spd="med" advClick="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438728645"/>
      </p:ext>
    </p:extLst>
  </p:cSld>
  <p:clrMapOvr>
    <a:masterClrMapping/>
  </p:clrMapOvr>
  <p:transition spd="med" advClick="0">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087929974"/>
      </p:ext>
    </p:extLst>
  </p:cSld>
  <p:clrMapOvr>
    <a:masterClrMapping/>
  </p:clrMapOvr>
  <p:transition spd="med" advClick="0">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568570772"/>
      </p:ext>
    </p:extLst>
  </p:cSld>
  <p:clrMapOvr>
    <a:masterClrMapping/>
  </p:clrMapOvr>
  <p:transition spd="med" advClick="0">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908193447"/>
      </p:ext>
    </p:extLst>
  </p:cSld>
  <p:clrMapOvr>
    <a:masterClrMapping/>
  </p:clrMapOvr>
  <p:transition spd="med" advClick="0">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250074240"/>
      </p:ext>
    </p:extLst>
  </p:cSld>
  <p:clrMapOvr>
    <a:masterClrMapping/>
  </p:clrMapOvr>
  <p:transition spd="med" advClick="0">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584106819"/>
      </p:ext>
    </p:extLst>
  </p:cSld>
  <p:clrMapOvr>
    <a:masterClrMapping/>
  </p:clrMapOvr>
  <p:transition spd="med" advClick="0">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696308826"/>
      </p:ext>
    </p:extLst>
  </p:cSld>
  <p:clrMapOvr>
    <a:masterClrMapping/>
  </p:clrMapOvr>
  <p:transition spd="med" advClick="0">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451187715"/>
      </p:ext>
    </p:extLst>
  </p:cSld>
  <p:clrMapOvr>
    <a:masterClrMapping/>
  </p:clrMapOvr>
  <p:transition spd="med" advClick="0">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345860483"/>
      </p:ext>
    </p:extLst>
  </p:cSld>
  <p:clrMapOvr>
    <a:masterClrMapping/>
  </p:clrMapOvr>
  <p:transition spd="med" advClick="0">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712967097"/>
      </p:ext>
    </p:extLst>
  </p:cSld>
  <p:clrMapOvr>
    <a:masterClrMapping/>
  </p:clrMapOvr>
  <p:transition spd="med" advClick="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398007731"/>
      </p:ext>
    </p:extLst>
  </p:cSld>
  <p:clrMapOvr>
    <a:masterClrMapping/>
  </p:clrMapOvr>
  <p:transition spd="med" advClick="0">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949101268"/>
      </p:ext>
    </p:extLst>
  </p:cSld>
  <p:clrMapOvr>
    <a:masterClrMapping/>
  </p:clrMapOvr>
  <p:transition spd="med" advClick="0">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540782520"/>
      </p:ext>
    </p:extLst>
  </p:cSld>
  <p:clrMapOvr>
    <a:masterClrMapping/>
  </p:clrMapOvr>
  <p:transition spd="med" advClick="0">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455724261"/>
      </p:ext>
    </p:extLst>
  </p:cSld>
  <p:clrMapOvr>
    <a:masterClrMapping/>
  </p:clrMapOvr>
  <p:transition spd="med" advClick="0">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362892228"/>
      </p:ext>
    </p:extLst>
  </p:cSld>
  <p:clrMapOvr>
    <a:masterClrMapping/>
  </p:clrMapOvr>
  <p:transition spd="med" advClick="0">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654949844"/>
      </p:ext>
    </p:extLst>
  </p:cSld>
  <p:clrMapOvr>
    <a:masterClrMapping/>
  </p:clrMapOvr>
  <p:transition spd="med" advClick="0">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703484307"/>
      </p:ext>
    </p:extLst>
  </p:cSld>
  <p:clrMapOvr>
    <a:masterClrMapping/>
  </p:clrMapOvr>
  <p:transition spd="med" advClick="0">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a:prstGeom prst="rect">
            <a:avLst/>
          </a:prstGeom>
        </p:spPr>
        <p:txBody>
          <a:bodyPr/>
          <a:lstStyle>
            <a:lvl1pPr>
              <a:defRPr sz="4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61C3EA0-37B9-47D4-A24B-CBF45309C48E}" type="datetimeFigureOut">
              <a:rPr lang="en-US" smtClean="0"/>
              <a:pPr/>
              <a:t>6/29/2016</a:t>
            </a:fld>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pPr/>
              <a:t>‹#›</a:t>
            </a:fld>
            <a:endParaRPr lang="en-US" dirty="0"/>
          </a:p>
        </p:txBody>
      </p:sp>
    </p:spTree>
    <p:extLst>
      <p:ext uri="{BB962C8B-B14F-4D97-AF65-F5344CB8AC3E}">
        <p14:creationId xmlns:p14="http://schemas.microsoft.com/office/powerpoint/2010/main" val="3188611197"/>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5421"/>
            <a:ext cx="9144000" cy="1143000"/>
          </a:xfrm>
          <a:prstGeom prst="rect">
            <a:avLst/>
          </a:prstGeom>
        </p:spPr>
        <p:txBody>
          <a:bodyPr/>
          <a:lstStyle>
            <a:lvl1pPr>
              <a:defRPr sz="4000" b="1">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EFC50D71-63DA-E745-ACFE-2416624E524D}" type="slidenum">
              <a:rPr lang="en-US"/>
              <a:pPr>
                <a:defRPr/>
              </a:pPr>
              <a:t>‹#›</a:t>
            </a:fld>
            <a:endParaRPr lang="en-US" dirty="0"/>
          </a:p>
        </p:txBody>
      </p:sp>
    </p:spTree>
    <p:extLst>
      <p:ext uri="{BB962C8B-B14F-4D97-AF65-F5344CB8AC3E}">
        <p14:creationId xmlns:p14="http://schemas.microsoft.com/office/powerpoint/2010/main" val="3788068376"/>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7238628" y="267895"/>
            <a:ext cx="1753567" cy="1128489"/>
          </a:xfrm>
          <a:prstGeom prst="rect">
            <a:avLst/>
          </a:prstGeom>
          <a:noFill/>
          <a:ln w="9525">
            <a:solidFill>
              <a:srgbClr val="303A96"/>
            </a:solidFill>
            <a:miter lim="800000"/>
            <a:headEnd/>
            <a:tailEnd/>
          </a:ln>
        </p:spPr>
      </p:pic>
      <p:sp>
        <p:nvSpPr>
          <p:cNvPr id="2" name="Title 1"/>
          <p:cNvSpPr>
            <a:spLocks noGrp="1"/>
          </p:cNvSpPr>
          <p:nvPr>
            <p:ph type="title"/>
          </p:nvPr>
        </p:nvSpPr>
        <p:spPr>
          <a:xfrm>
            <a:off x="457200" y="838200"/>
            <a:ext cx="8229600" cy="1143000"/>
          </a:xfrm>
          <a:prstGeom prst="rect">
            <a:avLst/>
          </a:prstGeom>
        </p:spPr>
        <p:txBody>
          <a:bodyPr/>
          <a:lstStyle/>
          <a:p>
            <a:r>
              <a:rPr lang="en-US" smtClean="0"/>
              <a:t>Click to edit Master title style</a:t>
            </a:r>
            <a:endParaRPr lang="en-US"/>
          </a:p>
        </p:txBody>
      </p:sp>
      <p:sp>
        <p:nvSpPr>
          <p:cNvPr id="4" name="Content Placeholder 2"/>
          <p:cNvSpPr>
            <a:spLocks noGrp="1"/>
          </p:cNvSpPr>
          <p:nvPr>
            <p:ph idx="1"/>
          </p:nvPr>
        </p:nvSpPr>
        <p:spPr>
          <a:xfrm>
            <a:off x="533400" y="1600206"/>
            <a:ext cx="8229600" cy="4525963"/>
          </a:xfrm>
        </p:spPr>
        <p:txBody>
          <a:bodyPr>
            <a:normAutofit/>
          </a:bodyPr>
          <a:lstStyle>
            <a:lvl1pPr>
              <a:defRPr sz="2800"/>
            </a:lvl1pPr>
            <a:lvl2pPr>
              <a:defRPr sz="2400"/>
            </a:lvl2pPr>
            <a:lvl3pPr>
              <a:defRPr sz="19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37A643E-7481-4338-AEF2-87189228720A}" type="slidenum">
              <a:rPr lang="en-US"/>
              <a:pPr>
                <a:defRPr/>
              </a:pPr>
              <a:t>‹#›</a:t>
            </a:fld>
            <a:endParaRPr lang="en-US" dirty="0"/>
          </a:p>
        </p:txBody>
      </p:sp>
    </p:spTree>
    <p:extLst>
      <p:ext uri="{BB962C8B-B14F-4D97-AF65-F5344CB8AC3E}">
        <p14:creationId xmlns:p14="http://schemas.microsoft.com/office/powerpoint/2010/main" val="3652012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7238628" y="267895"/>
            <a:ext cx="1753567" cy="1128489"/>
          </a:xfrm>
          <a:prstGeom prst="rect">
            <a:avLst/>
          </a:prstGeom>
          <a:noFill/>
          <a:ln w="9525">
            <a:solidFill>
              <a:srgbClr val="303A96"/>
            </a:solidFill>
            <a:miter lim="800000"/>
            <a:headEnd/>
            <a:tailEnd/>
          </a:ln>
        </p:spPr>
      </p:pic>
      <p:sp>
        <p:nvSpPr>
          <p:cNvPr id="2" name="Title 1"/>
          <p:cNvSpPr>
            <a:spLocks noGrp="1"/>
          </p:cNvSpPr>
          <p:nvPr>
            <p:ph type="title"/>
          </p:nvPr>
        </p:nvSpPr>
        <p:spPr>
          <a:xfrm>
            <a:off x="457200" y="838200"/>
            <a:ext cx="8229600" cy="1143000"/>
          </a:xfrm>
          <a:prstGeom prst="rect">
            <a:avLst/>
          </a:prstGeom>
        </p:spPr>
        <p:txBody>
          <a:bodyPr/>
          <a:lstStyle/>
          <a:p>
            <a:r>
              <a:rPr lang="en-US" smtClean="0"/>
              <a:t>Click to edit Master title style</a:t>
            </a:r>
            <a:endParaRPr lang="en-US"/>
          </a:p>
        </p:txBody>
      </p:sp>
      <p:sp>
        <p:nvSpPr>
          <p:cNvPr id="4" name="Content Placeholder 2"/>
          <p:cNvSpPr>
            <a:spLocks noGrp="1"/>
          </p:cNvSpPr>
          <p:nvPr>
            <p:ph idx="1"/>
          </p:nvPr>
        </p:nvSpPr>
        <p:spPr>
          <a:xfrm>
            <a:off x="533400" y="1600206"/>
            <a:ext cx="8229600" cy="4525963"/>
          </a:xfrm>
        </p:spPr>
        <p:txBody>
          <a:bodyPr>
            <a:normAutofit/>
          </a:bodyPr>
          <a:lstStyle>
            <a:lvl1pPr>
              <a:defRPr sz="2800"/>
            </a:lvl1pPr>
            <a:lvl2pPr>
              <a:defRPr sz="2400"/>
            </a:lvl2pPr>
            <a:lvl3pPr>
              <a:defRPr sz="19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37A643E-7481-4338-AEF2-87189228720A}" type="slidenum">
              <a:rPr lang="en-US"/>
              <a:pPr>
                <a:defRPr/>
              </a:pPr>
              <a:t>‹#›</a:t>
            </a:fld>
            <a:endParaRPr lang="en-US" dirty="0"/>
          </a:p>
        </p:txBody>
      </p:sp>
    </p:spTree>
    <p:extLst>
      <p:ext uri="{BB962C8B-B14F-4D97-AF65-F5344CB8AC3E}">
        <p14:creationId xmlns:p14="http://schemas.microsoft.com/office/powerpoint/2010/main" val="2284717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solidFill>
                  <a:schemeClr val="bg1">
                    <a:lumMod val="50000"/>
                  </a:schemeClr>
                </a:solidFill>
              </a:defRPr>
            </a:lvl1pPr>
          </a:lstStyle>
          <a:p>
            <a:fld id="{24072768-FD1D-4DFF-86D1-48AC91CC264B}" type="slidenum">
              <a:rPr lang="en-US" smtClean="0"/>
              <a:pPr/>
              <a:t>‹#›</a:t>
            </a:fld>
            <a:endParaRPr lang="en-US" dirty="0"/>
          </a:p>
        </p:txBody>
      </p:sp>
      <p:sp>
        <p:nvSpPr>
          <p:cNvPr id="7"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a:spLocks noGrp="1"/>
          </p:cNvSpPr>
          <p:nvPr>
            <p:ph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71973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idx="1" hasCustomPrompt="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spcBef>
                <a:spcPts val="600"/>
              </a:spcBef>
              <a:buFont typeface="Arial" pitchFamily="34" charset="0"/>
              <a:buChar char="•"/>
              <a:defRPr sz="2400" b="1">
                <a:solidFill>
                  <a:srgbClr val="00A3E2"/>
                </a:solidFill>
              </a:defRPr>
            </a:lvl1pPr>
            <a:lvl2pPr marL="800100" indent="-342900">
              <a:spcBef>
                <a:spcPts val="600"/>
              </a:spcBef>
              <a:buFont typeface="Calibri" pitchFamily="34" charset="0"/>
              <a:buChar char="—"/>
              <a:defRPr sz="2400"/>
            </a:lvl2pPr>
            <a:lvl3pPr marL="1200150" indent="-285750">
              <a:spcBef>
                <a:spcPts val="600"/>
              </a:spcBef>
              <a:buFont typeface="Arial" pitchFamily="34" charset="0"/>
              <a:buChar char="•"/>
              <a:defRPr sz="2000"/>
            </a:lvl3pPr>
            <a:lvl4pPr marL="1714500" indent="-342900">
              <a:spcBef>
                <a:spcPts val="600"/>
              </a:spcBef>
              <a:buFont typeface="Calibri" pitchFamily="34" charset="0"/>
              <a:buChar char="—"/>
              <a:defRPr/>
            </a:lvl4pPr>
            <a:lvl5pPr marL="2114550" indent="-285750">
              <a:spcBef>
                <a:spcPts val="600"/>
              </a:spcBef>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237139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solidFill>
                  <a:schemeClr val="bg1">
                    <a:lumMod val="50000"/>
                  </a:schemeClr>
                </a:solidFill>
              </a:defRPr>
            </a:lvl1pPr>
          </a:lstStyle>
          <a:p>
            <a:fld id="{24072768-FD1D-4DFF-86D1-48AC91CC264B}" type="slidenum">
              <a:rPr lang="en-US" smtClean="0"/>
              <a:pPr/>
              <a:t>‹#›</a:t>
            </a:fld>
            <a:endParaRPr lang="en-US" dirty="0"/>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93024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C381C7-67C9-4EDA-9ED0-0FF22389B0B8}" type="datetimeFigureOut">
              <a:rPr lang="en-US" smtClean="0"/>
              <a:pPr/>
              <a:t>6/29/2016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24698D-4F9C-49FE-A9A0-7447A0A00FE1}" type="slidenum">
              <a:rPr lang="en-US" smtClean="0"/>
              <a:pPr/>
              <a:t>‹#›</a:t>
            </a:fld>
            <a:endParaRPr lang="en-US" dirty="0"/>
          </a:p>
        </p:txBody>
      </p:sp>
    </p:spTree>
    <p:extLst>
      <p:ext uri="{BB962C8B-B14F-4D97-AF65-F5344CB8AC3E}">
        <p14:creationId xmlns:p14="http://schemas.microsoft.com/office/powerpoint/2010/main" val="1119561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3461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solidFill>
                  <a:schemeClr val="bg1">
                    <a:lumMod val="50000"/>
                  </a:schemeClr>
                </a:solidFill>
              </a:defRPr>
            </a:lvl1pPr>
          </a:lstStyle>
          <a:p>
            <a:fld id="{24072768-FD1D-4DFF-86D1-48AC91CC264B}" type="slidenum">
              <a:rPr lang="en-US" smtClean="0">
                <a:solidFill>
                  <a:prstClr val="white">
                    <a:lumMod val="50000"/>
                  </a:prstClr>
                </a:solidFill>
              </a:rPr>
              <a:pPr/>
              <a:t>‹#›</a:t>
            </a:fld>
            <a:endParaRPr lang="en-US" dirty="0">
              <a:solidFill>
                <a:prstClr val="white">
                  <a:lumMod val="50000"/>
                </a:prstClr>
              </a:solidFill>
            </a:endParaRPr>
          </a:p>
        </p:txBody>
      </p:sp>
      <p:sp>
        <p:nvSpPr>
          <p:cNvPr id="7"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a:spLocks noGrp="1"/>
          </p:cNvSpPr>
          <p:nvPr>
            <p:ph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882938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9EF6318-B809-4E7A-B90B-7245859BDCF5}" type="datetimeFigureOut">
              <a:rPr lang="en-US">
                <a:solidFill>
                  <a:prstClr val="black"/>
                </a:solidFill>
              </a:rPr>
              <a:pPr/>
              <a:t>6/29/2016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solidFill>
                  <a:schemeClr val="bg1">
                    <a:lumMod val="50000"/>
                  </a:schemeClr>
                </a:solidFill>
              </a:defRPr>
            </a:lvl1pPr>
          </a:lstStyle>
          <a:p>
            <a:fld id="{24072768-FD1D-4DFF-86D1-48AC91CC264B}" type="slidenum">
              <a:rPr lang="en-US" smtClean="0">
                <a:solidFill>
                  <a:prstClr val="white">
                    <a:lumMod val="50000"/>
                  </a:prstClr>
                </a:solidFill>
              </a:rPr>
              <a:pPr/>
              <a:t>‹#›</a:t>
            </a:fld>
            <a:endParaRPr lang="en-US" dirty="0">
              <a:solidFill>
                <a:prstClr val="white">
                  <a:lumMod val="50000"/>
                </a:prstClr>
              </a:solidFill>
            </a:endParaRPr>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13010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0" y="-3175"/>
            <a:ext cx="9144000" cy="1289050"/>
            <a:chOff x="0" y="-3175"/>
            <a:chExt cx="9144000" cy="1289050"/>
          </a:xfrm>
        </p:grpSpPr>
        <p:pic>
          <p:nvPicPr>
            <p:cNvPr id="5" name="Picture 12" descr="_0012_13.jpg"/>
            <p:cNvPicPr>
              <a:picLocks noChangeAspect="1"/>
            </p:cNvPicPr>
            <p:nvPr/>
          </p:nvPicPr>
          <p:blipFill>
            <a:blip r:embed="rId2">
              <a:extLst>
                <a:ext uri="{28A0092B-C50C-407E-A947-70E740481C1C}">
                  <a14:useLocalDpi xmlns:a14="http://schemas.microsoft.com/office/drawing/2010/main" val="0"/>
                </a:ext>
              </a:extLst>
            </a:blip>
            <a:srcRect b="4276"/>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7"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2" name="Title 1"/>
          <p:cNvSpPr>
            <a:spLocks noGrp="1"/>
          </p:cNvSpPr>
          <p:nvPr>
            <p:ph type="title"/>
          </p:nvPr>
        </p:nvSpPr>
        <p:spPr>
          <a:xfrm>
            <a:off x="0" y="0"/>
            <a:ext cx="6096000" cy="1285875"/>
          </a:xfrm>
          <a:prstGeom prst="rect">
            <a:avLst/>
          </a:prstGeom>
        </p:spPr>
        <p:txBody>
          <a:bodyPr/>
          <a:lstStyle/>
          <a:p>
            <a:r>
              <a:rPr lang="en-US" smtClean="0"/>
              <a:t>Click to edit Master title style</a:t>
            </a:r>
            <a:endParaRPr lang="en-US" dirty="0"/>
          </a:p>
        </p:txBody>
      </p:sp>
      <p:sp>
        <p:nvSpPr>
          <p:cNvPr id="10" name="Content Placeholder 2"/>
          <p:cNvSpPr>
            <a:spLocks noGrp="1"/>
          </p:cNvSpPr>
          <p:nvPr>
            <p:ph idx="1"/>
          </p:nvPr>
        </p:nvSpPr>
        <p:spPr>
          <a:xfrm>
            <a:off x="457200" y="1600200"/>
            <a:ext cx="8229600" cy="4506913"/>
          </a:xfrm>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2"/>
          <p:cNvSpPr>
            <a:spLocks noGrp="1"/>
          </p:cNvSpPr>
          <p:nvPr>
            <p:ph type="sldNum" sz="quarter" idx="10"/>
          </p:nvPr>
        </p:nvSpPr>
        <p:spPr>
          <a:xfrm>
            <a:off x="6934200" y="6324600"/>
            <a:ext cx="1524000" cy="533400"/>
          </a:xfrm>
          <a:prstGeom prst="rect">
            <a:avLst/>
          </a:prstGeom>
        </p:spPr>
        <p:txBody>
          <a:bodyPr/>
          <a:lstStyle>
            <a:lvl1pPr>
              <a:defRPr>
                <a:solidFill>
                  <a:srgbClr val="A6A6A6"/>
                </a:solidFill>
              </a:defRPr>
            </a:lvl1pPr>
          </a:lstStyle>
          <a:p>
            <a:fld id="{E2C53B18-CF63-B843-9FD6-D4BA5E20017C}" type="slidenum">
              <a:rPr lang="en-US"/>
              <a:pPr/>
              <a:t>‹#›</a:t>
            </a:fld>
            <a:endParaRPr lang="en-US" dirty="0"/>
          </a:p>
        </p:txBody>
      </p:sp>
      <p:sp>
        <p:nvSpPr>
          <p:cNvPr id="9" name="Footer Placeholder 71"/>
          <p:cNvSpPr>
            <a:spLocks noGrp="1"/>
          </p:cNvSpPr>
          <p:nvPr userDrawn="1">
            <p:ph type="ftr" sz="quarter" idx="11"/>
          </p:nvPr>
        </p:nvSpPr>
        <p:spPr>
          <a:xfrm>
            <a:off x="0" y="6324600"/>
            <a:ext cx="7239000" cy="533400"/>
          </a:xfrm>
          <a:prstGeom prst="rect">
            <a:avLst/>
          </a:prstGeom>
        </p:spPr>
        <p:txBody>
          <a:bodyPr/>
          <a:lstStyle>
            <a:lvl1pPr>
              <a:defRPr>
                <a:latin typeface="Arial" charset="0"/>
                <a:ea typeface="ＭＳ Ｐゴシック" charset="0"/>
                <a:cs typeface="Arial" charset="0"/>
              </a:defRPr>
            </a:lvl1pPr>
          </a:lstStyle>
          <a:p>
            <a:endParaRPr lang="en-US" dirty="0">
              <a:solidFill>
                <a:prstClr val="black"/>
              </a:solidFill>
            </a:endParaRPr>
          </a:p>
          <a:p>
            <a:r>
              <a:rPr lang="en-US" dirty="0">
                <a:solidFill>
                  <a:prstClr val="black"/>
                </a:solidFill>
              </a:rPr>
              <a:t>Source:</a:t>
            </a:r>
          </a:p>
          <a:p>
            <a:endParaRPr lang="en-US" dirty="0">
              <a:solidFill>
                <a:prstClr val="black"/>
              </a:solidFill>
            </a:endParaRPr>
          </a:p>
        </p:txBody>
      </p:sp>
    </p:spTree>
    <p:extLst>
      <p:ext uri="{BB962C8B-B14F-4D97-AF65-F5344CB8AC3E}">
        <p14:creationId xmlns:p14="http://schemas.microsoft.com/office/powerpoint/2010/main" val="3222134416"/>
      </p:ext>
    </p:extLst>
  </p:cSld>
  <p:clrMapOvr>
    <a:masterClrMapping/>
  </p:clrMapOvr>
  <p:transition spd="med" advClick="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grpSp>
        <p:nvGrpSpPr>
          <p:cNvPr id="4" name="Group 37"/>
          <p:cNvGrpSpPr>
            <a:grpSpLocks/>
          </p:cNvGrpSpPr>
          <p:nvPr userDrawn="1"/>
        </p:nvGrpSpPr>
        <p:grpSpPr bwMode="auto">
          <a:xfrm>
            <a:off x="0" y="0"/>
            <a:ext cx="9144000" cy="1289050"/>
            <a:chOff x="0" y="-3175"/>
            <a:chExt cx="9144000" cy="1289050"/>
          </a:xfrm>
        </p:grpSpPr>
        <p:pic>
          <p:nvPicPr>
            <p:cNvPr id="5" name="Picture 12" descr="_0009_10.jpg"/>
            <p:cNvPicPr>
              <a:picLocks noChangeAspect="1"/>
            </p:cNvPicPr>
            <p:nvPr/>
          </p:nvPicPr>
          <p:blipFill>
            <a:blip r:embed="rId2">
              <a:extLst>
                <a:ext uri="{28A0092B-C50C-407E-A947-70E740481C1C}">
                  <a14:useLocalDpi xmlns:a14="http://schemas.microsoft.com/office/drawing/2010/main" val="0"/>
                </a:ext>
              </a:extLst>
            </a:blip>
            <a:srcRect b="4274"/>
            <a:stretch>
              <a:fillRect/>
            </a:stretch>
          </p:blipFill>
          <p:spPr bwMode="auto">
            <a:xfrm>
              <a:off x="0" y="-3175"/>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7"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2" name="Title 1"/>
          <p:cNvSpPr>
            <a:spLocks noGrp="1"/>
          </p:cNvSpPr>
          <p:nvPr>
            <p:ph type="title"/>
          </p:nvPr>
        </p:nvSpPr>
        <p:spPr>
          <a:xfrm>
            <a:off x="0" y="0"/>
            <a:ext cx="6096000" cy="1285875"/>
          </a:xfrm>
          <a:prstGeom prst="rect">
            <a:avLst/>
          </a:prstGeom>
        </p:spPr>
        <p:txBody>
          <a:bodyPr/>
          <a:lstStyle/>
          <a:p>
            <a:r>
              <a:rPr lang="en-US" smtClean="0"/>
              <a:t>Click to edit Master title style</a:t>
            </a:r>
            <a:endParaRPr lang="en-US"/>
          </a:p>
        </p:txBody>
      </p:sp>
      <p:sp>
        <p:nvSpPr>
          <p:cNvPr id="9" name="Content Placeholder 2"/>
          <p:cNvSpPr>
            <a:spLocks noGrp="1"/>
          </p:cNvSpPr>
          <p:nvPr>
            <p:ph idx="1"/>
          </p:nvPr>
        </p:nvSpPr>
        <p:spPr>
          <a:xfrm>
            <a:off x="457200" y="1600200"/>
            <a:ext cx="8229600" cy="4506913"/>
          </a:xfrm>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2"/>
          <p:cNvSpPr>
            <a:spLocks noGrp="1"/>
          </p:cNvSpPr>
          <p:nvPr>
            <p:ph type="sldNum" sz="quarter" idx="10"/>
          </p:nvPr>
        </p:nvSpPr>
        <p:spPr>
          <a:xfrm>
            <a:off x="6934200" y="6324600"/>
            <a:ext cx="1524000" cy="533400"/>
          </a:xfrm>
          <a:prstGeom prst="rect">
            <a:avLst/>
          </a:prstGeom>
        </p:spPr>
        <p:txBody>
          <a:bodyPr/>
          <a:lstStyle>
            <a:lvl1pPr>
              <a:defRPr>
                <a:solidFill>
                  <a:srgbClr val="A6A6A6"/>
                </a:solidFill>
              </a:defRPr>
            </a:lvl1pPr>
          </a:lstStyle>
          <a:p>
            <a:fld id="{7CED9979-21CD-B044-BDB7-F69B3D595303}" type="slidenum">
              <a:rPr lang="en-US"/>
              <a:pPr/>
              <a:t>‹#›</a:t>
            </a:fld>
            <a:endParaRPr lang="en-US" dirty="0"/>
          </a:p>
        </p:txBody>
      </p:sp>
      <p:sp>
        <p:nvSpPr>
          <p:cNvPr id="10" name="Footer Placeholder 3"/>
          <p:cNvSpPr>
            <a:spLocks noGrp="1"/>
          </p:cNvSpPr>
          <p:nvPr>
            <p:ph type="ftr" sz="quarter" idx="11"/>
          </p:nvPr>
        </p:nvSpPr>
        <p:spPr>
          <a:xfrm>
            <a:off x="0" y="6324600"/>
            <a:ext cx="6705600" cy="533400"/>
          </a:xfrm>
          <a:prstGeom prst="rect">
            <a:avLst/>
          </a:prstGeom>
        </p:spPr>
        <p:txBody>
          <a:bodyPr/>
          <a:lstStyle>
            <a:lvl1pPr>
              <a:defRPr/>
            </a:lvl1pPr>
          </a:lstStyle>
          <a:p>
            <a:pPr>
              <a:defRPr/>
            </a:pPr>
            <a:r>
              <a:rPr lang="en-US" dirty="0">
                <a:solidFill>
                  <a:prstClr val="black"/>
                </a:solidFill>
              </a:rPr>
              <a:t>Source:</a:t>
            </a:r>
          </a:p>
        </p:txBody>
      </p:sp>
    </p:spTree>
    <p:extLst>
      <p:ext uri="{BB962C8B-B14F-4D97-AF65-F5344CB8AC3E}">
        <p14:creationId xmlns:p14="http://schemas.microsoft.com/office/powerpoint/2010/main" val="2062038218"/>
      </p:ext>
    </p:extLst>
  </p:cSld>
  <p:clrMapOvr>
    <a:masterClrMapping/>
  </p:clrMapOvr>
  <p:transition spd="med" advClick="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CF826F38-860C-784A-9C53-243580E51F47}" type="datetime1">
              <a:rPr lang="en-US" smtClean="0"/>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6582326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57C42A-ECF5-9C4E-A15A-5FCF16FE8325}" type="datetime1">
              <a:rPr lang="en-US" smtClean="0"/>
              <a:pPr/>
              <a:t>6/29/2016</a:t>
            </a:fld>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4CC66FD-12A6-435F-A1E1-0ED637789521}" type="slidenum">
              <a:rPr lang="en-US" smtClean="0"/>
              <a:pPr/>
              <a:t>‹#›</a:t>
            </a:fld>
            <a:endParaRPr lang="en-US" dirty="0"/>
          </a:p>
        </p:txBody>
      </p:sp>
      <p:sp>
        <p:nvSpPr>
          <p:cNvPr id="7" name="Text Placeholder 6"/>
          <p:cNvSpPr>
            <a:spLocks noGrp="1"/>
          </p:cNvSpPr>
          <p:nvPr>
            <p:ph type="body" sz="quarter" idx="13"/>
          </p:nvPr>
        </p:nvSpPr>
        <p:spPr>
          <a:xfrm>
            <a:off x="457200" y="1371600"/>
            <a:ext cx="8048847" cy="4433777"/>
          </a:xfrm>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pic>
        <p:nvPicPr>
          <p:cNvPr id="9"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922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8EA2DA67-C793-6244-A683-8A8616BC77F5}" type="datetime1">
              <a:rPr lang="en-US" smtClean="0"/>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idx="1" hasCustomPrompt="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spcBef>
                <a:spcPts val="600"/>
              </a:spcBef>
              <a:buFont typeface="Arial" pitchFamily="34" charset="0"/>
              <a:buChar char="•"/>
              <a:defRPr sz="2400" b="1">
                <a:solidFill>
                  <a:srgbClr val="00A3E2"/>
                </a:solidFill>
              </a:defRPr>
            </a:lvl1pPr>
            <a:lvl2pPr marL="800100" indent="-342900">
              <a:spcBef>
                <a:spcPts val="600"/>
              </a:spcBef>
              <a:buFont typeface="Calibri" pitchFamily="34" charset="0"/>
              <a:buChar char="—"/>
              <a:defRPr sz="2400"/>
            </a:lvl2pPr>
            <a:lvl3pPr marL="1200150" indent="-285750">
              <a:spcBef>
                <a:spcPts val="600"/>
              </a:spcBef>
              <a:buFont typeface="Arial" pitchFamily="34" charset="0"/>
              <a:buChar char="•"/>
              <a:defRPr sz="2000"/>
            </a:lvl3pPr>
            <a:lvl4pPr marL="1714500" indent="-342900">
              <a:spcBef>
                <a:spcPts val="600"/>
              </a:spcBef>
              <a:buFont typeface="Calibri" pitchFamily="34" charset="0"/>
              <a:buChar char="—"/>
              <a:defRPr/>
            </a:lvl4pPr>
            <a:lvl5pPr marL="2114550" indent="-285750">
              <a:spcBef>
                <a:spcPts val="600"/>
              </a:spcBef>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800745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ADD2A6C-9D72-4C56-9FC4-14341BB40749}"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8B0B862-FE51-4030-AD66-ACD149E0FCB2}" type="slidenum">
              <a:rPr lang="en-US"/>
              <a:pPr/>
              <a:t>‹#›</a:t>
            </a:fld>
            <a:endParaRPr lang="en-US" dirty="0"/>
          </a:p>
        </p:txBody>
      </p:sp>
      <p:sp>
        <p:nvSpPr>
          <p:cNvPr id="9" name="Title 1"/>
          <p:cNvSpPr txBox="1">
            <a:spLocks/>
          </p:cNvSpPr>
          <p:nvPr userDrawn="1"/>
        </p:nvSpPr>
        <p:spPr>
          <a:xfrm>
            <a:off x="0" y="9462"/>
            <a:ext cx="8229600" cy="1143000"/>
          </a:xfrm>
          <a:prstGeom prst="rect">
            <a:avLst/>
          </a:prstGeom>
        </p:spPr>
        <p:txBody>
          <a:bodyPr/>
          <a:lstStyle>
            <a:lvl1pPr marL="169863" indent="0" algn="l" defTabSz="457200" rtl="0" fontAlgn="base">
              <a:spcBef>
                <a:spcPct val="0"/>
              </a:spcBef>
              <a:spcAft>
                <a:spcPct val="0"/>
              </a:spcAft>
              <a:defRPr sz="3200" kern="1200">
                <a:solidFill>
                  <a:schemeClr val="bg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a:lstStyle>
          <a:p>
            <a:r>
              <a:rPr lang="en-US" dirty="0" smtClean="0"/>
              <a:t>Click to edit Master title style</a:t>
            </a:r>
            <a:endParaRPr lang="en-US" dirty="0"/>
          </a:p>
        </p:txBody>
      </p:sp>
    </p:spTree>
    <p:extLst>
      <p:ext uri="{BB962C8B-B14F-4D97-AF65-F5344CB8AC3E}">
        <p14:creationId xmlns:p14="http://schemas.microsoft.com/office/powerpoint/2010/main" val="14591358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7CDD7D3-7E74-E546-9FA0-654B97947266}" type="datetime1">
              <a:rPr lang="en-US" smtClean="0"/>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B0B862-FE51-4030-AD66-ACD149E0FCB2}" type="slidenum">
              <a:rPr lang="en-US"/>
              <a:pPr/>
              <a:t>‹#›</a:t>
            </a:fld>
            <a:endParaRPr lang="en-US" dirty="0"/>
          </a:p>
        </p:txBody>
      </p:sp>
      <p:sp>
        <p:nvSpPr>
          <p:cNvPr id="9" name="Title 1"/>
          <p:cNvSpPr txBox="1">
            <a:spLocks/>
          </p:cNvSpPr>
          <p:nvPr userDrawn="1"/>
        </p:nvSpPr>
        <p:spPr>
          <a:xfrm>
            <a:off x="0" y="9462"/>
            <a:ext cx="8229600" cy="1143000"/>
          </a:xfrm>
          <a:prstGeom prst="rect">
            <a:avLst/>
          </a:prstGeom>
        </p:spPr>
        <p:txBody>
          <a:bodyPr/>
          <a:lstStyle>
            <a:lvl1pPr marL="169863" indent="0" algn="l" defTabSz="457200" rtl="0" fontAlgn="base">
              <a:spcBef>
                <a:spcPct val="0"/>
              </a:spcBef>
              <a:spcAft>
                <a:spcPct val="0"/>
              </a:spcAft>
              <a:defRPr sz="3200" kern="1200">
                <a:solidFill>
                  <a:schemeClr val="bg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a:lstStyle>
          <a:p>
            <a:r>
              <a:rPr lang="en-US" dirty="0" smtClean="0">
                <a:solidFill>
                  <a:prstClr val="white"/>
                </a:solidFill>
              </a:rPr>
              <a:t>Click to edit Master title style</a:t>
            </a:r>
            <a:endParaRPr lang="en-US" dirty="0">
              <a:solidFill>
                <a:prstClr val="white"/>
              </a:solidFill>
            </a:endParaRPr>
          </a:p>
        </p:txBody>
      </p:sp>
      <p:pic>
        <p:nvPicPr>
          <p:cNvPr id="8"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7454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EEBF2FE8-0BED-CE4B-8085-7564476580E0}" type="datetime1">
              <a:rPr lang="en-US" smtClean="0"/>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sz="quarter" idx="13"/>
          </p:nvPr>
        </p:nvSpPr>
        <p:spPr>
          <a:xfrm>
            <a:off x="0" y="1152525"/>
            <a:ext cx="9144000" cy="5203825"/>
          </a:xfrm>
        </p:spPr>
        <p:txBody>
          <a:bodyPr/>
          <a:lstStyle/>
          <a:p>
            <a:endParaRPr lang="en-US" dirty="0"/>
          </a:p>
        </p:txBody>
      </p:sp>
    </p:spTree>
    <p:extLst>
      <p:ext uri="{BB962C8B-B14F-4D97-AF65-F5344CB8AC3E}">
        <p14:creationId xmlns:p14="http://schemas.microsoft.com/office/powerpoint/2010/main" val="1121795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F9797E3B-433B-BE48-A49F-4A3D18862F8E}" type="datetime1">
              <a:rPr lang="en-US" smtClean="0"/>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5E5E5D">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5108572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CF68A7-5FFD-3F42-9663-EF163C244090}" type="datetime1">
              <a:rPr lang="en-US" smtClean="0"/>
              <a:pPr/>
              <a:t>6/29/2016</a:t>
            </a:fld>
            <a:endParaRPr lang="en-US" dirty="0"/>
          </a:p>
        </p:txBody>
      </p:sp>
      <p:sp>
        <p:nvSpPr>
          <p:cNvPr id="4" name="Footer Placeholder 3"/>
          <p:cNvSpPr>
            <a:spLocks noGrp="1"/>
          </p:cNvSpPr>
          <p:nvPr>
            <p:ph type="ftr" sz="quarter" idx="11"/>
          </p:nvPr>
        </p:nvSpPr>
        <p:spPr/>
        <p:txBody>
          <a:bodyPr/>
          <a:lstStyle/>
          <a:p>
            <a:pPr>
              <a:defRPr/>
            </a:pPr>
            <a:endParaRPr lang="en-US" dirty="0">
              <a:solidFill>
                <a:srgbClr val="5E5E5D">
                  <a:tint val="75000"/>
                </a:srgbClr>
              </a:solidFill>
            </a:endParaRPr>
          </a:p>
        </p:txBody>
      </p:sp>
      <p:sp>
        <p:nvSpPr>
          <p:cNvPr id="5" name="Slide Number Placeholder 4"/>
          <p:cNvSpPr>
            <a:spLocks noGrp="1"/>
          </p:cNvSpPr>
          <p:nvPr>
            <p:ph type="sldNum" sz="quarter" idx="12"/>
          </p:nvPr>
        </p:nvSpPr>
        <p:spPr/>
        <p:txBody>
          <a:bodyPr/>
          <a:lstStyle/>
          <a:p>
            <a:fld id="{E4CC66FD-12A6-435F-A1E1-0ED637789521}" type="slidenum">
              <a:rPr lang="en-US" smtClean="0"/>
              <a:pPr/>
              <a:t>‹#›</a:t>
            </a:fld>
            <a:endParaRPr lang="en-US" dirty="0"/>
          </a:p>
        </p:txBody>
      </p:sp>
      <p:sp>
        <p:nvSpPr>
          <p:cNvPr id="7" name="Text Placeholder 6"/>
          <p:cNvSpPr>
            <a:spLocks noGrp="1"/>
          </p:cNvSpPr>
          <p:nvPr>
            <p:ph type="body" sz="quarter" idx="13"/>
          </p:nvPr>
        </p:nvSpPr>
        <p:spPr>
          <a:xfrm>
            <a:off x="457200" y="1371600"/>
            <a:ext cx="8048847" cy="4433777"/>
          </a:xfrm>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pic>
        <p:nvPicPr>
          <p:cNvPr id="9"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9465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E53362F1-ACD1-214A-ACAF-9FEED29A66D6}" type="datetime1">
              <a:rPr lang="en-US" smtClean="0"/>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5E5E5D">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idx="1" hasCustomPrompt="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spcBef>
                <a:spcPts val="600"/>
              </a:spcBef>
              <a:buFont typeface="Arial" pitchFamily="34" charset="0"/>
              <a:buChar char="•"/>
              <a:defRPr sz="2400" b="1">
                <a:solidFill>
                  <a:srgbClr val="00A3E2"/>
                </a:solidFill>
              </a:defRPr>
            </a:lvl1pPr>
            <a:lvl2pPr marL="800100" indent="-342900">
              <a:spcBef>
                <a:spcPts val="600"/>
              </a:spcBef>
              <a:buFont typeface="Calibri" pitchFamily="34" charset="0"/>
              <a:buChar char="—"/>
              <a:defRPr sz="2400"/>
            </a:lvl2pPr>
            <a:lvl3pPr marL="1200150" indent="-285750">
              <a:spcBef>
                <a:spcPts val="600"/>
              </a:spcBef>
              <a:buFont typeface="Arial" pitchFamily="34" charset="0"/>
              <a:buChar char="•"/>
              <a:defRPr sz="2000"/>
            </a:lvl3pPr>
            <a:lvl4pPr marL="1714500" indent="-342900">
              <a:spcBef>
                <a:spcPts val="600"/>
              </a:spcBef>
              <a:buFont typeface="Calibri" pitchFamily="34" charset="0"/>
              <a:buChar char="—"/>
              <a:defRPr/>
            </a:lvl4pPr>
            <a:lvl5pPr marL="2114550" indent="-285750">
              <a:spcBef>
                <a:spcPts val="600"/>
              </a:spcBef>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939669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60C0E820-298B-EC4E-9087-246992C65482}" type="datetime1">
              <a:rPr lang="en-US" smtClean="0"/>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5E5E5D">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sz="quarter" idx="13"/>
          </p:nvPr>
        </p:nvSpPr>
        <p:spPr>
          <a:xfrm>
            <a:off x="0" y="1152525"/>
            <a:ext cx="9144000" cy="5203825"/>
          </a:xfrm>
        </p:spPr>
        <p:txBody>
          <a:bodyPr/>
          <a:lstStyle/>
          <a:p>
            <a:endParaRPr lang="en-US" dirty="0"/>
          </a:p>
        </p:txBody>
      </p:sp>
    </p:spTree>
    <p:extLst>
      <p:ext uri="{BB962C8B-B14F-4D97-AF65-F5344CB8AC3E}">
        <p14:creationId xmlns:p14="http://schemas.microsoft.com/office/powerpoint/2010/main" val="19282009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5725034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4CC66FD-12A6-435F-A1E1-0ED637789521}" type="slidenum">
              <a:rPr lang="en-US" smtClean="0"/>
              <a:pPr/>
              <a:t>‹#›</a:t>
            </a:fld>
            <a:endParaRPr lang="en-US" dirty="0"/>
          </a:p>
        </p:txBody>
      </p:sp>
      <p:sp>
        <p:nvSpPr>
          <p:cNvPr id="7" name="Text Placeholder 6"/>
          <p:cNvSpPr>
            <a:spLocks noGrp="1"/>
          </p:cNvSpPr>
          <p:nvPr>
            <p:ph type="body" sz="quarter" idx="13"/>
          </p:nvPr>
        </p:nvSpPr>
        <p:spPr>
          <a:xfrm>
            <a:off x="457200" y="1371600"/>
            <a:ext cx="8048847" cy="4433777"/>
          </a:xfrm>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528059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idx="1" hasCustomPrompt="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spcBef>
                <a:spcPts val="600"/>
              </a:spcBef>
              <a:buFont typeface="Arial" pitchFamily="34" charset="0"/>
              <a:buChar char="•"/>
              <a:defRPr sz="2400" b="1">
                <a:solidFill>
                  <a:srgbClr val="00A3E2"/>
                </a:solidFill>
              </a:defRPr>
            </a:lvl1pPr>
            <a:lvl2pPr marL="800100" indent="-342900">
              <a:spcBef>
                <a:spcPts val="600"/>
              </a:spcBef>
              <a:buFont typeface="Calibri" pitchFamily="34" charset="0"/>
              <a:buChar char="—"/>
              <a:defRPr sz="2400"/>
            </a:lvl2pPr>
            <a:lvl3pPr marL="1200150" indent="-285750">
              <a:spcBef>
                <a:spcPts val="600"/>
              </a:spcBef>
              <a:buFont typeface="Arial" pitchFamily="34" charset="0"/>
              <a:buChar char="•"/>
              <a:defRPr sz="2000"/>
            </a:lvl3pPr>
            <a:lvl4pPr marL="1714500" indent="-342900">
              <a:spcBef>
                <a:spcPts val="600"/>
              </a:spcBef>
              <a:buFont typeface="Calibri" pitchFamily="34" charset="0"/>
              <a:buChar char="—"/>
              <a:defRPr/>
            </a:lvl4pPr>
            <a:lvl5pPr marL="2114550" indent="-285750">
              <a:spcBef>
                <a:spcPts val="600"/>
              </a:spcBef>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4089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ADD2A6C-9D72-4C56-9FC4-14341BB40749}"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B0B862-FE51-4030-AD66-ACD149E0FCB2}" type="slidenum">
              <a:rPr lang="en-US"/>
              <a:pPr/>
              <a:t>‹#›</a:t>
            </a:fld>
            <a:endParaRPr lang="en-US" dirty="0"/>
          </a:p>
        </p:txBody>
      </p:sp>
      <p:sp>
        <p:nvSpPr>
          <p:cNvPr id="9" name="Title 1"/>
          <p:cNvSpPr txBox="1">
            <a:spLocks/>
          </p:cNvSpPr>
          <p:nvPr userDrawn="1"/>
        </p:nvSpPr>
        <p:spPr>
          <a:xfrm>
            <a:off x="0" y="9462"/>
            <a:ext cx="8229600" cy="1143000"/>
          </a:xfrm>
          <a:prstGeom prst="rect">
            <a:avLst/>
          </a:prstGeom>
        </p:spPr>
        <p:txBody>
          <a:bodyPr/>
          <a:lstStyle>
            <a:lvl1pPr marL="169863" indent="0" algn="l" defTabSz="457200" rtl="0" fontAlgn="base">
              <a:spcBef>
                <a:spcPct val="0"/>
              </a:spcBef>
              <a:spcAft>
                <a:spcPct val="0"/>
              </a:spcAft>
              <a:defRPr sz="3200" kern="1200">
                <a:solidFill>
                  <a:schemeClr val="bg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276990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F34EB61-22B1-46A7-8B23-38A6129F910E}" type="datetimeFigureOut">
              <a:rPr lang="en-US"/>
              <a:pPr/>
              <a:t>6/29/2016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9F566DA0-83DA-46CB-95E8-89DB5C3E622D}" type="slidenum">
              <a:rPr lang="en-US"/>
              <a:pPr/>
              <a:t>‹#›</a:t>
            </a:fld>
            <a:endParaRPr lang="en-US" dirty="0"/>
          </a:p>
        </p:txBody>
      </p:sp>
      <p:sp>
        <p:nvSpPr>
          <p:cNvPr id="11"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455898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F34EB61-22B1-46A7-8B23-38A6129F910E}" type="datetimeFigureOut">
              <a:rPr lang="en-US"/>
              <a:pPr/>
              <a:t>6/29/2016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9F566DA0-83DA-46CB-95E8-89DB5C3E622D}" type="slidenum">
              <a:rPr lang="en-US"/>
              <a:pPr/>
              <a:t>‹#›</a:t>
            </a:fld>
            <a:endParaRPr lang="en-US" dirty="0"/>
          </a:p>
        </p:txBody>
      </p:sp>
      <p:sp>
        <p:nvSpPr>
          <p:cNvPr id="11"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665157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sz="quarter" idx="13"/>
          </p:nvPr>
        </p:nvSpPr>
        <p:spPr>
          <a:xfrm>
            <a:off x="0" y="1152525"/>
            <a:ext cx="9144000" cy="5203825"/>
          </a:xfrm>
        </p:spPr>
        <p:txBody>
          <a:bodyPr/>
          <a:lstStyle/>
          <a:p>
            <a:endParaRPr lang="en-US" dirty="0"/>
          </a:p>
        </p:txBody>
      </p:sp>
    </p:spTree>
    <p:extLst>
      <p:ext uri="{BB962C8B-B14F-4D97-AF65-F5344CB8AC3E}">
        <p14:creationId xmlns:p14="http://schemas.microsoft.com/office/powerpoint/2010/main" val="31384296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954665622"/>
      </p:ext>
    </p:extLst>
  </p:cSld>
  <p:clrMapOvr>
    <a:masterClrMapping/>
  </p:clrMapOvr>
  <p:transition spd="med" advClick="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851856960"/>
      </p:ext>
    </p:extLst>
  </p:cSld>
  <p:clrMapOvr>
    <a:masterClrMapping/>
  </p:clrMapOvr>
  <p:transition spd="med" advClick="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937742001"/>
      </p:ext>
    </p:extLst>
  </p:cSld>
  <p:clrMapOvr>
    <a:masterClrMapping/>
  </p:clrMapOvr>
  <p:transition spd="med" advClick="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999486345"/>
      </p:ext>
    </p:extLst>
  </p:cSld>
  <p:clrMapOvr>
    <a:masterClrMapping/>
  </p:clrMapOvr>
  <p:transition spd="med" advClick="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4282500538"/>
      </p:ext>
    </p:extLst>
  </p:cSld>
  <p:clrMapOvr>
    <a:masterClrMapping/>
  </p:clrMapOvr>
  <p:transition spd="med" advClick="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301756071"/>
      </p:ext>
    </p:extLst>
  </p:cSld>
  <p:clrMapOvr>
    <a:masterClrMapping/>
  </p:clrMapOvr>
  <p:transition spd="med" advClick="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989071622"/>
      </p:ext>
    </p:extLst>
  </p:cSld>
  <p:clrMapOvr>
    <a:masterClrMapping/>
  </p:clrMapOvr>
  <p:transition spd="med" advClick="0">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4080933812"/>
      </p:ext>
    </p:extLst>
  </p:cSld>
  <p:clrMapOvr>
    <a:masterClrMapping/>
  </p:clrMapOvr>
  <p:transition spd="med"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sz="quarter" idx="13"/>
          </p:nvPr>
        </p:nvSpPr>
        <p:spPr>
          <a:xfrm>
            <a:off x="0" y="1152525"/>
            <a:ext cx="9144000" cy="5203825"/>
          </a:xfrm>
        </p:spPr>
        <p:txBody>
          <a:bodyPr/>
          <a:lstStyle/>
          <a:p>
            <a:endParaRPr lang="en-US" dirty="0"/>
          </a:p>
        </p:txBody>
      </p:sp>
    </p:spTree>
    <p:extLst>
      <p:ext uri="{BB962C8B-B14F-4D97-AF65-F5344CB8AC3E}">
        <p14:creationId xmlns:p14="http://schemas.microsoft.com/office/powerpoint/2010/main" val="2751743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903845789"/>
      </p:ext>
    </p:extLst>
  </p:cSld>
  <p:clrMapOvr>
    <a:masterClrMapping/>
  </p:clrMapOvr>
  <p:transition spd="med" advClick="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4085907577"/>
      </p:ext>
    </p:extLst>
  </p:cSld>
  <p:clrMapOvr>
    <a:masterClrMapping/>
  </p:clrMapOvr>
  <p:transition spd="med" advClick="0">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367940846"/>
      </p:ext>
    </p:extLst>
  </p:cSld>
  <p:clrMapOvr>
    <a:masterClrMapping/>
  </p:clrMapOvr>
  <p:transition spd="med" advClick="0">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363779034"/>
      </p:ext>
    </p:extLst>
  </p:cSld>
  <p:clrMapOvr>
    <a:masterClrMapping/>
  </p:clrMapOvr>
  <p:transition spd="med" advClick="0">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590002022"/>
      </p:ext>
    </p:extLst>
  </p:cSld>
  <p:clrMapOvr>
    <a:masterClrMapping/>
  </p:clrMapOvr>
  <p:transition spd="med" advClick="0">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221779589"/>
      </p:ext>
    </p:extLst>
  </p:cSld>
  <p:clrMapOvr>
    <a:masterClrMapping/>
  </p:clrMapOvr>
  <p:transition spd="med" advClick="0">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209995896"/>
      </p:ext>
    </p:extLst>
  </p:cSld>
  <p:clrMapOvr>
    <a:masterClrMapping/>
  </p:clrMapOvr>
  <p:transition spd="med" advClick="0">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343054886"/>
      </p:ext>
    </p:extLst>
  </p:cSld>
  <p:clrMapOvr>
    <a:masterClrMapping/>
  </p:clrMapOvr>
  <p:transition spd="med" advClick="0">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248538711"/>
      </p:ext>
    </p:extLst>
  </p:cSld>
  <p:clrMapOvr>
    <a:masterClrMapping/>
  </p:clrMapOvr>
  <p:transition spd="med" advClick="0">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043489365"/>
      </p:ext>
    </p:extLst>
  </p:cSld>
  <p:clrMapOvr>
    <a:masterClrMapping/>
  </p:clrMapOvr>
  <p:transition spd="med"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456741451"/>
      </p:ext>
    </p:extLst>
  </p:cSld>
  <p:clrMapOvr>
    <a:masterClrMapping/>
  </p:clrMapOvr>
  <p:transition spd="med" advClick="0">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4175929114"/>
      </p:ext>
    </p:extLst>
  </p:cSld>
  <p:clrMapOvr>
    <a:masterClrMapping/>
  </p:clrMapOvr>
  <p:transition spd="med" advClick="0">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918290160"/>
      </p:ext>
    </p:extLst>
  </p:cSld>
  <p:clrMapOvr>
    <a:masterClrMapping/>
  </p:clrMapOvr>
  <p:transition spd="med" advClick="0">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10" name="Text Placeholder 2"/>
          <p:cNvSpPr>
            <a:spLocks noGrp="1"/>
          </p:cNvSpPr>
          <p:nvPr>
            <p:ph idx="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defRPr sz="2400"/>
            </a:lvl2pPr>
            <a:lvl3pPr>
              <a:defRPr b="0"/>
            </a:lvl3pPr>
            <a:lvl4pPr>
              <a:defRPr b="0"/>
            </a:lvl4pPr>
            <a:lvl5pPr marL="2057400" indent="-228600">
              <a:buFont typeface="Wingdings" pitchFamily="2" charset="2"/>
              <a:buChar cha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3262128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EFEB78-3F11-4C6A-BA16-0DEDB35DB666}" type="datetimeFigureOut">
              <a:rPr lang="en-US" smtClean="0"/>
              <a:pPr/>
              <a:t>6/29/2016</a:t>
            </a:fld>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4CC66FD-12A6-435F-A1E1-0ED637789521}" type="slidenum">
              <a:rPr lang="en-US" smtClean="0"/>
              <a:pPr/>
              <a:t>‹#›</a:t>
            </a:fld>
            <a:endParaRPr lang="en-US" dirty="0"/>
          </a:p>
        </p:txBody>
      </p:sp>
      <p:sp>
        <p:nvSpPr>
          <p:cNvPr id="7" name="Text Placeholder 6"/>
          <p:cNvSpPr>
            <a:spLocks noGrp="1"/>
          </p:cNvSpPr>
          <p:nvPr>
            <p:ph type="body" sz="quarter" idx="13"/>
          </p:nvPr>
        </p:nvSpPr>
        <p:spPr>
          <a:xfrm>
            <a:off x="457200" y="1371600"/>
            <a:ext cx="8048847" cy="4433777"/>
          </a:xfrm>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451741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pic>
        <p:nvPicPr>
          <p:cNvPr id="5122" name="Picture 2" descr="J:\Communications &amp; Outreach\Logos &amp; Signatures\2012 Achieve &amp; ADP Logos\ACHIEVE Cap.png"/>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1470" y="127590"/>
            <a:ext cx="323291" cy="32008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8" name="Text Placeholder 2"/>
          <p:cNvSpPr>
            <a:spLocks noGrp="1"/>
          </p:cNvSpPr>
          <p:nvPr>
            <p:ph idx="1" hasCustomPrompt="1"/>
          </p:nvPr>
        </p:nvSpPr>
        <p:spPr bwMode="auto">
          <a:xfrm>
            <a:off x="297712" y="127590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spcBef>
                <a:spcPts val="600"/>
              </a:spcBef>
              <a:buFont typeface="Arial" pitchFamily="34" charset="0"/>
              <a:buChar char="•"/>
              <a:defRPr sz="2400" b="1">
                <a:solidFill>
                  <a:srgbClr val="00A3E2"/>
                </a:solidFill>
              </a:defRPr>
            </a:lvl1pPr>
            <a:lvl2pPr marL="800100" indent="-342900">
              <a:spcBef>
                <a:spcPts val="600"/>
              </a:spcBef>
              <a:buFont typeface="Calibri" pitchFamily="34" charset="0"/>
              <a:buChar char="—"/>
              <a:defRPr sz="2400"/>
            </a:lvl2pPr>
            <a:lvl3pPr marL="1200150" indent="-285750">
              <a:spcBef>
                <a:spcPts val="600"/>
              </a:spcBef>
              <a:buFont typeface="Arial" pitchFamily="34" charset="0"/>
              <a:buChar char="•"/>
              <a:defRPr sz="2000"/>
            </a:lvl3pPr>
            <a:lvl4pPr marL="1714500" indent="-342900">
              <a:spcBef>
                <a:spcPts val="600"/>
              </a:spcBef>
              <a:buFont typeface="Calibri" pitchFamily="34" charset="0"/>
              <a:buChar char="—"/>
              <a:defRPr/>
            </a:lvl4pPr>
            <a:lvl5pPr marL="2114550" indent="-285750">
              <a:spcBef>
                <a:spcPts val="600"/>
              </a:spcBef>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0798063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ADD2A6C-9D72-4C56-9FC4-14341BB40749}"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B0B862-FE51-4030-AD66-ACD149E0FCB2}" type="slidenum">
              <a:rPr lang="en-US"/>
              <a:pPr/>
              <a:t>‹#›</a:t>
            </a:fld>
            <a:endParaRPr lang="en-US" dirty="0"/>
          </a:p>
        </p:txBody>
      </p:sp>
      <p:sp>
        <p:nvSpPr>
          <p:cNvPr id="9" name="Title 1"/>
          <p:cNvSpPr txBox="1">
            <a:spLocks/>
          </p:cNvSpPr>
          <p:nvPr userDrawn="1"/>
        </p:nvSpPr>
        <p:spPr>
          <a:xfrm>
            <a:off x="0" y="9462"/>
            <a:ext cx="8229600" cy="1143000"/>
          </a:xfrm>
          <a:prstGeom prst="rect">
            <a:avLst/>
          </a:prstGeom>
        </p:spPr>
        <p:txBody>
          <a:bodyPr/>
          <a:lstStyle>
            <a:lvl1pPr marL="169863" indent="0" algn="l" defTabSz="457200" rtl="0" fontAlgn="base">
              <a:spcBef>
                <a:spcPct val="0"/>
              </a:spcBef>
              <a:spcAft>
                <a:spcPct val="0"/>
              </a:spcAft>
              <a:defRPr sz="3200" kern="1200">
                <a:solidFill>
                  <a:schemeClr val="bg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28846292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F34EB61-22B1-46A7-8B23-38A6129F910E}" type="datetimeFigureOut">
              <a:rPr lang="en-US"/>
              <a:pPr/>
              <a:t>6/29/2016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9F566DA0-83DA-46CB-95E8-89DB5C3E622D}" type="slidenum">
              <a:rPr lang="en-US"/>
              <a:pPr/>
              <a:t>‹#›</a:t>
            </a:fld>
            <a:endParaRPr lang="en-US" dirty="0"/>
          </a:p>
        </p:txBody>
      </p:sp>
      <p:sp>
        <p:nvSpPr>
          <p:cNvPr id="11"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043709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29EF6318-B809-4E7A-B90B-7245859BDCF5}" type="datetimeFigureOut">
              <a:rPr lang="en-US"/>
              <a:pPr/>
              <a:t>6/29/2016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072768-FD1D-4DFF-86D1-48AC91CC264B}" type="slidenum">
              <a:rPr lang="en-US"/>
              <a:pPr/>
              <a:t>‹#›</a:t>
            </a:fld>
            <a:endParaRPr lang="en-US" dirty="0"/>
          </a:p>
        </p:txBody>
      </p:sp>
      <p:sp>
        <p:nvSpPr>
          <p:cNvPr id="9" name="Title 1"/>
          <p:cNvSpPr>
            <a:spLocks noGrp="1"/>
          </p:cNvSpPr>
          <p:nvPr>
            <p:ph type="title"/>
          </p:nvPr>
        </p:nvSpPr>
        <p:spPr>
          <a:xfrm>
            <a:off x="0" y="9462"/>
            <a:ext cx="8229600" cy="1143000"/>
          </a:xfrm>
          <a:prstGeom prst="rect">
            <a:avLst/>
          </a:prstGeom>
        </p:spPr>
        <p:txBody>
          <a:bodyPr/>
          <a:lstStyle>
            <a:lvl1pPr marL="169863" indent="0" algn="l">
              <a:defRPr sz="320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sz="quarter" idx="13"/>
          </p:nvPr>
        </p:nvSpPr>
        <p:spPr>
          <a:xfrm>
            <a:off x="0" y="1152525"/>
            <a:ext cx="9144000" cy="5203825"/>
          </a:xfrm>
        </p:spPr>
        <p:txBody>
          <a:bodyPr/>
          <a:lstStyle/>
          <a:p>
            <a:endParaRPr lang="en-US" dirty="0"/>
          </a:p>
        </p:txBody>
      </p:sp>
    </p:spTree>
    <p:extLst>
      <p:ext uri="{BB962C8B-B14F-4D97-AF65-F5344CB8AC3E}">
        <p14:creationId xmlns:p14="http://schemas.microsoft.com/office/powerpoint/2010/main" val="28136439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009398925"/>
      </p:ext>
    </p:extLst>
  </p:cSld>
  <p:clrMapOvr>
    <a:masterClrMapping/>
  </p:clrMapOvr>
  <p:transition spd="med"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514625987"/>
      </p:ext>
    </p:extLst>
  </p:cSld>
  <p:clrMapOvr>
    <a:masterClrMapping/>
  </p:clrMapOvr>
  <p:transition spd="med" advClick="0">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83639157"/>
      </p:ext>
    </p:extLst>
  </p:cSld>
  <p:clrMapOvr>
    <a:masterClrMapping/>
  </p:clrMapOvr>
  <p:transition spd="med" advClick="0">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652920664"/>
      </p:ext>
    </p:extLst>
  </p:cSld>
  <p:clrMapOvr>
    <a:masterClrMapping/>
  </p:clrMapOvr>
  <p:transition spd="med" advClick="0">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755455396"/>
      </p:ext>
    </p:extLst>
  </p:cSld>
  <p:clrMapOvr>
    <a:masterClrMapping/>
  </p:clrMapOvr>
  <p:transition spd="med" advClick="0">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028489742"/>
      </p:ext>
    </p:extLst>
  </p:cSld>
  <p:clrMapOvr>
    <a:masterClrMapping/>
  </p:clrMapOvr>
  <p:transition spd="med" advClick="0">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403423008"/>
      </p:ext>
    </p:extLst>
  </p:cSld>
  <p:clrMapOvr>
    <a:masterClrMapping/>
  </p:clrMapOvr>
  <p:transition spd="med" advClick="0">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496476504"/>
      </p:ext>
    </p:extLst>
  </p:cSld>
  <p:clrMapOvr>
    <a:masterClrMapping/>
  </p:clrMapOvr>
  <p:transition spd="med" advClick="0">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066754004"/>
      </p:ext>
    </p:extLst>
  </p:cSld>
  <p:clrMapOvr>
    <a:masterClrMapping/>
  </p:clrMapOvr>
  <p:transition spd="med" advClick="0">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268075092"/>
      </p:ext>
    </p:extLst>
  </p:cSld>
  <p:clrMapOvr>
    <a:masterClrMapping/>
  </p:clrMapOvr>
  <p:transition spd="med" advClick="0">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273519142"/>
      </p:ext>
    </p:extLst>
  </p:cSld>
  <p:clrMapOvr>
    <a:masterClrMapping/>
  </p:clrMapOvr>
  <p:transition spd="med"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2172435602"/>
      </p:ext>
    </p:extLst>
  </p:cSld>
  <p:clrMapOvr>
    <a:masterClrMapping/>
  </p:clrMapOvr>
  <p:transition spd="med" advClick="0">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232226242"/>
      </p:ext>
    </p:extLst>
  </p:cSld>
  <p:clrMapOvr>
    <a:masterClrMapping/>
  </p:clrMapOvr>
  <p:transition spd="med" advClick="0">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4043385991"/>
      </p:ext>
    </p:extLst>
  </p:cSld>
  <p:clrMapOvr>
    <a:masterClrMapping/>
  </p:clrMapOvr>
  <p:transition spd="med" advClick="0">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333056361"/>
      </p:ext>
    </p:extLst>
  </p:cSld>
  <p:clrMapOvr>
    <a:masterClrMapping/>
  </p:clrMapOvr>
  <p:transition spd="med" advClick="0">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4092566157"/>
      </p:ext>
    </p:extLst>
  </p:cSld>
  <p:clrMapOvr>
    <a:masterClrMapping/>
  </p:clrMapOvr>
  <p:transition spd="med" advClick="0">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2119085002"/>
      </p:ext>
    </p:extLst>
  </p:cSld>
  <p:clrMapOvr>
    <a:masterClrMapping/>
  </p:clrMapOvr>
  <p:transition spd="med" advClick="0">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485852851"/>
      </p:ext>
    </p:extLst>
  </p:cSld>
  <p:clrMapOvr>
    <a:masterClrMapping/>
  </p:clrMapOvr>
  <p:transition spd="med" advClick="0">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486537448"/>
      </p:ext>
    </p:extLst>
  </p:cSld>
  <p:clrMapOvr>
    <a:masterClrMapping/>
  </p:clrMapOvr>
  <p:transition spd="med" advClick="0">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230507898"/>
      </p:ext>
    </p:extLst>
  </p:cSld>
  <p:clrMapOvr>
    <a:masterClrMapping/>
  </p:clrMapOvr>
  <p:transition spd="med" advClick="0">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1324029374"/>
      </p:ext>
    </p:extLst>
  </p:cSld>
  <p:clrMapOvr>
    <a:masterClrMapping/>
  </p:clrMapOvr>
  <p:transition spd="med" advClick="0">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prstClr val="black"/>
                </a:solidFill>
                <a:latin typeface="Arial" pitchFamily="-109" charset="0"/>
              </a:endParaRPr>
            </a:p>
          </p:txBody>
        </p:sp>
      </p:grpSp>
      <p:sp>
        <p:nvSpPr>
          <p:cNvPr id="3" name="Content Placeholder 2"/>
          <p:cNvSpPr>
            <a:spLocks noGrp="1"/>
          </p:cNvSpPr>
          <p:nvPr>
            <p:ph idx="1"/>
          </p:nvPr>
        </p:nvSpPr>
        <p:spPr/>
        <p:txBody>
          <a:bodyPr/>
          <a:lstStyle>
            <a:lvl3pPr marL="914400" indent="1778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smtClean="0"/>
              <a:t>Click to edit Master title style</a:t>
            </a:r>
            <a:endParaRPr lang="en-US" dirty="0"/>
          </a:p>
        </p:txBody>
      </p:sp>
      <p:sp>
        <p:nvSpPr>
          <p:cNvPr id="9" name="Slide Number Placeholder 24"/>
          <p:cNvSpPr>
            <a:spLocks noGrp="1"/>
          </p:cNvSpPr>
          <p:nvPr>
            <p:ph type="sldNum" sz="quarter" idx="10"/>
          </p:nvPr>
        </p:nvSpPr>
        <p:spPr/>
        <p:txBody>
          <a:bodyPr/>
          <a:lstStyle>
            <a:lvl1pPr>
              <a:defRPr>
                <a:solidFill>
                  <a:srgbClr val="A6A6A6"/>
                </a:solidFill>
              </a:defRPr>
            </a:lvl1pPr>
          </a:lstStyle>
          <a:p>
            <a:fld id="{CBEE5DC0-A0C6-8A4F-8D48-D1F69151C4C1}" type="slidenum">
              <a:rPr lang="en-US"/>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latin typeface="Arial" charset="0"/>
                <a:ea typeface="ＭＳ Ｐゴシック" charset="0"/>
                <a:cs typeface="Arial" charset="0"/>
              </a:defRPr>
            </a:lvl1pPr>
          </a:lstStyle>
          <a:p>
            <a:endParaRPr lang="en-US" dirty="0">
              <a:solidFill>
                <a:prstClr val="black">
                  <a:tint val="75000"/>
                </a:prstClr>
              </a:solidFill>
            </a:endParaRPr>
          </a:p>
          <a:p>
            <a:r>
              <a:rPr lang="en-US" dirty="0">
                <a:solidFill>
                  <a:prstClr val="black">
                    <a:tint val="75000"/>
                  </a:prstClr>
                </a:solidFill>
              </a:rPr>
              <a:t>Source:</a:t>
            </a:r>
          </a:p>
          <a:p>
            <a:endParaRPr lang="en-US" dirty="0">
              <a:solidFill>
                <a:prstClr val="black">
                  <a:tint val="75000"/>
                </a:prstClr>
              </a:solidFill>
            </a:endParaRPr>
          </a:p>
        </p:txBody>
      </p:sp>
    </p:spTree>
    <p:extLst>
      <p:ext uri="{BB962C8B-B14F-4D97-AF65-F5344CB8AC3E}">
        <p14:creationId xmlns:p14="http://schemas.microsoft.com/office/powerpoint/2010/main" val="3543768329"/>
      </p:ext>
    </p:extLst>
  </p:cSld>
  <p:clrMapOvr>
    <a:masterClrMapping/>
  </p:clrMapOvr>
  <p:transition spd="med"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heme" Target="../theme/theme10.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1.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26" Type="http://schemas.openxmlformats.org/officeDocument/2006/relationships/slideLayout" Target="../slideLayouts/slideLayout182.xml"/><Relationship Id="rId3" Type="http://schemas.openxmlformats.org/officeDocument/2006/relationships/slideLayout" Target="../slideLayouts/slideLayout159.xml"/><Relationship Id="rId21" Type="http://schemas.openxmlformats.org/officeDocument/2006/relationships/slideLayout" Target="../slideLayouts/slideLayout177.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5" Type="http://schemas.openxmlformats.org/officeDocument/2006/relationships/slideLayout" Target="../slideLayouts/slideLayout181.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slideLayout" Target="../slideLayouts/slideLayout176.xml"/><Relationship Id="rId29" Type="http://schemas.openxmlformats.org/officeDocument/2006/relationships/slideLayout" Target="../slideLayouts/slideLayout185.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24" Type="http://schemas.openxmlformats.org/officeDocument/2006/relationships/slideLayout" Target="../slideLayouts/slideLayout180.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23" Type="http://schemas.openxmlformats.org/officeDocument/2006/relationships/slideLayout" Target="../slideLayouts/slideLayout179.xml"/><Relationship Id="rId28" Type="http://schemas.openxmlformats.org/officeDocument/2006/relationships/slideLayout" Target="../slideLayouts/slideLayout184.xml"/><Relationship Id="rId10" Type="http://schemas.openxmlformats.org/officeDocument/2006/relationships/slideLayout" Target="../slideLayouts/slideLayout166.xml"/><Relationship Id="rId19" Type="http://schemas.openxmlformats.org/officeDocument/2006/relationships/slideLayout" Target="../slideLayouts/slideLayout175.xml"/><Relationship Id="rId31" Type="http://schemas.openxmlformats.org/officeDocument/2006/relationships/image" Target="../media/image1.jpeg"/><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 Id="rId22" Type="http://schemas.openxmlformats.org/officeDocument/2006/relationships/slideLayout" Target="../slideLayouts/slideLayout178.xml"/><Relationship Id="rId27" Type="http://schemas.openxmlformats.org/officeDocument/2006/relationships/slideLayout" Target="../slideLayouts/slideLayout183.xml"/><Relationship Id="rId30"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theme" Target="../theme/theme13.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theme" Target="../theme/theme14.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18" Type="http://schemas.openxmlformats.org/officeDocument/2006/relationships/slideLayout" Target="../slideLayouts/slideLayout227.xml"/><Relationship Id="rId26" Type="http://schemas.openxmlformats.org/officeDocument/2006/relationships/slideLayout" Target="../slideLayouts/slideLayout235.xml"/><Relationship Id="rId3" Type="http://schemas.openxmlformats.org/officeDocument/2006/relationships/slideLayout" Target="../slideLayouts/slideLayout212.xml"/><Relationship Id="rId21" Type="http://schemas.openxmlformats.org/officeDocument/2006/relationships/slideLayout" Target="../slideLayouts/slideLayout230.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17" Type="http://schemas.openxmlformats.org/officeDocument/2006/relationships/slideLayout" Target="../slideLayouts/slideLayout226.xml"/><Relationship Id="rId25" Type="http://schemas.openxmlformats.org/officeDocument/2006/relationships/slideLayout" Target="../slideLayouts/slideLayout234.xml"/><Relationship Id="rId2" Type="http://schemas.openxmlformats.org/officeDocument/2006/relationships/slideLayout" Target="../slideLayouts/slideLayout211.xml"/><Relationship Id="rId16" Type="http://schemas.openxmlformats.org/officeDocument/2006/relationships/slideLayout" Target="../slideLayouts/slideLayout225.xml"/><Relationship Id="rId20" Type="http://schemas.openxmlformats.org/officeDocument/2006/relationships/slideLayout" Target="../slideLayouts/slideLayout229.xml"/><Relationship Id="rId29" Type="http://schemas.openxmlformats.org/officeDocument/2006/relationships/slideLayout" Target="../slideLayouts/slideLayout238.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24" Type="http://schemas.openxmlformats.org/officeDocument/2006/relationships/slideLayout" Target="../slideLayouts/slideLayout233.xml"/><Relationship Id="rId32" Type="http://schemas.openxmlformats.org/officeDocument/2006/relationships/image" Target="../media/image1.jpeg"/><Relationship Id="rId5" Type="http://schemas.openxmlformats.org/officeDocument/2006/relationships/slideLayout" Target="../slideLayouts/slideLayout214.xml"/><Relationship Id="rId15" Type="http://schemas.openxmlformats.org/officeDocument/2006/relationships/slideLayout" Target="../slideLayouts/slideLayout224.xml"/><Relationship Id="rId23" Type="http://schemas.openxmlformats.org/officeDocument/2006/relationships/slideLayout" Target="../slideLayouts/slideLayout232.xml"/><Relationship Id="rId28" Type="http://schemas.openxmlformats.org/officeDocument/2006/relationships/slideLayout" Target="../slideLayouts/slideLayout237.xml"/><Relationship Id="rId10" Type="http://schemas.openxmlformats.org/officeDocument/2006/relationships/slideLayout" Target="../slideLayouts/slideLayout219.xml"/><Relationship Id="rId19" Type="http://schemas.openxmlformats.org/officeDocument/2006/relationships/slideLayout" Target="../slideLayouts/slideLayout228.xml"/><Relationship Id="rId31" Type="http://schemas.openxmlformats.org/officeDocument/2006/relationships/theme" Target="../theme/theme15.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slideLayout" Target="../slideLayouts/slideLayout223.xml"/><Relationship Id="rId22" Type="http://schemas.openxmlformats.org/officeDocument/2006/relationships/slideLayout" Target="../slideLayouts/slideLayout231.xml"/><Relationship Id="rId27" Type="http://schemas.openxmlformats.org/officeDocument/2006/relationships/slideLayout" Target="../slideLayouts/slideLayout236.xml"/><Relationship Id="rId30" Type="http://schemas.openxmlformats.org/officeDocument/2006/relationships/slideLayout" Target="../slideLayouts/slideLayout23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1.jpe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5.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image" Target="../media/image1.jpe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theme" Target="../theme/theme7.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34" Type="http://schemas.openxmlformats.org/officeDocument/2006/relationships/image" Target="../media/image1.jpeg"/><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theme" Target="../theme/theme8.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29" Type="http://schemas.openxmlformats.org/officeDocument/2006/relationships/slideLayout" Target="../slideLayouts/slideLayout133.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slideLayout" Target="../slideLayouts/slideLayout132.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31" Type="http://schemas.openxmlformats.org/officeDocument/2006/relationships/image" Target="../media/image1.jpeg"/><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 Id="rId30"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0"/>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C1EFEB78-3F11-4C6A-BA16-0DEDB35DB666}" type="datetimeFigureOut">
              <a:rPr lang="en-US"/>
              <a:pPr/>
              <a:t>6/29/2016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CC66FD-12A6-435F-A1E1-0ED637789521}" type="slidenum">
              <a:rPr lang="en-US"/>
              <a:pPr/>
              <a:t>‹#›</a:t>
            </a:fld>
            <a:endParaRPr lang="en-US" dirty="0"/>
          </a:p>
        </p:txBody>
      </p:sp>
    </p:spTree>
    <p:extLst>
      <p:ext uri="{BB962C8B-B14F-4D97-AF65-F5344CB8AC3E}">
        <p14:creationId xmlns:p14="http://schemas.microsoft.com/office/powerpoint/2010/main" val="4006843352"/>
      </p:ext>
    </p:extLst>
  </p:cSld>
  <p:clrMap bg1="lt1" tx1="dk1" bg2="lt2" tx2="dk2" accent1="accent1" accent2="accent2" accent3="accent3" accent4="accent4" accent5="accent5" accent6="accent6" hlink="hlink" folHlink="folHlink"/>
  <p:sldLayoutIdLst>
    <p:sldLayoutId id="2147483656" r:id="rId1"/>
    <p:sldLayoutId id="2147483668" r:id="rId2"/>
    <p:sldLayoutId id="2147483667" r:id="rId3"/>
    <p:sldLayoutId id="2147483658" r:id="rId4"/>
    <p:sldLayoutId id="2147483660" r:id="rId5"/>
    <p:sldLayoutId id="2147483657" r:id="rId6"/>
    <p:sldLayoutId id="2147483670" r:id="rId7"/>
    <p:sldLayoutId id="2147483671"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90" r:id="rId24"/>
    <p:sldLayoutId id="2147483691" r:id="rId25"/>
    <p:sldLayoutId id="2147483692" r:id="rId26"/>
    <p:sldLayoutId id="2147483693" r:id="rId27"/>
    <p:sldLayoutId id="2147483836" r:id="rId28"/>
  </p:sldLayoutIdLst>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tabLst>
          <a:tab pos="744538" algn="l"/>
        </a:tabLst>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Wingdings" pitchFamily="2" charset="2"/>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1EFEB78-3F11-4C6A-BA16-0DEDB35DB666}" type="datetimeFigureOut">
              <a:rPr lang="en-US" smtClean="0"/>
              <a:pPr/>
              <a:t>6/29/2016</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4CC66FD-12A6-435F-A1E1-0ED63778952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1EFEB78-3F11-4C6A-BA16-0DEDB35DB666}" type="datetimeFigureOut">
              <a:rPr lang="en-US" smtClean="0"/>
              <a:pPr/>
              <a:t>6/29/2016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dirty="0">
              <a:solidFill>
                <a:srgbClr val="92D05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4CC66FD-12A6-435F-A1E1-0ED637789521}" type="slidenum">
              <a:rPr lang="en-US" smtClean="0"/>
              <a:pPr/>
              <a:t>‹#›</a:t>
            </a:fld>
            <a:endParaRPr lang="en-US" dirty="0"/>
          </a:p>
        </p:txBody>
      </p:sp>
    </p:spTree>
    <p:extLst>
      <p:ext uri="{BB962C8B-B14F-4D97-AF65-F5344CB8AC3E}">
        <p14:creationId xmlns:p14="http://schemas.microsoft.com/office/powerpoint/2010/main" val="3903888445"/>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1"/>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C1EFEB78-3F11-4C6A-BA16-0DEDB35DB666}" type="datetimeFigureOut">
              <a:rPr lang="en-US"/>
              <a:pPr/>
              <a:t>6/29/2016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CC66FD-12A6-435F-A1E1-0ED637789521}" type="slidenum">
              <a:rPr lang="en-US"/>
              <a:pPr/>
              <a:t>‹#›</a:t>
            </a:fld>
            <a:endParaRPr lang="en-US" dirty="0"/>
          </a:p>
        </p:txBody>
      </p:sp>
    </p:spTree>
    <p:extLst>
      <p:ext uri="{BB962C8B-B14F-4D97-AF65-F5344CB8AC3E}">
        <p14:creationId xmlns:p14="http://schemas.microsoft.com/office/powerpoint/2010/main" val="3091693235"/>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 id="2147484225" r:id="rId12"/>
    <p:sldLayoutId id="2147484226" r:id="rId13"/>
    <p:sldLayoutId id="2147484227" r:id="rId14"/>
    <p:sldLayoutId id="2147484228" r:id="rId15"/>
    <p:sldLayoutId id="2147484229" r:id="rId16"/>
    <p:sldLayoutId id="2147484230" r:id="rId17"/>
    <p:sldLayoutId id="2147484231" r:id="rId18"/>
    <p:sldLayoutId id="2147484232" r:id="rId19"/>
    <p:sldLayoutId id="2147484233" r:id="rId20"/>
    <p:sldLayoutId id="2147484234" r:id="rId21"/>
    <p:sldLayoutId id="2147484235" r:id="rId22"/>
    <p:sldLayoutId id="2147484236" r:id="rId23"/>
    <p:sldLayoutId id="2147484237" r:id="rId24"/>
    <p:sldLayoutId id="2147484238" r:id="rId25"/>
    <p:sldLayoutId id="2147484239" r:id="rId26"/>
    <p:sldLayoutId id="2147484240" r:id="rId27"/>
    <p:sldLayoutId id="2147484242" r:id="rId28"/>
    <p:sldLayoutId id="2147484243" r:id="rId29"/>
  </p:sldLayoutIdLst>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tabLst>
          <a:tab pos="744538" algn="l"/>
        </a:tabLst>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Wingdings" pitchFamily="2" charset="2"/>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dirty="0">
              <a:solidFill>
                <a:srgbClr val="D4D4D4"/>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4CC66FD-12A6-435F-A1E1-0ED637789521}" type="slidenum">
              <a:rPr lang="en-US" smtClean="0">
                <a:solidFill>
                  <a:srgbClr val="D4D4D4"/>
                </a:solidFill>
              </a:rPr>
              <a:pPr/>
              <a:t>‹#›</a:t>
            </a:fld>
            <a:endParaRPr lang="en-US" dirty="0">
              <a:solidFill>
                <a:srgbClr val="D4D4D4"/>
              </a:solidFill>
            </a:endParaRPr>
          </a:p>
        </p:txBody>
      </p:sp>
    </p:spTree>
    <p:extLst>
      <p:ext uri="{BB962C8B-B14F-4D97-AF65-F5344CB8AC3E}">
        <p14:creationId xmlns:p14="http://schemas.microsoft.com/office/powerpoint/2010/main" val="3191167819"/>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 id="2147484280" r:id="rId12"/>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1EFEB78-3F11-4C6A-BA16-0DEDB35DB666}" type="datetimeFigureOut">
              <a:rPr lang="en-US" smtClean="0">
                <a:solidFill>
                  <a:srgbClr val="D4D4D4"/>
                </a:solidFill>
              </a:rPr>
              <a:pPr/>
              <a:t>6/29/2016</a:t>
            </a:fld>
            <a:endParaRPr lang="en-US" dirty="0">
              <a:solidFill>
                <a:srgbClr val="D4D4D4"/>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dirty="0">
              <a:solidFill>
                <a:srgbClr val="D4D4D4"/>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4CC66FD-12A6-435F-A1E1-0ED637789521}" type="slidenum">
              <a:rPr lang="en-US" smtClean="0">
                <a:solidFill>
                  <a:srgbClr val="D4D4D4"/>
                </a:solidFill>
              </a:rPr>
              <a:pPr/>
              <a:t>‹#›</a:t>
            </a:fld>
            <a:endParaRPr lang="en-US" dirty="0">
              <a:solidFill>
                <a:srgbClr val="D4D4D4"/>
              </a:solidFill>
            </a:endParaRPr>
          </a:p>
        </p:txBody>
      </p:sp>
    </p:spTree>
    <p:extLst>
      <p:ext uri="{BB962C8B-B14F-4D97-AF65-F5344CB8AC3E}">
        <p14:creationId xmlns:p14="http://schemas.microsoft.com/office/powerpoint/2010/main" val="996458920"/>
      </p:ext>
    </p:extLst>
  </p:cSld>
  <p:clrMap bg1="dk1" tx1="lt1" bg2="dk2" tx2="lt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 id="2147484293" r:id="rId12"/>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2"/>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C1EFEB78-3F11-4C6A-BA16-0DEDB35DB666}" type="datetimeFigureOut">
              <a:rPr lang="en-US"/>
              <a:pPr/>
              <a:t>6/29/2016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CC66FD-12A6-435F-A1E1-0ED637789521}" type="slidenum">
              <a:rPr lang="en-US"/>
              <a:pPr/>
              <a:t>‹#›</a:t>
            </a:fld>
            <a:endParaRPr lang="en-US" dirty="0"/>
          </a:p>
        </p:txBody>
      </p:sp>
    </p:spTree>
    <p:extLst>
      <p:ext uri="{BB962C8B-B14F-4D97-AF65-F5344CB8AC3E}">
        <p14:creationId xmlns:p14="http://schemas.microsoft.com/office/powerpoint/2010/main" val="2829499333"/>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 id="2147484306" r:id="rId12"/>
    <p:sldLayoutId id="2147484307" r:id="rId13"/>
    <p:sldLayoutId id="2147484308" r:id="rId14"/>
    <p:sldLayoutId id="2147484309" r:id="rId15"/>
    <p:sldLayoutId id="2147484310" r:id="rId16"/>
    <p:sldLayoutId id="2147484311" r:id="rId17"/>
    <p:sldLayoutId id="2147484312" r:id="rId18"/>
    <p:sldLayoutId id="2147484313" r:id="rId19"/>
    <p:sldLayoutId id="2147484314" r:id="rId20"/>
    <p:sldLayoutId id="2147484315" r:id="rId21"/>
    <p:sldLayoutId id="2147484316" r:id="rId22"/>
    <p:sldLayoutId id="2147484317" r:id="rId23"/>
    <p:sldLayoutId id="2147484318" r:id="rId24"/>
    <p:sldLayoutId id="2147484319" r:id="rId25"/>
    <p:sldLayoutId id="2147484320" r:id="rId26"/>
    <p:sldLayoutId id="2147484321" r:id="rId27"/>
    <p:sldLayoutId id="2147484322" r:id="rId28"/>
    <p:sldLayoutId id="2147484323" r:id="rId29"/>
    <p:sldLayoutId id="2147484324" r:id="rId30"/>
  </p:sldLayoutIdLst>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tabLst>
          <a:tab pos="744538" algn="l"/>
        </a:tabLst>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Wingdings" pitchFamily="2" charset="2"/>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581014" y="5837274"/>
            <a:ext cx="1403498" cy="6592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4"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651486516"/>
      </p:ext>
    </p:extLst>
  </p:cSld>
  <p:clrMap bg1="lt1" tx1="dk1" bg2="lt2" tx2="dk2" accent1="accent1" accent2="accent2" accent3="accent3" accent4="accent4" accent5="accent5" accent6="accent6" hlink="hlink" folHlink="folHlink"/>
  <p:sldLayoutIdLst>
    <p:sldLayoutId id="2147483665" r:id="rId1"/>
    <p:sldLayoutId id="2147483666" r:id="rId2"/>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chemeClr val="tx1"/>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949835"/>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581014" y="5837274"/>
            <a:ext cx="1403498" cy="6592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16979387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8" r:id="rId3"/>
    <p:sldLayoutId id="2147483699" r:id="rId4"/>
  </p:sldLayoutIdLst>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FD10BCA-CA25-0147-AA10-851235587441}" type="datetime1">
              <a:rPr lang="en-US" smtClean="0"/>
              <a:pPr/>
              <a:t>6/29/2016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CC66FD-12A6-435F-A1E1-0ED637789521}" type="slidenum">
              <a:rPr lang="en-US"/>
              <a:pPr/>
              <a:t>‹#›</a:t>
            </a:fld>
            <a:endParaRPr lang="en-US" dirty="0"/>
          </a:p>
        </p:txBody>
      </p:sp>
    </p:spTree>
    <p:extLst>
      <p:ext uri="{BB962C8B-B14F-4D97-AF65-F5344CB8AC3E}">
        <p14:creationId xmlns:p14="http://schemas.microsoft.com/office/powerpoint/2010/main" val="38908474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hf hdr="0" ftr="0" dt="0"/>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tabLst>
          <a:tab pos="744538" algn="l"/>
        </a:tabLst>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Wingdings" pitchFamily="2" charset="2"/>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A6BB7664-5EF5-4C4F-A821-D039EC109BA9}" type="datetime1">
              <a:rPr lang="en-US" smtClean="0"/>
              <a:pPr/>
              <a:t>6/29/2016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solidFill>
                <a:srgbClr val="5E5E5D">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CC66FD-12A6-435F-A1E1-0ED637789521}" type="slidenum">
              <a:rPr lang="en-US"/>
              <a:pPr/>
              <a:t>‹#›</a:t>
            </a:fld>
            <a:endParaRPr lang="en-US" dirty="0"/>
          </a:p>
        </p:txBody>
      </p:sp>
    </p:spTree>
    <p:extLst>
      <p:ext uri="{BB962C8B-B14F-4D97-AF65-F5344CB8AC3E}">
        <p14:creationId xmlns:p14="http://schemas.microsoft.com/office/powerpoint/2010/main" val="12457625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hf hdr="0" ftr="0" dt="0"/>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tabLst>
          <a:tab pos="744538" algn="l"/>
        </a:tabLst>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Wingdings" pitchFamily="2" charset="2"/>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9"/>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C1EFEB78-3F11-4C6A-BA16-0DEDB35DB666}" type="datetimeFigureOut">
              <a:rPr lang="en-US"/>
              <a:pPr/>
              <a:t>6/29/2016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CC66FD-12A6-435F-A1E1-0ED637789521}" type="slidenum">
              <a:rPr lang="en-US"/>
              <a:pPr/>
              <a:t>‹#›</a:t>
            </a:fld>
            <a:endParaRPr lang="en-US" dirty="0"/>
          </a:p>
        </p:txBody>
      </p:sp>
    </p:spTree>
    <p:extLst>
      <p:ext uri="{BB962C8B-B14F-4D97-AF65-F5344CB8AC3E}">
        <p14:creationId xmlns:p14="http://schemas.microsoft.com/office/powerpoint/2010/main" val="39007183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Lst>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tabLst>
          <a:tab pos="744538" algn="l"/>
        </a:tabLst>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Wingdings" pitchFamily="2" charset="2"/>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4"/>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C1EFEB78-3F11-4C6A-BA16-0DEDB35DB666}" type="datetimeFigureOut">
              <a:rPr lang="en-US"/>
              <a:pPr/>
              <a:t>6/29/2016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CC66FD-12A6-435F-A1E1-0ED637789521}" type="slidenum">
              <a:rPr lang="en-US"/>
              <a:pPr/>
              <a:t>‹#›</a:t>
            </a:fld>
            <a:endParaRPr lang="en-US" dirty="0"/>
          </a:p>
        </p:txBody>
      </p:sp>
    </p:spTree>
    <p:extLst>
      <p:ext uri="{BB962C8B-B14F-4D97-AF65-F5344CB8AC3E}">
        <p14:creationId xmlns:p14="http://schemas.microsoft.com/office/powerpoint/2010/main" val="189477643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 id="2147483881" r:id="rId19"/>
    <p:sldLayoutId id="2147483882" r:id="rId20"/>
    <p:sldLayoutId id="2147483883" r:id="rId21"/>
    <p:sldLayoutId id="2147483884" r:id="rId22"/>
    <p:sldLayoutId id="2147483885" r:id="rId23"/>
    <p:sldLayoutId id="2147483886" r:id="rId24"/>
    <p:sldLayoutId id="2147483887" r:id="rId25"/>
    <p:sldLayoutId id="2147483888" r:id="rId26"/>
    <p:sldLayoutId id="2147483889" r:id="rId27"/>
    <p:sldLayoutId id="2147483891" r:id="rId28"/>
    <p:sldLayoutId id="2147483892" r:id="rId29"/>
    <p:sldLayoutId id="2147484070" r:id="rId30"/>
    <p:sldLayoutId id="2147484071" r:id="rId31"/>
    <p:sldLayoutId id="2147484069" r:id="rId32"/>
  </p:sldLayoutIdLst>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tabLst>
          <a:tab pos="744538" algn="l"/>
        </a:tabLst>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Wingdings" pitchFamily="2" charset="2"/>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1"/>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202019" y="1190848"/>
            <a:ext cx="8846288" cy="466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C1EFEB78-3F11-4C6A-BA16-0DEDB35DB666}" type="datetimeFigureOut">
              <a:rPr lang="en-US"/>
              <a:pPr/>
              <a:t>6/29/2016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CC66FD-12A6-435F-A1E1-0ED637789521}" type="slidenum">
              <a:rPr lang="en-US"/>
              <a:pPr/>
              <a:t>‹#›</a:t>
            </a:fld>
            <a:endParaRPr lang="en-US" dirty="0"/>
          </a:p>
        </p:txBody>
      </p:sp>
    </p:spTree>
    <p:extLst>
      <p:ext uri="{BB962C8B-B14F-4D97-AF65-F5344CB8AC3E}">
        <p14:creationId xmlns:p14="http://schemas.microsoft.com/office/powerpoint/2010/main" val="4060531260"/>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 id="2147484020" r:id="rId18"/>
    <p:sldLayoutId id="2147484021" r:id="rId19"/>
    <p:sldLayoutId id="2147484022" r:id="rId20"/>
    <p:sldLayoutId id="2147484023" r:id="rId21"/>
    <p:sldLayoutId id="2147484024" r:id="rId22"/>
    <p:sldLayoutId id="2147484025" r:id="rId23"/>
    <p:sldLayoutId id="2147484026" r:id="rId24"/>
    <p:sldLayoutId id="2147484027" r:id="rId25"/>
    <p:sldLayoutId id="2147484028" r:id="rId26"/>
    <p:sldLayoutId id="2147484029" r:id="rId27"/>
    <p:sldLayoutId id="2147484031" r:id="rId28"/>
    <p:sldLayoutId id="2147484032" r:id="rId29"/>
  </p:sldLayoutIdLst>
  <p:txStyles>
    <p:titleStyle>
      <a:lvl1pPr algn="ctr" defTabSz="457200" rtl="0" fontAlgn="base">
        <a:spcBef>
          <a:spcPct val="0"/>
        </a:spcBef>
        <a:spcAft>
          <a:spcPct val="0"/>
        </a:spcAft>
        <a:defRPr sz="4400" kern="1200">
          <a:solidFill>
            <a:schemeClr val="tx1"/>
          </a:solidFill>
          <a:latin typeface="+mj-lt"/>
          <a:ea typeface="ヒラギノ角ゴ Pro W3" charset="-128"/>
          <a:cs typeface="+mj-cs"/>
        </a:defRPr>
      </a:lvl1pPr>
      <a:lvl2pPr algn="ctr" defTabSz="457200" rtl="0" fontAlgn="base">
        <a:spcBef>
          <a:spcPct val="0"/>
        </a:spcBef>
        <a:spcAft>
          <a:spcPct val="0"/>
        </a:spcAft>
        <a:defRPr sz="4400">
          <a:solidFill>
            <a:schemeClr val="tx1"/>
          </a:solidFill>
          <a:latin typeface="Calibri" pitchFamily="34" charset="0"/>
          <a:ea typeface="ヒラギノ角ゴ Pro W3" charset="-128"/>
        </a:defRPr>
      </a:lvl2pPr>
      <a:lvl3pPr algn="ctr" defTabSz="457200" rtl="0" fontAlgn="base">
        <a:spcBef>
          <a:spcPct val="0"/>
        </a:spcBef>
        <a:spcAft>
          <a:spcPct val="0"/>
        </a:spcAft>
        <a:defRPr sz="4400">
          <a:solidFill>
            <a:schemeClr val="tx1"/>
          </a:solidFill>
          <a:latin typeface="Calibri" pitchFamily="34" charset="0"/>
          <a:ea typeface="ヒラギノ角ゴ Pro W3" charset="-128"/>
        </a:defRPr>
      </a:lvl3pPr>
      <a:lvl4pPr algn="ctr" defTabSz="457200" rtl="0" fontAlgn="base">
        <a:spcBef>
          <a:spcPct val="0"/>
        </a:spcBef>
        <a:spcAft>
          <a:spcPct val="0"/>
        </a:spcAft>
        <a:defRPr sz="4400">
          <a:solidFill>
            <a:schemeClr val="tx1"/>
          </a:solidFill>
          <a:latin typeface="Calibri" pitchFamily="34" charset="0"/>
          <a:ea typeface="ヒラギノ角ゴ Pro W3" charset="-128"/>
        </a:defRPr>
      </a:lvl4pPr>
      <a:lvl5pPr algn="ctr" defTabSz="457200" rtl="0" fontAlgn="base">
        <a:spcBef>
          <a:spcPct val="0"/>
        </a:spcBef>
        <a:spcAft>
          <a:spcPct val="0"/>
        </a:spcAft>
        <a:defRPr sz="4400">
          <a:solidFill>
            <a:schemeClr val="tx1"/>
          </a:solidFill>
          <a:latin typeface="Calibri" pitchFamily="34" charset="0"/>
          <a:ea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ea typeface="ヒラギノ角ゴ Pro W3"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fontAlgn="base">
        <a:spcBef>
          <a:spcPct val="20000"/>
        </a:spcBef>
        <a:spcAft>
          <a:spcPct val="0"/>
        </a:spcAft>
        <a:buFont typeface="Arial" pitchFamily="34" charset="0"/>
        <a:buChar char="•"/>
        <a:defRPr sz="2600" b="1" kern="1200">
          <a:solidFill>
            <a:srgbClr val="00A3E2"/>
          </a:solidFill>
          <a:latin typeface="+mn-lt"/>
          <a:ea typeface="ヒラギノ角ゴ Pro W3" charset="-128"/>
          <a:cs typeface="+mn-cs"/>
        </a:defRPr>
      </a:lvl1pPr>
      <a:lvl2pPr marL="742950" indent="-285750" algn="l" defTabSz="457200" rtl="0" fontAlgn="base">
        <a:spcBef>
          <a:spcPct val="20000"/>
        </a:spcBef>
        <a:spcAft>
          <a:spcPct val="0"/>
        </a:spcAft>
        <a:buFont typeface="Arial" pitchFamily="34" charset="0"/>
        <a:buChar char="–"/>
        <a:tabLst>
          <a:tab pos="744538" algn="l"/>
        </a:tabLst>
        <a:defRPr sz="24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pitchFamily="34" charset="0"/>
        <a:buChar char="–"/>
        <a:defRPr sz="18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Wingdings" pitchFamily="2" charset="2"/>
        <a:buChar char="§"/>
        <a:defRPr sz="18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3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3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9.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99.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9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0.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9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47.xml"/><Relationship Id="rId5" Type="http://schemas.openxmlformats.org/officeDocument/2006/relationships/image" Target="../media/image15.gif"/><Relationship Id="rId4" Type="http://schemas.openxmlformats.org/officeDocument/2006/relationships/hyperlink" Target="http://www.naturalchild.org/jason/blind_men_elephant.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9.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656726" y="413238"/>
            <a:ext cx="7851648" cy="815487"/>
          </a:xfrm>
          <a:prstGeom prst="rect">
            <a:avLst/>
          </a:prstGeom>
          <a:solidFill>
            <a:schemeClr val="tx2"/>
          </a:solidFill>
          <a:ln w="76200">
            <a:solidFill>
              <a:schemeClr val="tx1"/>
            </a:solidFill>
          </a:ln>
        </p:spPr>
        <p:txBody>
          <a:bodyPr vert="horz" lIns="0" tIns="0" rIns="0" bIns="0" anchor="b">
            <a:normAutofit fontScale="975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defTabSz="914400" fontAlgn="auto">
              <a:spcAft>
                <a:spcPts val="0"/>
              </a:spcAft>
            </a:pPr>
            <a:r>
              <a:rPr sz="5400" dirty="0" smtClean="0">
                <a:solidFill>
                  <a:srgbClr val="0F6FC6"/>
                </a:solidFill>
                <a:effectLst/>
                <a:cs typeface="Arial" panose="020B0604020202020204" pitchFamily="34" charset="0"/>
              </a:rPr>
              <a:t>Foundational Services</a:t>
            </a:r>
            <a:endParaRPr sz="5400" dirty="0">
              <a:solidFill>
                <a:srgbClr val="0F6FC6"/>
              </a:solidFill>
              <a:effectLst/>
              <a:cs typeface="Arial" panose="020B0604020202020204" pitchFamily="34" charset="0"/>
            </a:endParaRPr>
          </a:p>
        </p:txBody>
      </p:sp>
      <p:sp>
        <p:nvSpPr>
          <p:cNvPr id="7" name="Content Placeholder 2"/>
          <p:cNvSpPr txBox="1">
            <a:spLocks/>
          </p:cNvSpPr>
          <p:nvPr/>
        </p:nvSpPr>
        <p:spPr>
          <a:xfrm>
            <a:off x="155943" y="2206115"/>
            <a:ext cx="4496542" cy="2485630"/>
          </a:xfrm>
          <a:prstGeom prst="rect">
            <a:avLst/>
          </a:prstGeom>
          <a:solidFill>
            <a:schemeClr val="tx2"/>
          </a:solidFill>
          <a:ln w="76200">
            <a:solidFill>
              <a:schemeClr val="tx1"/>
            </a:solidFill>
          </a:ln>
        </p:spPr>
        <p:txBody>
          <a:bodyPr vert="horz" lIns="45720" rIns="45720" anchor="t">
            <a:normAutofit/>
          </a:bodyPr>
          <a:lstStyle>
            <a:lvl1pPr marL="0" indent="0" algn="l" rtl="0" eaLnBrk="1" latinLnBrk="0" hangingPunct="1">
              <a:spcBef>
                <a:spcPct val="20000"/>
              </a:spcBef>
              <a:buClr>
                <a:schemeClr val="accent3"/>
              </a:buClr>
              <a:buSzPct val="95000"/>
              <a:buFont typeface="Wingdings 2"/>
              <a:buNone/>
              <a:defRPr kumimoji="0" sz="22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1800" kern="1200">
                <a:solidFill>
                  <a:schemeClr val="tx1">
                    <a:tint val="75000"/>
                  </a:schemeClr>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600" kern="1200">
                <a:solidFill>
                  <a:schemeClr val="tx1">
                    <a:tint val="75000"/>
                  </a:schemeClr>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400" kern="1200">
                <a:solidFill>
                  <a:schemeClr val="tx1">
                    <a:tint val="75000"/>
                  </a:schemeClr>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400" kern="1200">
                <a:solidFill>
                  <a:schemeClr val="tx1">
                    <a:tint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defTabSz="914400" fontAlgn="auto">
              <a:spcBef>
                <a:spcPts val="0"/>
              </a:spcBef>
              <a:spcAft>
                <a:spcPts val="0"/>
              </a:spcAft>
              <a:buClr>
                <a:srgbClr val="0BD0D9"/>
              </a:buClr>
            </a:pPr>
            <a:r>
              <a:rPr lang="en-US" sz="7000" b="1" dirty="0" smtClean="0">
                <a:solidFill>
                  <a:schemeClr val="bg2"/>
                </a:solidFill>
                <a:latin typeface="+mj-lt"/>
                <a:cs typeface="Arial" panose="020B0604020202020204" pitchFamily="34" charset="0"/>
              </a:rPr>
              <a:t>Science</a:t>
            </a:r>
          </a:p>
          <a:p>
            <a:pPr algn="ctr" defTabSz="914400" fontAlgn="auto">
              <a:spcBef>
                <a:spcPts val="0"/>
              </a:spcBef>
              <a:spcAft>
                <a:spcPts val="0"/>
              </a:spcAft>
              <a:buClr>
                <a:srgbClr val="0BD0D9"/>
              </a:buClr>
            </a:pPr>
            <a:r>
              <a:rPr lang="en-US" sz="7000" b="1" dirty="0" smtClean="0">
                <a:solidFill>
                  <a:schemeClr val="bg2"/>
                </a:solidFill>
                <a:latin typeface="+mj-lt"/>
                <a:cs typeface="Arial" panose="020B0604020202020204" pitchFamily="34" charset="0"/>
              </a:rPr>
              <a:t>Phase 3</a:t>
            </a:r>
            <a:endParaRPr lang="en-US" sz="7000" b="1" dirty="0">
              <a:solidFill>
                <a:schemeClr val="bg2"/>
              </a:solidFill>
              <a:latin typeface="+mj-lt"/>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151" y="5313681"/>
            <a:ext cx="2057400" cy="1371600"/>
          </a:xfrm>
          <a:prstGeom prst="rect">
            <a:avLst/>
          </a:prstGeom>
          <a:solidFill>
            <a:srgbClr val="FFFFFF">
              <a:shade val="85000"/>
            </a:srgbClr>
          </a:solidFill>
          <a:ln w="88900" cap="sq">
            <a:solidFill>
              <a:srgbClr val="FFFFFF"/>
            </a:solidFill>
            <a:miter lim="800000"/>
          </a:ln>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102" y="5313681"/>
            <a:ext cx="2174178" cy="1371600"/>
          </a:xfrm>
          <a:prstGeom prst="rect">
            <a:avLst/>
          </a:prstGeom>
          <a:solidFill>
            <a:srgbClr val="FFFFFF">
              <a:shade val="85000"/>
            </a:srgbClr>
          </a:solidFill>
          <a:ln w="88900" cap="sq">
            <a:solidFill>
              <a:srgbClr val="FFFFFF"/>
            </a:solidFill>
            <a:miter lim="800000"/>
          </a:ln>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2449" y="5313681"/>
            <a:ext cx="1836357" cy="1371600"/>
          </a:xfrm>
          <a:prstGeom prst="rect">
            <a:avLst/>
          </a:prstGeom>
          <a:solidFill>
            <a:srgbClr val="FFFFFF">
              <a:shade val="85000"/>
            </a:srgbClr>
          </a:solidFill>
          <a:ln w="88900" cap="sq">
            <a:solidFill>
              <a:srgbClr val="FFFFFF"/>
            </a:solidFill>
            <a:miter lim="800000"/>
          </a:ln>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2119" y="5314648"/>
            <a:ext cx="2058821" cy="1371600"/>
          </a:xfrm>
          <a:prstGeom prst="rect">
            <a:avLst/>
          </a:prstGeom>
          <a:solidFill>
            <a:srgbClr val="FFFFFF">
              <a:shade val="85000"/>
            </a:srgbClr>
          </a:solidFill>
          <a:ln w="88900" cap="sq">
            <a:solidFill>
              <a:srgbClr val="FFFFFF"/>
            </a:solidFill>
            <a:miter lim="800000"/>
          </a:ln>
          <a:effectLst/>
        </p:spPr>
      </p:pic>
    </p:spTree>
    <p:extLst>
      <p:ext uri="{BB962C8B-B14F-4D97-AF65-F5344CB8AC3E}">
        <p14:creationId xmlns:p14="http://schemas.microsoft.com/office/powerpoint/2010/main" val="316166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Storyline Here?</a:t>
            </a:r>
            <a:endParaRPr lang="en-US" dirty="0"/>
          </a:p>
        </p:txBody>
      </p:sp>
      <p:grpSp>
        <p:nvGrpSpPr>
          <p:cNvPr id="32" name="Group 31"/>
          <p:cNvGrpSpPr/>
          <p:nvPr/>
        </p:nvGrpSpPr>
        <p:grpSpPr>
          <a:xfrm>
            <a:off x="1727197" y="1998134"/>
            <a:ext cx="5689600" cy="3239912"/>
            <a:chOff x="1727197" y="1998134"/>
            <a:chExt cx="5689600" cy="3239912"/>
          </a:xfrm>
        </p:grpSpPr>
        <p:sp>
          <p:nvSpPr>
            <p:cNvPr id="5" name="Rectangle 4"/>
            <p:cNvSpPr/>
            <p:nvPr/>
          </p:nvSpPr>
          <p:spPr>
            <a:xfrm>
              <a:off x="1738486" y="1998134"/>
              <a:ext cx="5667022" cy="3239911"/>
            </a:xfrm>
            <a:prstGeom prst="rect">
              <a:avLst/>
            </a:prstGeom>
            <a:solidFill>
              <a:schemeClr val="bg1"/>
            </a:solidFill>
            <a:ln w="9525">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7" name="Straight Connector 6"/>
            <p:cNvCxnSpPr/>
            <p:nvPr/>
          </p:nvCxnSpPr>
          <p:spPr>
            <a:xfrm flipH="1" flipV="1">
              <a:off x="1727197" y="1998134"/>
              <a:ext cx="2912534" cy="1715911"/>
            </a:xfrm>
            <a:prstGeom prst="line">
              <a:avLst/>
            </a:prstGeom>
            <a:ln w="9525">
              <a:solidFill>
                <a:srgbClr val="595959"/>
              </a:solidFill>
            </a:ln>
            <a:effectLst/>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V="1">
              <a:off x="4639731" y="1998135"/>
              <a:ext cx="2765777" cy="1715910"/>
            </a:xfrm>
            <a:prstGeom prst="line">
              <a:avLst/>
            </a:prstGeom>
            <a:ln w="9525">
              <a:solidFill>
                <a:srgbClr val="595959"/>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738486" y="3172177"/>
              <a:ext cx="1986847" cy="2065869"/>
            </a:xfrm>
            <a:prstGeom prst="line">
              <a:avLst/>
            </a:prstGeom>
            <a:ln w="9525">
              <a:solidFill>
                <a:srgbClr val="595959"/>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520267" y="3172177"/>
              <a:ext cx="1896530" cy="2065868"/>
            </a:xfrm>
            <a:prstGeom prst="line">
              <a:avLst/>
            </a:prstGeom>
            <a:ln w="9525">
              <a:solidFill>
                <a:srgbClr val="595959"/>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45180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Graphic Representation of Coherence</a:t>
            </a:r>
            <a:endParaRPr lang="en-US" dirty="0"/>
          </a:p>
        </p:txBody>
      </p:sp>
      <p:sp>
        <p:nvSpPr>
          <p:cNvPr id="3" name="Rectangle 2"/>
          <p:cNvSpPr/>
          <p:nvPr/>
        </p:nvSpPr>
        <p:spPr>
          <a:xfrm>
            <a:off x="7759700" y="1120462"/>
            <a:ext cx="1181100" cy="10766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rotWithShape="1">
          <a:blip r:embed="rId3"/>
          <a:srcRect l="19691" t="12960" r="19340" b="7173"/>
          <a:stretch/>
        </p:blipFill>
        <p:spPr>
          <a:xfrm>
            <a:off x="0" y="1031835"/>
            <a:ext cx="9144000" cy="5826165"/>
          </a:xfrm>
          <a:prstGeom prst="rect">
            <a:avLst/>
          </a:prstGeom>
        </p:spPr>
      </p:pic>
    </p:spTree>
    <p:extLst>
      <p:ext uri="{BB962C8B-B14F-4D97-AF65-F5344CB8AC3E}">
        <p14:creationId xmlns:p14="http://schemas.microsoft.com/office/powerpoint/2010/main" val="1300387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811523" y="3170251"/>
            <a:ext cx="7321825" cy="3154349"/>
          </a:xfrm>
        </p:spPr>
        <p:txBody>
          <a:bodyPr>
            <a:normAutofit fontScale="92500" lnSpcReduction="20000"/>
          </a:bodyPr>
          <a:lstStyle/>
          <a:p>
            <a:pPr marL="68580" indent="0">
              <a:buNone/>
            </a:pPr>
            <a:r>
              <a:rPr lang="en-US" sz="2800" b="1" dirty="0" smtClean="0">
                <a:solidFill>
                  <a:schemeClr val="bg2">
                    <a:lumMod val="10000"/>
                  </a:schemeClr>
                </a:solidFill>
                <a:latin typeface="Calibri" panose="020F0502020204030204" pitchFamily="34" charset="0"/>
                <a:cs typeface="Calibri" panose="020F0502020204030204" pitchFamily="34" charset="0"/>
              </a:rPr>
              <a:t>Task: Storyline</a:t>
            </a:r>
            <a:endParaRPr lang="en-US" sz="2800" b="1" dirty="0">
              <a:solidFill>
                <a:schemeClr val="bg2">
                  <a:lumMod val="10000"/>
                </a:schemeClr>
              </a:solidFill>
              <a:latin typeface="Calibri" panose="020F0502020204030204" pitchFamily="34" charset="0"/>
              <a:cs typeface="Calibri" panose="020F0502020204030204" pitchFamily="34" charset="0"/>
            </a:endParaRPr>
          </a:p>
          <a:p>
            <a:pPr fontAlgn="base">
              <a:spcAft>
                <a:spcPct val="0"/>
              </a:spcAft>
            </a:pPr>
            <a:r>
              <a:rPr lang="en-US" dirty="0" smtClean="0">
                <a:solidFill>
                  <a:schemeClr val="bg2">
                    <a:lumMod val="10000"/>
                  </a:schemeClr>
                </a:solidFill>
                <a:latin typeface="Calibri" panose="020F0502020204030204" pitchFamily="34" charset="0"/>
                <a:cs typeface="Calibri" panose="020F0502020204030204" pitchFamily="34" charset="0"/>
              </a:rPr>
              <a:t>Consider the concept of coherence in reference to the storyline we worked on as a whole group. </a:t>
            </a:r>
          </a:p>
          <a:p>
            <a:pPr fontAlgn="base">
              <a:spcAft>
                <a:spcPct val="0"/>
              </a:spcAft>
            </a:pPr>
            <a:r>
              <a:rPr lang="en-US" dirty="0" smtClean="0">
                <a:solidFill>
                  <a:schemeClr val="bg2">
                    <a:lumMod val="10000"/>
                  </a:schemeClr>
                </a:solidFill>
                <a:latin typeface="Calibri" panose="020F0502020204030204" pitchFamily="34" charset="0"/>
                <a:cs typeface="Calibri" panose="020F0502020204030204" pitchFamily="34" charset="0"/>
              </a:rPr>
              <a:t>Where is there evidence of coherence in our storyline?</a:t>
            </a:r>
          </a:p>
          <a:p>
            <a:pPr fontAlgn="base">
              <a:spcAft>
                <a:spcPct val="0"/>
              </a:spcAft>
            </a:pPr>
            <a:r>
              <a:rPr lang="en-US" dirty="0">
                <a:solidFill>
                  <a:schemeClr val="bg2">
                    <a:lumMod val="10000"/>
                  </a:schemeClr>
                </a:solidFill>
                <a:latin typeface="Calibri" panose="020F0502020204030204" pitchFamily="34" charset="0"/>
                <a:cs typeface="Calibri" panose="020F0502020204030204" pitchFamily="34" charset="0"/>
              </a:rPr>
              <a:t>As you are working, ask yourselves the following questions</a:t>
            </a:r>
            <a:r>
              <a:rPr lang="en-US" dirty="0" smtClean="0">
                <a:solidFill>
                  <a:schemeClr val="bg2">
                    <a:lumMod val="10000"/>
                  </a:schemeClr>
                </a:solidFill>
                <a:latin typeface="Calibri" panose="020F0502020204030204" pitchFamily="34" charset="0"/>
                <a:cs typeface="Calibri" panose="020F0502020204030204" pitchFamily="34" charset="0"/>
              </a:rPr>
              <a:t>:</a:t>
            </a:r>
          </a:p>
          <a:p>
            <a:pPr marL="628650" lvl="1" indent="-171450">
              <a:spcBef>
                <a:spcPts val="0"/>
              </a:spcBef>
              <a:buClrTx/>
              <a:buSzTx/>
              <a:buFont typeface="Arial" panose="020B0604020202020204" pitchFamily="34" charset="0"/>
              <a:buChar char="•"/>
              <a:defRPr/>
            </a:pPr>
            <a:r>
              <a:rPr lang="en-US" sz="2400" dirty="0" smtClean="0">
                <a:solidFill>
                  <a:schemeClr val="bg2">
                    <a:lumMod val="10000"/>
                  </a:schemeClr>
                </a:solidFill>
                <a:latin typeface="Calibri" panose="020F0502020204030204" pitchFamily="34" charset="0"/>
                <a:cs typeface="Calibri" panose="020F0502020204030204" pitchFamily="34" charset="0"/>
              </a:rPr>
              <a:t>How </a:t>
            </a:r>
            <a:r>
              <a:rPr lang="en-US" sz="2400" dirty="0">
                <a:solidFill>
                  <a:schemeClr val="bg2">
                    <a:lumMod val="10000"/>
                  </a:schemeClr>
                </a:solidFill>
                <a:latin typeface="Calibri" panose="020F0502020204030204" pitchFamily="34" charset="0"/>
                <a:cs typeface="Calibri" panose="020F0502020204030204" pitchFamily="34" charset="0"/>
              </a:rPr>
              <a:t>does a storyline have coherence?</a:t>
            </a:r>
          </a:p>
          <a:p>
            <a:pPr marL="628650" lvl="1" indent="-171450">
              <a:spcBef>
                <a:spcPts val="0"/>
              </a:spcBef>
              <a:buClrTx/>
              <a:buSzTx/>
              <a:buFont typeface="Arial" panose="020B0604020202020204" pitchFamily="34" charset="0"/>
              <a:buChar char="•"/>
              <a:defRPr/>
            </a:pPr>
            <a:r>
              <a:rPr lang="en-US" sz="2400" dirty="0">
                <a:solidFill>
                  <a:schemeClr val="bg2">
                    <a:lumMod val="10000"/>
                  </a:schemeClr>
                </a:solidFill>
                <a:latin typeface="Calibri" panose="020F0502020204030204" pitchFamily="34" charset="0"/>
                <a:cs typeface="Calibri" panose="020F0502020204030204" pitchFamily="34" charset="0"/>
              </a:rPr>
              <a:t>How do we create </a:t>
            </a:r>
            <a:r>
              <a:rPr lang="en-US" sz="2400" dirty="0" smtClean="0">
                <a:solidFill>
                  <a:schemeClr val="bg2">
                    <a:lumMod val="10000"/>
                  </a:schemeClr>
                </a:solidFill>
                <a:latin typeface="Calibri" panose="020F0502020204030204" pitchFamily="34" charset="0"/>
                <a:cs typeface="Calibri" panose="020F0502020204030204" pitchFamily="34" charset="0"/>
              </a:rPr>
              <a:t>coherence – in storylines or in the classroom?</a:t>
            </a:r>
            <a:endParaRPr lang="en-US" sz="2400" dirty="0">
              <a:solidFill>
                <a:schemeClr val="bg2">
                  <a:lumMod val="10000"/>
                </a:schemeClr>
              </a:solidFill>
              <a:latin typeface="Calibri" panose="020F0502020204030204" pitchFamily="34" charset="0"/>
              <a:cs typeface="Calibri" panose="020F0502020204030204" pitchFamily="34" charset="0"/>
            </a:endParaRPr>
          </a:p>
          <a:p>
            <a:pPr marL="628650" lvl="1" indent="-171450">
              <a:spcBef>
                <a:spcPts val="0"/>
              </a:spcBef>
              <a:buClrTx/>
              <a:buSzTx/>
              <a:buFont typeface="Arial" panose="020B0604020202020204" pitchFamily="34" charset="0"/>
              <a:buChar char="•"/>
              <a:defRPr/>
            </a:pPr>
            <a:r>
              <a:rPr lang="en-US" sz="2400" dirty="0">
                <a:solidFill>
                  <a:schemeClr val="bg2">
                    <a:lumMod val="10000"/>
                  </a:schemeClr>
                </a:solidFill>
                <a:latin typeface="Calibri" panose="020F0502020204030204" pitchFamily="34" charset="0"/>
                <a:cs typeface="Calibri" panose="020F0502020204030204" pitchFamily="34" charset="0"/>
              </a:rPr>
              <a:t>What do we need to </a:t>
            </a:r>
            <a:r>
              <a:rPr lang="en-US" sz="2400" dirty="0" smtClean="0">
                <a:solidFill>
                  <a:schemeClr val="bg2">
                    <a:lumMod val="10000"/>
                  </a:schemeClr>
                </a:solidFill>
                <a:latin typeface="Calibri" panose="020F0502020204030204" pitchFamily="34" charset="0"/>
                <a:cs typeface="Calibri" panose="020F0502020204030204" pitchFamily="34" charset="0"/>
              </a:rPr>
              <a:t>“remember </a:t>
            </a:r>
            <a:r>
              <a:rPr lang="en-US" sz="2400" dirty="0">
                <a:solidFill>
                  <a:schemeClr val="bg2">
                    <a:lumMod val="10000"/>
                  </a:schemeClr>
                </a:solidFill>
                <a:latin typeface="Calibri" panose="020F0502020204030204" pitchFamily="34" charset="0"/>
                <a:cs typeface="Calibri" panose="020F0502020204030204" pitchFamily="34" charset="0"/>
              </a:rPr>
              <a:t>to </a:t>
            </a:r>
            <a:r>
              <a:rPr lang="en-US" sz="2400" dirty="0" smtClean="0">
                <a:solidFill>
                  <a:schemeClr val="bg2">
                    <a:lumMod val="10000"/>
                  </a:schemeClr>
                </a:solidFill>
                <a:latin typeface="Calibri" panose="020F0502020204030204" pitchFamily="34" charset="0"/>
                <a:cs typeface="Calibri" panose="020F0502020204030204" pitchFamily="34" charset="0"/>
              </a:rPr>
              <a:t>do” in </a:t>
            </a:r>
            <a:r>
              <a:rPr lang="en-US" sz="2400" dirty="0">
                <a:solidFill>
                  <a:schemeClr val="bg2">
                    <a:lumMod val="10000"/>
                  </a:schemeClr>
                </a:solidFill>
                <a:latin typeface="Calibri" panose="020F0502020204030204" pitchFamily="34" charset="0"/>
                <a:cs typeface="Calibri" panose="020F0502020204030204" pitchFamily="34" charset="0"/>
              </a:rPr>
              <a:t>regards to coherence?</a:t>
            </a:r>
          </a:p>
          <a:p>
            <a:endParaRPr lang="en-US" dirty="0">
              <a:solidFill>
                <a:schemeClr val="bg2">
                  <a:lumMod val="10000"/>
                </a:schemeClr>
              </a:solidFill>
            </a:endParaRPr>
          </a:p>
        </p:txBody>
      </p:sp>
      <p:sp>
        <p:nvSpPr>
          <p:cNvPr id="7" name="Rounded Rectangle 6"/>
          <p:cNvSpPr/>
          <p:nvPr/>
        </p:nvSpPr>
        <p:spPr>
          <a:xfrm>
            <a:off x="649705" y="2955016"/>
            <a:ext cx="7676148" cy="325327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itle 1"/>
          <p:cNvSpPr>
            <a:spLocks noGrp="1"/>
          </p:cNvSpPr>
          <p:nvPr>
            <p:ph type="title"/>
          </p:nvPr>
        </p:nvSpPr>
        <p:spPr>
          <a:xfrm>
            <a:off x="457200" y="1674501"/>
            <a:ext cx="4236720" cy="1143000"/>
          </a:xfrm>
        </p:spPr>
        <p:txBody>
          <a:bodyPr>
            <a:normAutofit fontScale="90000"/>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Coherence in the Storyline</a:t>
            </a:r>
            <a:r>
              <a:rPr lang="en-US" dirty="0" smtClean="0"/>
              <a:t/>
            </a:r>
            <a:br>
              <a:rPr lang="en-US" dirty="0" smtClean="0"/>
            </a:br>
            <a:endParaRPr lang="en-US" dirty="0"/>
          </a:p>
        </p:txBody>
      </p:sp>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751" t="24740" r="6250" b="24740"/>
          <a:stretch/>
        </p:blipFill>
        <p:spPr bwMode="auto">
          <a:xfrm>
            <a:off x="4693920" y="960154"/>
            <a:ext cx="3180347" cy="2410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991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60338"/>
            <a:ext cx="8229600" cy="1143000"/>
          </a:xfrm>
        </p:spPr>
        <p:txBody>
          <a:bodyPr>
            <a:normAutofit/>
          </a:bodyPr>
          <a:lstStyle/>
          <a:p>
            <a:pPr algn="ctr"/>
            <a:r>
              <a:rPr lang="en-US" sz="5400" dirty="0">
                <a:ln w="13335" cmpd="sng">
                  <a:solidFill>
                    <a:schemeClr val="bg1">
                      <a:lumMod val="75000"/>
                    </a:schemeClr>
                  </a:solidFill>
                  <a:prstDash val="solid"/>
                </a:ln>
              </a:rPr>
              <a:t>Session </a:t>
            </a:r>
            <a:r>
              <a:rPr lang="en-US" sz="5400" dirty="0" smtClean="0">
                <a:ln w="13335" cmpd="sng">
                  <a:solidFill>
                    <a:schemeClr val="bg1">
                      <a:lumMod val="75000"/>
                    </a:schemeClr>
                  </a:solidFill>
                  <a:prstDash val="solid"/>
                </a:ln>
              </a:rPr>
              <a:t>2 Reflection</a:t>
            </a:r>
            <a:endParaRPr lang="en-US" sz="5400" dirty="0">
              <a:ln w="13335" cmpd="sng">
                <a:solidFill>
                  <a:schemeClr val="bg1">
                    <a:lumMod val="75000"/>
                  </a:schemeClr>
                </a:solidFill>
                <a:prstDash val="solid"/>
              </a:ln>
            </a:endParaRPr>
          </a:p>
        </p:txBody>
      </p:sp>
      <p:pic>
        <p:nvPicPr>
          <p:cNvPr id="4" name="Content Placeholder 6"/>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527720" y="2077593"/>
            <a:ext cx="2942375" cy="3825648"/>
          </a:xfrm>
          <a:prstGeom prst="rect">
            <a:avLst/>
          </a:prstGeom>
          <a:noFill/>
          <a:extLst/>
        </p:spPr>
      </p:pic>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6140" y="2217801"/>
            <a:ext cx="1124305" cy="656174"/>
          </a:xfrm>
          <a:prstGeom prst="rect">
            <a:avLst/>
          </a:prstGeom>
        </p:spPr>
      </p:pic>
      <p:sp>
        <p:nvSpPr>
          <p:cNvPr id="6" name="Content Placeholder 3"/>
          <p:cNvSpPr txBox="1">
            <a:spLocks/>
          </p:cNvSpPr>
          <p:nvPr/>
        </p:nvSpPr>
        <p:spPr>
          <a:xfrm>
            <a:off x="3276600" y="1484784"/>
            <a:ext cx="5638800" cy="5011266"/>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0" indent="0" fontAlgn="auto">
              <a:spcAft>
                <a:spcPts val="0"/>
              </a:spcAft>
              <a:buClr>
                <a:srgbClr val="92D050"/>
              </a:buClr>
              <a:buFont typeface="Wingdings 3" pitchFamily="18" charset="2"/>
              <a:buNone/>
            </a:pPr>
            <a:r>
              <a:rPr lang="en-US" sz="2800" dirty="0" smtClean="0">
                <a:solidFill>
                  <a:srgbClr val="D4D4D4">
                    <a:lumMod val="10000"/>
                  </a:srgbClr>
                </a:solidFill>
              </a:rPr>
              <a:t>Task: What Can I Take Away? </a:t>
            </a:r>
          </a:p>
          <a:p>
            <a:pPr lvl="1" fontAlgn="auto">
              <a:spcAft>
                <a:spcPts val="0"/>
              </a:spcAft>
              <a:buClr>
                <a:srgbClr val="92D050"/>
              </a:buClr>
              <a:buFont typeface="Wingdings" panose="05000000000000000000" pitchFamily="2" charset="2"/>
              <a:buChar char="§"/>
            </a:pPr>
            <a:r>
              <a:rPr lang="en-US" sz="2600" dirty="0" smtClean="0">
                <a:solidFill>
                  <a:srgbClr val="D4D4D4">
                    <a:lumMod val="10000"/>
                  </a:srgbClr>
                </a:solidFill>
              </a:rPr>
              <a:t>Reflect on your experiences within this past session and work as a large group to generate a list of general Take-Away statements regarding  coherence.</a:t>
            </a:r>
          </a:p>
          <a:p>
            <a:pPr lvl="1" fontAlgn="auto">
              <a:spcAft>
                <a:spcPts val="0"/>
              </a:spcAft>
              <a:buClr>
                <a:srgbClr val="92D050"/>
              </a:buClr>
              <a:buFont typeface="Wingdings" panose="05000000000000000000" pitchFamily="2" charset="2"/>
              <a:buChar char="§"/>
            </a:pPr>
            <a:r>
              <a:rPr lang="en-US" sz="2600" dirty="0" smtClean="0">
                <a:solidFill>
                  <a:srgbClr val="D4D4D4">
                    <a:lumMod val="10000"/>
                  </a:srgbClr>
                </a:solidFill>
              </a:rPr>
              <a:t>After discussing as a large group, consider your personal plan of action and record your reflections in your packet. </a:t>
            </a:r>
          </a:p>
        </p:txBody>
      </p:sp>
    </p:spTree>
    <p:extLst>
      <p:ext uri="{BB962C8B-B14F-4D97-AF65-F5344CB8AC3E}">
        <p14:creationId xmlns:p14="http://schemas.microsoft.com/office/powerpoint/2010/main" val="4788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l"/>
            <a:r>
              <a:rPr lang="en-US" dirty="0">
                <a:solidFill>
                  <a:schemeClr val="tx1">
                    <a:lumMod val="50000"/>
                  </a:schemeClr>
                </a:solidFill>
              </a:rPr>
              <a:t>Notes: </a:t>
            </a:r>
          </a:p>
        </p:txBody>
      </p:sp>
      <p:sp>
        <p:nvSpPr>
          <p:cNvPr id="7" name="Content Placeholder 6"/>
          <p:cNvSpPr>
            <a:spLocks noGrp="1"/>
          </p:cNvSpPr>
          <p:nvPr>
            <p:ph sz="half" idx="2"/>
          </p:nvPr>
        </p:nvSpPr>
        <p:spPr/>
        <p:txBody>
          <a:bodyPr>
            <a:noAutofit/>
          </a:bodyPr>
          <a:lstStyle/>
          <a:p>
            <a:pPr marL="0" indent="0">
              <a:buNone/>
            </a:pPr>
            <a:r>
              <a:rPr lang="en-US" sz="1600" dirty="0">
                <a:solidFill>
                  <a:schemeClr val="tx1">
                    <a:lumMod val="50000"/>
                  </a:schemeClr>
                </a:solidFill>
              </a:rPr>
              <a:t>Participants will be working in groups throughout the sessions.  This will enhance networking, but will also enable participants to maximize NGSS experience.  Groups will need to be created.   It is best if groups can have a mixture of grade levels.  </a:t>
            </a:r>
          </a:p>
          <a:p>
            <a:pPr fontAlgn="base"/>
            <a:r>
              <a:rPr lang="en-US" sz="1600" dirty="0">
                <a:solidFill>
                  <a:schemeClr val="tx1">
                    <a:lumMod val="50000"/>
                  </a:schemeClr>
                </a:solidFill>
              </a:rPr>
              <a:t>Suggestions for groupings:</a:t>
            </a:r>
          </a:p>
          <a:p>
            <a:pPr lvl="1" fontAlgn="base"/>
            <a:r>
              <a:rPr lang="en-US" sz="1600" dirty="0" smtClean="0">
                <a:solidFill>
                  <a:schemeClr val="tx1">
                    <a:lumMod val="50000"/>
                  </a:schemeClr>
                </a:solidFill>
              </a:rPr>
              <a:t>Prepare card numbers in advance.  On the back of each number, write Elementary, Middle, or High School.  For 1, you should have three 1s each labeled with either </a:t>
            </a:r>
            <a:r>
              <a:rPr lang="en-US" sz="1600" dirty="0">
                <a:solidFill>
                  <a:schemeClr val="tx1">
                    <a:lumMod val="50000"/>
                  </a:schemeClr>
                </a:solidFill>
              </a:rPr>
              <a:t>Elementary, Middle, or High </a:t>
            </a:r>
            <a:r>
              <a:rPr lang="en-US" sz="1600" dirty="0" smtClean="0">
                <a:solidFill>
                  <a:schemeClr val="tx1">
                    <a:lumMod val="50000"/>
                  </a:schemeClr>
                </a:solidFill>
              </a:rPr>
              <a:t>School.</a:t>
            </a:r>
          </a:p>
          <a:p>
            <a:pPr lvl="1" fontAlgn="base"/>
            <a:r>
              <a:rPr lang="en-US" sz="1600" dirty="0" smtClean="0">
                <a:solidFill>
                  <a:schemeClr val="tx1">
                    <a:lumMod val="50000"/>
                  </a:schemeClr>
                </a:solidFill>
              </a:rPr>
              <a:t>As </a:t>
            </a:r>
            <a:r>
              <a:rPr lang="en-US" sz="1600" dirty="0">
                <a:solidFill>
                  <a:schemeClr val="tx1">
                    <a:lumMod val="50000"/>
                  </a:schemeClr>
                </a:solidFill>
              </a:rPr>
              <a:t>participants enter, provide each with a </a:t>
            </a:r>
            <a:r>
              <a:rPr lang="en-US" sz="1600" dirty="0" smtClean="0">
                <a:solidFill>
                  <a:schemeClr val="tx1">
                    <a:lumMod val="50000"/>
                  </a:schemeClr>
                </a:solidFill>
              </a:rPr>
              <a:t>card.  Tables </a:t>
            </a:r>
            <a:r>
              <a:rPr lang="en-US" sz="1600" dirty="0">
                <a:solidFill>
                  <a:schemeClr val="tx1">
                    <a:lumMod val="50000"/>
                  </a:schemeClr>
                </a:solidFill>
              </a:rPr>
              <a:t>are labeled with corresponding </a:t>
            </a:r>
            <a:r>
              <a:rPr lang="en-US" sz="1600" dirty="0" smtClean="0">
                <a:solidFill>
                  <a:schemeClr val="tx1">
                    <a:lumMod val="50000"/>
                  </a:schemeClr>
                </a:solidFill>
              </a:rPr>
              <a:t>cards.</a:t>
            </a:r>
          </a:p>
          <a:p>
            <a:pPr lvl="1" fontAlgn="base"/>
            <a:r>
              <a:rPr lang="en-US" sz="1600" dirty="0" smtClean="0">
                <a:solidFill>
                  <a:schemeClr val="tx1">
                    <a:lumMod val="50000"/>
                  </a:schemeClr>
                </a:solidFill>
              </a:rPr>
              <a:t> </a:t>
            </a:r>
            <a:r>
              <a:rPr lang="en-US" sz="1600" dirty="0">
                <a:solidFill>
                  <a:schemeClr val="tx1">
                    <a:lumMod val="50000"/>
                  </a:schemeClr>
                </a:solidFill>
              </a:rPr>
              <a:t> </a:t>
            </a:r>
          </a:p>
          <a:p>
            <a:pPr marL="0" indent="0">
              <a:buNone/>
            </a:pPr>
            <a:endParaRPr lang="en-US" sz="1600" dirty="0">
              <a:solidFill>
                <a:schemeClr val="tx1">
                  <a:lumMod val="50000"/>
                </a:schemeClr>
              </a:solidFill>
            </a:endParaRPr>
          </a:p>
        </p:txBody>
      </p:sp>
      <p:sp>
        <p:nvSpPr>
          <p:cNvPr id="6" name="Text Placeholder 5"/>
          <p:cNvSpPr>
            <a:spLocks noGrp="1"/>
          </p:cNvSpPr>
          <p:nvPr>
            <p:ph type="body" sz="quarter" idx="3"/>
          </p:nvPr>
        </p:nvSpPr>
        <p:spPr/>
        <p:txBody>
          <a:bodyPr/>
          <a:lstStyle/>
          <a:p>
            <a:pPr algn="l"/>
            <a:r>
              <a:rPr lang="en-US" dirty="0" smtClean="0">
                <a:solidFill>
                  <a:schemeClr val="tx1">
                    <a:lumMod val="50000"/>
                  </a:schemeClr>
                </a:solidFill>
              </a:rPr>
              <a:t>Supplies:</a:t>
            </a:r>
            <a:endParaRPr lang="en-US" dirty="0">
              <a:solidFill>
                <a:schemeClr val="tx1">
                  <a:lumMod val="50000"/>
                </a:schemeClr>
              </a:solidFill>
            </a:endParaRPr>
          </a:p>
        </p:txBody>
      </p:sp>
      <p:sp>
        <p:nvSpPr>
          <p:cNvPr id="8" name="Content Placeholder 7"/>
          <p:cNvSpPr>
            <a:spLocks noGrp="1"/>
          </p:cNvSpPr>
          <p:nvPr>
            <p:ph sz="quarter" idx="4"/>
          </p:nvPr>
        </p:nvSpPr>
        <p:spPr/>
        <p:txBody>
          <a:bodyPr>
            <a:normAutofit/>
          </a:bodyPr>
          <a:lstStyle/>
          <a:p>
            <a:pPr marL="228600" indent="-171450">
              <a:spcBef>
                <a:spcPts val="0"/>
              </a:spcBef>
              <a:buClrTx/>
              <a:defRPr/>
            </a:pPr>
            <a:r>
              <a:rPr lang="en-US" sz="1600" dirty="0">
                <a:solidFill>
                  <a:schemeClr val="tx1">
                    <a:lumMod val="50000"/>
                  </a:schemeClr>
                </a:solidFill>
              </a:rPr>
              <a:t>Cards (1/participant) </a:t>
            </a:r>
          </a:p>
          <a:p>
            <a:pPr marL="228600" indent="-171450">
              <a:spcBef>
                <a:spcPts val="0"/>
              </a:spcBef>
              <a:buClrTx/>
              <a:defRPr/>
            </a:pPr>
            <a:r>
              <a:rPr lang="en-US" sz="1600" dirty="0" smtClean="0">
                <a:solidFill>
                  <a:schemeClr val="tx1">
                    <a:lumMod val="50000"/>
                  </a:schemeClr>
                </a:solidFill>
              </a:rPr>
              <a:t>Tables:</a:t>
            </a:r>
          </a:p>
          <a:p>
            <a:pPr marL="502920" lvl="1" indent="-171450">
              <a:spcBef>
                <a:spcPts val="0"/>
              </a:spcBef>
              <a:buClrTx/>
              <a:defRPr/>
            </a:pPr>
            <a:r>
              <a:rPr lang="en-US" sz="1600" dirty="0" smtClean="0">
                <a:solidFill>
                  <a:schemeClr val="tx1">
                    <a:lumMod val="50000"/>
                  </a:schemeClr>
                </a:solidFill>
              </a:rPr>
              <a:t>Group </a:t>
            </a:r>
            <a:r>
              <a:rPr lang="en-US" sz="1600" dirty="0">
                <a:solidFill>
                  <a:schemeClr val="tx1">
                    <a:lumMod val="50000"/>
                  </a:schemeClr>
                </a:solidFill>
              </a:rPr>
              <a:t>Norms Table Tents</a:t>
            </a:r>
          </a:p>
          <a:p>
            <a:pPr marL="502920" lvl="1" indent="-171450">
              <a:spcBef>
                <a:spcPts val="0"/>
              </a:spcBef>
              <a:buClrTx/>
              <a:defRPr/>
            </a:pPr>
            <a:r>
              <a:rPr lang="en-US" sz="1600" dirty="0">
                <a:solidFill>
                  <a:schemeClr val="tx1">
                    <a:lumMod val="50000"/>
                  </a:schemeClr>
                </a:solidFill>
              </a:rPr>
              <a:t>Table </a:t>
            </a:r>
            <a:r>
              <a:rPr lang="en-US" sz="1600" dirty="0" smtClean="0">
                <a:solidFill>
                  <a:schemeClr val="tx1">
                    <a:lumMod val="50000"/>
                  </a:schemeClr>
                </a:solidFill>
              </a:rPr>
              <a:t># Labels </a:t>
            </a:r>
          </a:p>
          <a:p>
            <a:pPr marL="502920" lvl="1" indent="-171450">
              <a:spcBef>
                <a:spcPts val="0"/>
              </a:spcBef>
              <a:buClrTx/>
              <a:defRPr/>
            </a:pPr>
            <a:r>
              <a:rPr lang="en-US" sz="1600" dirty="0" smtClean="0">
                <a:solidFill>
                  <a:schemeClr val="tx1">
                    <a:lumMod val="50000"/>
                  </a:schemeClr>
                </a:solidFill>
              </a:rPr>
              <a:t>Discussion Norms</a:t>
            </a:r>
            <a:endParaRPr lang="en-US" sz="1600" dirty="0">
              <a:solidFill>
                <a:schemeClr val="tx1">
                  <a:lumMod val="50000"/>
                </a:schemeClr>
              </a:solidFill>
            </a:endParaRPr>
          </a:p>
          <a:p>
            <a:pPr marL="228600" indent="-171450">
              <a:spcBef>
                <a:spcPts val="0"/>
              </a:spcBef>
              <a:buClrTx/>
              <a:defRPr/>
            </a:pPr>
            <a:r>
              <a:rPr lang="en-US" sz="1600" dirty="0" smtClean="0">
                <a:solidFill>
                  <a:schemeClr val="tx1">
                    <a:lumMod val="50000"/>
                  </a:schemeClr>
                </a:solidFill>
              </a:rPr>
              <a:t>Display:</a:t>
            </a:r>
          </a:p>
          <a:p>
            <a:pPr marL="502920" lvl="1" indent="-171450">
              <a:spcBef>
                <a:spcPts val="0"/>
              </a:spcBef>
              <a:buClrTx/>
              <a:defRPr/>
            </a:pPr>
            <a:r>
              <a:rPr lang="en-US" sz="1600" dirty="0" smtClean="0">
                <a:solidFill>
                  <a:schemeClr val="tx1">
                    <a:lumMod val="50000"/>
                  </a:schemeClr>
                </a:solidFill>
              </a:rPr>
              <a:t>Discussion Goals</a:t>
            </a:r>
            <a:endParaRPr lang="en-US" sz="1600" dirty="0">
              <a:solidFill>
                <a:schemeClr val="tx1">
                  <a:lumMod val="50000"/>
                </a:schemeClr>
              </a:solidFill>
            </a:endParaRPr>
          </a:p>
          <a:p>
            <a:pPr marL="228600" indent="-171450">
              <a:spcBef>
                <a:spcPts val="0"/>
              </a:spcBef>
              <a:buClrTx/>
              <a:defRPr/>
            </a:pPr>
            <a:r>
              <a:rPr lang="en-US" sz="1600" dirty="0" smtClean="0">
                <a:solidFill>
                  <a:schemeClr val="tx1">
                    <a:lumMod val="50000"/>
                  </a:schemeClr>
                </a:solidFill>
              </a:rPr>
              <a:t>Prepare Areas: </a:t>
            </a:r>
          </a:p>
          <a:p>
            <a:pPr marL="502920" lvl="1" indent="-171450">
              <a:spcBef>
                <a:spcPts val="0"/>
              </a:spcBef>
              <a:buClrTx/>
              <a:defRPr/>
            </a:pPr>
            <a:r>
              <a:rPr lang="en-US" sz="1600" dirty="0" smtClean="0">
                <a:solidFill>
                  <a:schemeClr val="tx1">
                    <a:lumMod val="50000"/>
                  </a:schemeClr>
                </a:solidFill>
              </a:rPr>
              <a:t>Whiteboard for Unpacking Consensus Discussion</a:t>
            </a:r>
          </a:p>
          <a:p>
            <a:pPr marL="502920" lvl="1" indent="-171450">
              <a:spcBef>
                <a:spcPts val="0"/>
              </a:spcBef>
              <a:buClrTx/>
              <a:defRPr/>
            </a:pPr>
            <a:endParaRPr lang="en-US" dirty="0">
              <a:solidFill>
                <a:schemeClr val="tx1">
                  <a:lumMod val="50000"/>
                </a:schemeClr>
              </a:solidFill>
            </a:endParaRPr>
          </a:p>
        </p:txBody>
      </p:sp>
      <p:sp>
        <p:nvSpPr>
          <p:cNvPr id="4" name="Title 3"/>
          <p:cNvSpPr>
            <a:spLocks noGrp="1"/>
          </p:cNvSpPr>
          <p:nvPr>
            <p:ph type="title"/>
          </p:nvPr>
        </p:nvSpPr>
        <p:spPr>
          <a:xfrm>
            <a:off x="625475" y="296418"/>
            <a:ext cx="8229600" cy="665162"/>
          </a:xfrm>
        </p:spPr>
        <p:txBody>
          <a:bodyPr>
            <a:normAutofit/>
          </a:bodyPr>
          <a:lstStyle/>
          <a:p>
            <a:r>
              <a:rPr lang="en-US" dirty="0" smtClean="0">
                <a:ln w="13335" cmpd="sng">
                  <a:solidFill>
                    <a:schemeClr val="bg2"/>
                  </a:solidFill>
                  <a:prstDash val="solid"/>
                </a:ln>
              </a:rPr>
              <a:t>Facilitator Notes – Set Up</a:t>
            </a:r>
            <a:endParaRPr lang="en-US" dirty="0">
              <a:ln w="13335" cmpd="sng">
                <a:solidFill>
                  <a:schemeClr val="bg2"/>
                </a:solidFill>
                <a:prstDash val="solid"/>
              </a:ln>
            </a:endParaRPr>
          </a:p>
        </p:txBody>
      </p:sp>
      <p:pic>
        <p:nvPicPr>
          <p:cNvPr id="3078" name="Picture 6" descr="http://cdn.sheknows.com/articles/2012/01/red-thumb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161036"/>
            <a:ext cx="463550" cy="77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96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790141"/>
            <a:ext cx="8305800" cy="1143000"/>
          </a:xfrm>
        </p:spPr>
        <p:txBody>
          <a:bodyPr>
            <a:noAutofit/>
          </a:bodyPr>
          <a:lstStyle/>
          <a:p>
            <a:r>
              <a:rPr lang="en-US" sz="9600" dirty="0" smtClean="0"/>
              <a:t>Session 2</a:t>
            </a:r>
            <a:endParaRPr lang="en-US" sz="9600" dirty="0"/>
          </a:p>
        </p:txBody>
      </p:sp>
      <p:sp>
        <p:nvSpPr>
          <p:cNvPr id="8" name="Rounded Rectangle 7"/>
          <p:cNvSpPr/>
          <p:nvPr/>
        </p:nvSpPr>
        <p:spPr>
          <a:xfrm>
            <a:off x="1295400" y="914400"/>
            <a:ext cx="6705600" cy="2590800"/>
          </a:xfrm>
          <a:prstGeom prst="roundRect">
            <a:avLst/>
          </a:prstGeom>
          <a:solidFill>
            <a:srgbClr val="F8F8F8"/>
          </a:solidFill>
          <a:ln>
            <a:solidFill>
              <a:srgbClr val="004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cap="all" dirty="0" smtClean="0">
                <a:solidFill>
                  <a:srgbClr val="0070C0"/>
                </a:solidFill>
              </a:rPr>
              <a:t>What is coherence? why is it important in NGSS Aligned units?</a:t>
            </a:r>
            <a:endParaRPr lang="en-US" sz="4400" cap="all" dirty="0">
              <a:solidFill>
                <a:srgbClr val="0070C0"/>
              </a:solidFill>
            </a:endParaRPr>
          </a:p>
        </p:txBody>
      </p:sp>
    </p:spTree>
    <p:extLst>
      <p:ext uri="{BB962C8B-B14F-4D97-AF65-F5344CB8AC3E}">
        <p14:creationId xmlns:p14="http://schemas.microsoft.com/office/powerpoint/2010/main" val="87103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l"/>
            <a:r>
              <a:rPr lang="en-US" dirty="0" smtClean="0">
                <a:solidFill>
                  <a:schemeClr val="tx1">
                    <a:lumMod val="50000"/>
                  </a:schemeClr>
                </a:solidFill>
              </a:rPr>
              <a:t>Time: </a:t>
            </a:r>
            <a:r>
              <a:rPr lang="en-US" b="0" dirty="0" smtClean="0">
                <a:solidFill>
                  <a:schemeClr val="tx1">
                    <a:lumMod val="50000"/>
                  </a:schemeClr>
                </a:solidFill>
              </a:rPr>
              <a:t>30 minutes</a:t>
            </a:r>
            <a:r>
              <a:rPr lang="en-US" dirty="0" smtClean="0">
                <a:solidFill>
                  <a:schemeClr val="tx1">
                    <a:lumMod val="50000"/>
                  </a:schemeClr>
                </a:solidFill>
              </a:rPr>
              <a:t>	</a:t>
            </a:r>
            <a:endParaRPr lang="en-US" dirty="0">
              <a:solidFill>
                <a:schemeClr val="tx1">
                  <a:lumMod val="50000"/>
                </a:schemeClr>
              </a:solidFill>
            </a:endParaRPr>
          </a:p>
        </p:txBody>
      </p:sp>
      <p:sp>
        <p:nvSpPr>
          <p:cNvPr id="7" name="Content Placeholder 6"/>
          <p:cNvSpPr>
            <a:spLocks noGrp="1"/>
          </p:cNvSpPr>
          <p:nvPr>
            <p:ph sz="half" idx="2"/>
          </p:nvPr>
        </p:nvSpPr>
        <p:spPr/>
        <p:txBody>
          <a:bodyPr>
            <a:normAutofit/>
          </a:bodyPr>
          <a:lstStyle/>
          <a:p>
            <a:pPr marL="0" indent="0">
              <a:buNone/>
            </a:pPr>
            <a:r>
              <a:rPr lang="en-US" b="1" dirty="0">
                <a:solidFill>
                  <a:schemeClr val="tx1">
                    <a:lumMod val="50000"/>
                  </a:schemeClr>
                </a:solidFill>
              </a:rPr>
              <a:t>Notes</a:t>
            </a:r>
            <a:r>
              <a:rPr lang="en-US" b="1" dirty="0" smtClean="0">
                <a:solidFill>
                  <a:schemeClr val="tx1">
                    <a:lumMod val="50000"/>
                  </a:schemeClr>
                </a:solidFill>
              </a:rPr>
              <a:t>:</a:t>
            </a:r>
          </a:p>
          <a:p>
            <a:pPr marL="0" indent="0">
              <a:buNone/>
            </a:pPr>
            <a:r>
              <a:rPr lang="en-US" dirty="0">
                <a:solidFill>
                  <a:schemeClr val="tx1">
                    <a:lumMod val="50000"/>
                  </a:schemeClr>
                </a:solidFill>
              </a:rPr>
              <a:t>In </a:t>
            </a:r>
            <a:r>
              <a:rPr lang="en-US" dirty="0" smtClean="0">
                <a:solidFill>
                  <a:schemeClr val="tx1">
                    <a:lumMod val="50000"/>
                  </a:schemeClr>
                </a:solidFill>
              </a:rPr>
              <a:t>this session, you will be bringing the work of Storylining together to understand coherence.   </a:t>
            </a:r>
            <a:endParaRPr lang="en-US" dirty="0">
              <a:solidFill>
                <a:schemeClr val="tx1">
                  <a:lumMod val="50000"/>
                </a:schemeClr>
              </a:solidFill>
            </a:endParaRPr>
          </a:p>
          <a:p>
            <a:pPr marL="228600" indent="-171450">
              <a:spcBef>
                <a:spcPts val="0"/>
              </a:spcBef>
              <a:buClrTx/>
              <a:defRPr/>
            </a:pPr>
            <a:endParaRPr lang="en-US" b="1" dirty="0">
              <a:solidFill>
                <a:schemeClr val="tx1">
                  <a:lumMod val="50000"/>
                </a:schemeClr>
              </a:solidFill>
            </a:endParaRPr>
          </a:p>
        </p:txBody>
      </p:sp>
      <p:sp>
        <p:nvSpPr>
          <p:cNvPr id="6" name="Text Placeholder 5"/>
          <p:cNvSpPr>
            <a:spLocks noGrp="1"/>
          </p:cNvSpPr>
          <p:nvPr>
            <p:ph type="body" sz="quarter" idx="3"/>
          </p:nvPr>
        </p:nvSpPr>
        <p:spPr/>
        <p:txBody>
          <a:bodyPr/>
          <a:lstStyle/>
          <a:p>
            <a:pPr algn="l"/>
            <a:r>
              <a:rPr lang="en-US" dirty="0" smtClean="0">
                <a:solidFill>
                  <a:schemeClr val="tx1">
                    <a:lumMod val="50000"/>
                  </a:schemeClr>
                </a:solidFill>
              </a:rPr>
              <a:t>Supplies:</a:t>
            </a:r>
            <a:endParaRPr lang="en-US" dirty="0">
              <a:solidFill>
                <a:schemeClr val="tx1">
                  <a:lumMod val="50000"/>
                </a:schemeClr>
              </a:solidFill>
            </a:endParaRPr>
          </a:p>
        </p:txBody>
      </p:sp>
      <p:sp>
        <p:nvSpPr>
          <p:cNvPr id="8" name="Content Placeholder 7"/>
          <p:cNvSpPr>
            <a:spLocks noGrp="1"/>
          </p:cNvSpPr>
          <p:nvPr>
            <p:ph sz="quarter" idx="4"/>
          </p:nvPr>
        </p:nvSpPr>
        <p:spPr/>
        <p:txBody>
          <a:bodyPr>
            <a:normAutofit/>
          </a:bodyPr>
          <a:lstStyle/>
          <a:p>
            <a:pPr marL="228600" indent="-171450">
              <a:spcBef>
                <a:spcPts val="0"/>
              </a:spcBef>
              <a:buClrTx/>
              <a:buSzTx/>
              <a:buFont typeface="Arial" panose="020B0604020202020204" pitchFamily="34" charset="0"/>
              <a:buChar char="•"/>
              <a:defRPr/>
            </a:pPr>
            <a:r>
              <a:rPr lang="en-US" dirty="0">
                <a:solidFill>
                  <a:schemeClr val="tx1">
                    <a:lumMod val="50000"/>
                  </a:schemeClr>
                </a:solidFill>
              </a:rPr>
              <a:t>PowerPoint</a:t>
            </a:r>
          </a:p>
          <a:p>
            <a:pPr marL="228600" indent="-171450">
              <a:spcBef>
                <a:spcPts val="0"/>
              </a:spcBef>
              <a:buClrTx/>
              <a:buSzTx/>
              <a:buFont typeface="Arial" panose="020B0604020202020204" pitchFamily="34" charset="0"/>
              <a:buChar char="•"/>
              <a:defRPr/>
            </a:pPr>
            <a:r>
              <a:rPr lang="en-US" dirty="0" smtClean="0">
                <a:solidFill>
                  <a:schemeClr val="tx1">
                    <a:lumMod val="50000"/>
                  </a:schemeClr>
                </a:solidFill>
              </a:rPr>
              <a:t>Participant Workbook</a:t>
            </a:r>
          </a:p>
          <a:p>
            <a:pPr marL="228600" indent="-171450">
              <a:spcBef>
                <a:spcPts val="0"/>
              </a:spcBef>
              <a:buClrTx/>
              <a:buSzTx/>
              <a:buFont typeface="Arial" panose="020B0604020202020204" pitchFamily="34" charset="0"/>
              <a:buChar char="•"/>
              <a:defRPr/>
            </a:pPr>
            <a:r>
              <a:rPr lang="en-US" dirty="0" smtClean="0">
                <a:solidFill>
                  <a:schemeClr val="tx1">
                    <a:lumMod val="50000"/>
                  </a:schemeClr>
                </a:solidFill>
              </a:rPr>
              <a:t>Resource Packet </a:t>
            </a:r>
            <a:endParaRPr lang="en-US" dirty="0">
              <a:solidFill>
                <a:schemeClr val="tx1">
                  <a:lumMod val="50000"/>
                </a:schemeClr>
              </a:solidFill>
            </a:endParaRPr>
          </a:p>
          <a:p>
            <a:pPr marL="228600" indent="-171450">
              <a:spcBef>
                <a:spcPts val="0"/>
              </a:spcBef>
              <a:buClrTx/>
              <a:buSzTx/>
              <a:buFont typeface="Arial" panose="020B0604020202020204" pitchFamily="34" charset="0"/>
              <a:buChar char="•"/>
              <a:defRPr/>
            </a:pPr>
            <a:r>
              <a:rPr lang="en-US" dirty="0" smtClean="0">
                <a:solidFill>
                  <a:schemeClr val="tx1">
                    <a:lumMod val="50000"/>
                  </a:schemeClr>
                </a:solidFill>
              </a:rPr>
              <a:t>1 envelop with questions/group</a:t>
            </a:r>
          </a:p>
          <a:p>
            <a:pPr marL="228600" indent="-171450">
              <a:spcBef>
                <a:spcPts val="0"/>
              </a:spcBef>
              <a:buClrTx/>
              <a:defRPr/>
            </a:pPr>
            <a:r>
              <a:rPr lang="en-US" dirty="0" smtClean="0">
                <a:solidFill>
                  <a:schemeClr val="tx1">
                    <a:lumMod val="50000"/>
                  </a:schemeClr>
                </a:solidFill>
              </a:rPr>
              <a:t>1 sheet Chart </a:t>
            </a:r>
            <a:r>
              <a:rPr lang="en-US" dirty="0">
                <a:solidFill>
                  <a:schemeClr val="tx1">
                    <a:lumMod val="50000"/>
                  </a:schemeClr>
                </a:solidFill>
              </a:rPr>
              <a:t>Paper </a:t>
            </a:r>
          </a:p>
          <a:p>
            <a:pPr marL="228600" indent="-171450">
              <a:spcBef>
                <a:spcPts val="0"/>
              </a:spcBef>
              <a:buClrTx/>
              <a:defRPr/>
            </a:pPr>
            <a:r>
              <a:rPr lang="en-US" dirty="0">
                <a:solidFill>
                  <a:schemeClr val="tx1">
                    <a:lumMod val="50000"/>
                  </a:schemeClr>
                </a:solidFill>
              </a:rPr>
              <a:t>Markers </a:t>
            </a:r>
          </a:p>
          <a:p>
            <a:pPr marL="228600" indent="-171450">
              <a:spcBef>
                <a:spcPts val="0"/>
              </a:spcBef>
              <a:buClrTx/>
              <a:buSzTx/>
              <a:buFont typeface="Arial" panose="020B0604020202020204" pitchFamily="34" charset="0"/>
              <a:buChar char="•"/>
              <a:defRPr/>
            </a:pPr>
            <a:endParaRPr lang="en-US" dirty="0" smtClean="0">
              <a:solidFill>
                <a:schemeClr val="tx1">
                  <a:lumMod val="50000"/>
                </a:schemeClr>
              </a:solidFill>
            </a:endParaRPr>
          </a:p>
        </p:txBody>
      </p:sp>
      <p:sp>
        <p:nvSpPr>
          <p:cNvPr id="4" name="Title 3"/>
          <p:cNvSpPr>
            <a:spLocks noGrp="1"/>
          </p:cNvSpPr>
          <p:nvPr>
            <p:ph type="title"/>
          </p:nvPr>
        </p:nvSpPr>
        <p:spPr>
          <a:xfrm>
            <a:off x="625475" y="296418"/>
            <a:ext cx="8229600" cy="665162"/>
          </a:xfrm>
        </p:spPr>
        <p:txBody>
          <a:bodyPr>
            <a:normAutofit/>
          </a:bodyPr>
          <a:lstStyle/>
          <a:p>
            <a:r>
              <a:rPr lang="en-US" dirty="0" smtClean="0">
                <a:ln w="13335" cmpd="sng">
                  <a:solidFill>
                    <a:schemeClr val="bg2"/>
                  </a:solidFill>
                  <a:prstDash val="solid"/>
                </a:ln>
              </a:rPr>
              <a:t>Session 2: Facilitator Notes</a:t>
            </a:r>
            <a:endParaRPr lang="en-US" dirty="0">
              <a:ln w="13335" cmpd="sng">
                <a:solidFill>
                  <a:schemeClr val="bg2"/>
                </a:solidFill>
                <a:prstDash val="solid"/>
              </a:ln>
            </a:endParaRPr>
          </a:p>
        </p:txBody>
      </p:sp>
      <p:pic>
        <p:nvPicPr>
          <p:cNvPr id="3078" name="Picture 6" descr="http://cdn.sheknows.com/articles/2012/01/red-thumbt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161036"/>
            <a:ext cx="463550" cy="77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1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n w="13335" cmpd="sng">
                  <a:solidFill>
                    <a:schemeClr val="bg2"/>
                  </a:solidFill>
                  <a:prstDash val="solid"/>
                </a:ln>
                <a:solidFill>
                  <a:srgbClr val="F4A970"/>
                </a:solidFill>
                <a:ea typeface="Allstar" panose="00000400000000000000" pitchFamily="2" charset="0"/>
              </a:rPr>
              <a:t>Our Targets are…</a:t>
            </a:r>
            <a:endParaRPr lang="en-US" sz="5400" dirty="0">
              <a:ln w="13335" cmpd="sng">
                <a:solidFill>
                  <a:schemeClr val="bg2"/>
                </a:solidFill>
                <a:prstDash val="solid"/>
              </a:ln>
              <a:solidFill>
                <a:srgbClr val="F4A970"/>
              </a:solidFill>
              <a:ea typeface="Allstar" panose="00000400000000000000" pitchFamily="2" charset="0"/>
            </a:endParaRPr>
          </a:p>
        </p:txBody>
      </p:sp>
      <p:sp>
        <p:nvSpPr>
          <p:cNvPr id="3" name="Content Placeholder 2"/>
          <p:cNvSpPr>
            <a:spLocks noGrp="1"/>
          </p:cNvSpPr>
          <p:nvPr>
            <p:ph idx="1"/>
          </p:nvPr>
        </p:nvSpPr>
        <p:spPr>
          <a:xfrm>
            <a:off x="1143000" y="1600201"/>
            <a:ext cx="7543800" cy="3733800"/>
          </a:xfrm>
        </p:spPr>
        <p:txBody>
          <a:bodyPr>
            <a:normAutofit/>
          </a:bodyPr>
          <a:lstStyle/>
          <a:p>
            <a:pPr>
              <a:buClr>
                <a:srgbClr val="FFAE37"/>
              </a:buClr>
            </a:pPr>
            <a:r>
              <a:rPr lang="en-US" sz="2800" dirty="0">
                <a:solidFill>
                  <a:schemeClr val="bg2"/>
                </a:solidFill>
              </a:rPr>
              <a:t>I can explain the concept of coherence with respect to a unit of study aligned to the Next Generation Science Standards (NGSS).</a:t>
            </a:r>
          </a:p>
          <a:p>
            <a:pPr>
              <a:buClr>
                <a:srgbClr val="FFAE37"/>
              </a:buClr>
            </a:pPr>
            <a:r>
              <a:rPr lang="en-US" sz="2800" dirty="0">
                <a:solidFill>
                  <a:schemeClr val="bg2"/>
                </a:solidFill>
              </a:rPr>
              <a:t>I can analyze whether or not lessons in a unit of study fit together coherently targeting a set of performance expectations.</a:t>
            </a:r>
          </a:p>
        </p:txBody>
      </p:sp>
      <p:pic>
        <p:nvPicPr>
          <p:cNvPr id="2051" name="Picture 3"/>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5058" y="4864555"/>
            <a:ext cx="261937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307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8405" y="2324098"/>
            <a:ext cx="4793494" cy="3508375"/>
          </a:xfrm>
          <a:prstGeom prst="rect">
            <a:avLst/>
          </a:prstGeom>
        </p:spPr>
      </p:pic>
      <p:pic>
        <p:nvPicPr>
          <p:cNvPr id="1026" name="Pictur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b="-3901"/>
          <a:stretch/>
        </p:blipFill>
        <p:spPr bwMode="auto">
          <a:xfrm>
            <a:off x="1651454" y="2068488"/>
            <a:ext cx="5997222" cy="35270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Title 1"/>
          <p:cNvSpPr>
            <a:spLocks noGrp="1"/>
          </p:cNvSpPr>
          <p:nvPr>
            <p:ph type="title"/>
          </p:nvPr>
        </p:nvSpPr>
        <p:spPr>
          <a:xfrm>
            <a:off x="457200" y="457200"/>
            <a:ext cx="4187952" cy="1409745"/>
          </a:xfrm>
        </p:spPr>
        <p:txBody>
          <a:bodyPr>
            <a:normAutofit/>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Coherence in NGSS</a:t>
            </a:r>
            <a:endParaRPr lang="en-US" dirty="0"/>
          </a:p>
        </p:txBody>
      </p:sp>
      <p:sp>
        <p:nvSpPr>
          <p:cNvPr id="2" name="TextBox 1"/>
          <p:cNvSpPr txBox="1"/>
          <p:nvPr/>
        </p:nvSpPr>
        <p:spPr>
          <a:xfrm>
            <a:off x="603502" y="6049995"/>
            <a:ext cx="7356145" cy="369332"/>
          </a:xfrm>
          <a:prstGeom prst="rect">
            <a:avLst/>
          </a:prstGeom>
          <a:noFill/>
        </p:spPr>
        <p:txBody>
          <a:bodyPr wrap="square" rtlCol="0">
            <a:spAutoFit/>
          </a:bodyPr>
          <a:lstStyle/>
          <a:p>
            <a:r>
              <a:rPr lang="en-US" dirty="0">
                <a:solidFill>
                  <a:schemeClr val="bg2">
                    <a:lumMod val="10000"/>
                  </a:schemeClr>
                </a:solidFill>
              </a:rPr>
              <a:t>Elephant illustration (C) Jason </a:t>
            </a:r>
            <a:r>
              <a:rPr lang="en-US" dirty="0" smtClean="0">
                <a:solidFill>
                  <a:schemeClr val="bg2">
                    <a:lumMod val="10000"/>
                  </a:schemeClr>
                </a:solidFill>
              </a:rPr>
              <a:t>Hunt</a:t>
            </a:r>
            <a:r>
              <a:rPr lang="en-US" dirty="0">
                <a:solidFill>
                  <a:schemeClr val="bg2">
                    <a:lumMod val="10000"/>
                  </a:schemeClr>
                </a:solidFill>
              </a:rPr>
              <a:t> </a:t>
            </a:r>
            <a:r>
              <a:rPr lang="en-US" dirty="0" smtClean="0">
                <a:solidFill>
                  <a:schemeClr val="bg2">
                    <a:lumMod val="10000"/>
                  </a:schemeClr>
                </a:solidFill>
              </a:rPr>
              <a:t>- </a:t>
            </a:r>
            <a:r>
              <a:rPr lang="en-US" dirty="0">
                <a:solidFill>
                  <a:schemeClr val="bg2">
                    <a:lumMod val="10000"/>
                  </a:schemeClr>
                </a:solidFill>
              </a:rPr>
              <a:t>naturalchild.org/</a:t>
            </a:r>
            <a:r>
              <a:rPr lang="en-US" dirty="0" err="1">
                <a:solidFill>
                  <a:schemeClr val="bg2">
                    <a:lumMod val="10000"/>
                  </a:schemeClr>
                </a:solidFill>
              </a:rPr>
              <a:t>jason</a:t>
            </a:r>
            <a:endParaRPr lang="en-US" dirty="0">
              <a:solidFill>
                <a:schemeClr val="bg2">
                  <a:lumMod val="10000"/>
                </a:schemeClr>
              </a:solidFill>
            </a:endParaRPr>
          </a:p>
        </p:txBody>
      </p:sp>
    </p:spTree>
    <p:extLst>
      <p:ext uri="{BB962C8B-B14F-4D97-AF65-F5344CB8AC3E}">
        <p14:creationId xmlns:p14="http://schemas.microsoft.com/office/powerpoint/2010/main" val="286261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457200"/>
            <a:ext cx="4187952" cy="1409745"/>
          </a:xfrm>
        </p:spPr>
        <p:txBody>
          <a:bodyPr>
            <a:normAutofit/>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Coherence in NGSS</a:t>
            </a:r>
            <a:endParaRPr lang="en-US" dirty="0"/>
          </a:p>
        </p:txBody>
      </p:sp>
      <p:sp>
        <p:nvSpPr>
          <p:cNvPr id="11" name="Content Placeholder 3"/>
          <p:cNvSpPr>
            <a:spLocks noGrp="1"/>
          </p:cNvSpPr>
          <p:nvPr>
            <p:ph sz="quarter" idx="13"/>
          </p:nvPr>
        </p:nvSpPr>
        <p:spPr>
          <a:xfrm>
            <a:off x="835587" y="2786742"/>
            <a:ext cx="7731470" cy="3886201"/>
          </a:xfrm>
        </p:spPr>
        <p:txBody>
          <a:bodyPr>
            <a:normAutofit/>
          </a:bodyPr>
          <a:lstStyle/>
          <a:p>
            <a:pPr marL="0" indent="0" fontAlgn="auto">
              <a:spcAft>
                <a:spcPts val="0"/>
              </a:spcAft>
              <a:buFont typeface="Wingdings 3" pitchFamily="18" charset="2"/>
              <a:buNone/>
            </a:pPr>
            <a:r>
              <a:rPr lang="en-US" sz="2800" b="1" dirty="0">
                <a:solidFill>
                  <a:schemeClr val="tx2">
                    <a:lumMod val="10000"/>
                  </a:schemeClr>
                </a:solidFill>
                <a:latin typeface="Calibri" panose="020F0502020204030204" pitchFamily="34" charset="0"/>
                <a:cs typeface="Calibri" panose="020F0502020204030204" pitchFamily="34" charset="0"/>
              </a:rPr>
              <a:t>Task</a:t>
            </a:r>
            <a:r>
              <a:rPr lang="en-US" sz="2800" b="1" dirty="0" smtClean="0">
                <a:solidFill>
                  <a:schemeClr val="tx2">
                    <a:lumMod val="10000"/>
                  </a:schemeClr>
                </a:solidFill>
                <a:latin typeface="Calibri" panose="020F0502020204030204" pitchFamily="34" charset="0"/>
                <a:cs typeface="Calibri" panose="020F0502020204030204" pitchFamily="34" charset="0"/>
              </a:rPr>
              <a:t>: Initial Thoughts - Coherence</a:t>
            </a:r>
          </a:p>
          <a:p>
            <a:r>
              <a:rPr lang="en-US" dirty="0">
                <a:solidFill>
                  <a:schemeClr val="bg2">
                    <a:lumMod val="10000"/>
                  </a:schemeClr>
                </a:solidFill>
                <a:latin typeface="Calibri" panose="020F0502020204030204" pitchFamily="34" charset="0"/>
                <a:cs typeface="Calibri" panose="020F0502020204030204" pitchFamily="34" charset="0"/>
              </a:rPr>
              <a:t>Consider the term “Coherence.”  What does this mean? </a:t>
            </a:r>
            <a:endParaRPr lang="en-US" dirty="0" smtClean="0">
              <a:solidFill>
                <a:schemeClr val="bg2">
                  <a:lumMod val="10000"/>
                </a:schemeClr>
              </a:solidFill>
              <a:latin typeface="Calibri" panose="020F0502020204030204" pitchFamily="34" charset="0"/>
              <a:cs typeface="Calibri" panose="020F0502020204030204" pitchFamily="34" charset="0"/>
            </a:endParaRPr>
          </a:p>
          <a:p>
            <a:r>
              <a:rPr lang="en-US" dirty="0" smtClean="0">
                <a:solidFill>
                  <a:schemeClr val="bg2">
                    <a:lumMod val="10000"/>
                  </a:schemeClr>
                </a:solidFill>
                <a:latin typeface="Calibri" panose="020F0502020204030204" pitchFamily="34" charset="0"/>
                <a:cs typeface="Calibri" panose="020F0502020204030204" pitchFamily="34" charset="0"/>
              </a:rPr>
              <a:t>Take </a:t>
            </a:r>
            <a:r>
              <a:rPr lang="en-US" dirty="0">
                <a:solidFill>
                  <a:schemeClr val="bg2">
                    <a:lumMod val="10000"/>
                  </a:schemeClr>
                </a:solidFill>
                <a:latin typeface="Calibri" panose="020F0502020204030204" pitchFamily="34" charset="0"/>
                <a:cs typeface="Calibri" panose="020F0502020204030204" pitchFamily="34" charset="0"/>
              </a:rPr>
              <a:t>a few minutes to consider what you think coherence might look like in a longer lesson, a series of lessons, or a unit in science. </a:t>
            </a:r>
            <a:endParaRPr lang="en-US" dirty="0" smtClean="0">
              <a:solidFill>
                <a:schemeClr val="bg2">
                  <a:lumMod val="10000"/>
                </a:schemeClr>
              </a:solidFill>
              <a:latin typeface="Calibri" panose="020F0502020204030204" pitchFamily="34" charset="0"/>
              <a:cs typeface="Calibri" panose="020F0502020204030204" pitchFamily="34" charset="0"/>
            </a:endParaRPr>
          </a:p>
          <a:p>
            <a:r>
              <a:rPr lang="en-US" dirty="0" smtClean="0">
                <a:solidFill>
                  <a:schemeClr val="bg2">
                    <a:lumMod val="10000"/>
                  </a:schemeClr>
                </a:solidFill>
                <a:latin typeface="Calibri" panose="020F0502020204030204" pitchFamily="34" charset="0"/>
                <a:cs typeface="Calibri" panose="020F0502020204030204" pitchFamily="34" charset="0"/>
              </a:rPr>
              <a:t>Write </a:t>
            </a:r>
            <a:r>
              <a:rPr lang="en-US" dirty="0">
                <a:solidFill>
                  <a:schemeClr val="bg2">
                    <a:lumMod val="10000"/>
                  </a:schemeClr>
                </a:solidFill>
                <a:latin typeface="Calibri" panose="020F0502020204030204" pitchFamily="34" charset="0"/>
                <a:cs typeface="Calibri" panose="020F0502020204030204" pitchFamily="34" charset="0"/>
              </a:rPr>
              <a:t>your current working definition for the term “coherence” in regards to NGSS aligned </a:t>
            </a:r>
            <a:r>
              <a:rPr lang="en-US" dirty="0" smtClean="0">
                <a:solidFill>
                  <a:schemeClr val="bg2">
                    <a:lumMod val="10000"/>
                  </a:schemeClr>
                </a:solidFill>
                <a:latin typeface="Calibri" panose="020F0502020204030204" pitchFamily="34" charset="0"/>
                <a:cs typeface="Calibri" panose="020F0502020204030204" pitchFamily="34" charset="0"/>
              </a:rPr>
              <a:t>materials.</a:t>
            </a:r>
            <a:endParaRPr lang="en-US" dirty="0">
              <a:solidFill>
                <a:schemeClr val="bg2">
                  <a:lumMod val="10000"/>
                </a:schemeClr>
              </a:solidFill>
              <a:latin typeface="Calibri" panose="020F0502020204030204" pitchFamily="34" charset="0"/>
              <a:cs typeface="Calibri" panose="020F0502020204030204" pitchFamily="34" charset="0"/>
            </a:endParaRPr>
          </a:p>
          <a:p>
            <a:endParaRPr lang="en-US" dirty="0">
              <a:solidFill>
                <a:schemeClr val="bg2">
                  <a:lumMod val="10000"/>
                </a:schemeClr>
              </a:solidFill>
            </a:endParaRPr>
          </a:p>
        </p:txBody>
      </p:sp>
      <p:sp>
        <p:nvSpPr>
          <p:cNvPr id="13" name="Rounded Rectangle 12"/>
          <p:cNvSpPr/>
          <p:nvPr/>
        </p:nvSpPr>
        <p:spPr>
          <a:xfrm>
            <a:off x="649705" y="2502568"/>
            <a:ext cx="7917352" cy="3705727"/>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125" t="9778" r="15625" b="6444"/>
          <a:stretch/>
        </p:blipFill>
        <p:spPr bwMode="auto">
          <a:xfrm>
            <a:off x="5904243" y="198119"/>
            <a:ext cx="1991248" cy="25886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194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379494" y="893657"/>
            <a:ext cx="3913167" cy="1668796"/>
          </a:xfrm>
        </p:spPr>
        <p:txBody>
          <a:bodyPr/>
          <a:lstStyle/>
          <a:p>
            <a:pPr marL="68580" lvl="1" indent="0" algn="ctr">
              <a:buNone/>
            </a:pPr>
            <a:r>
              <a:rPr lang="en-US" sz="2800" dirty="0">
                <a:solidFill>
                  <a:prstClr val="black"/>
                </a:solidFill>
                <a:latin typeface="Calibri" panose="020F0502020204030204" pitchFamily="34" charset="0"/>
                <a:cs typeface="Calibri" panose="020F0502020204030204" pitchFamily="34" charset="0"/>
              </a:rPr>
              <a:t>As a whole group, </a:t>
            </a:r>
            <a:r>
              <a:rPr lang="en-US" sz="2800" dirty="0" smtClean="0">
                <a:solidFill>
                  <a:prstClr val="black"/>
                </a:solidFill>
                <a:latin typeface="Calibri" panose="020F0502020204030204" pitchFamily="34" charset="0"/>
                <a:cs typeface="Calibri" panose="020F0502020204030204" pitchFamily="34" charset="0"/>
              </a:rPr>
              <a:t>              take </a:t>
            </a:r>
            <a:r>
              <a:rPr lang="en-US" sz="2800" dirty="0">
                <a:solidFill>
                  <a:prstClr val="black"/>
                </a:solidFill>
                <a:latin typeface="Calibri" panose="020F0502020204030204" pitchFamily="34" charset="0"/>
                <a:cs typeface="Calibri" panose="020F0502020204030204" pitchFamily="34" charset="0"/>
              </a:rPr>
              <a:t>a moment to </a:t>
            </a:r>
            <a:r>
              <a:rPr lang="en-US" sz="2800" dirty="0" smtClean="0">
                <a:solidFill>
                  <a:prstClr val="black"/>
                </a:solidFill>
                <a:latin typeface="Calibri" panose="020F0502020204030204" pitchFamily="34" charset="0"/>
                <a:cs typeface="Calibri" panose="020F0502020204030204" pitchFamily="34" charset="0"/>
              </a:rPr>
              <a:t>            share </a:t>
            </a:r>
            <a:r>
              <a:rPr lang="en-US" sz="2800" dirty="0">
                <a:solidFill>
                  <a:prstClr val="black"/>
                </a:solidFill>
                <a:latin typeface="Calibri" panose="020F0502020204030204" pitchFamily="34" charset="0"/>
                <a:cs typeface="Calibri" panose="020F0502020204030204" pitchFamily="34" charset="0"/>
              </a:rPr>
              <a:t>out your ideas. </a:t>
            </a:r>
          </a:p>
          <a:p>
            <a:pPr marL="68580" indent="0">
              <a:buNone/>
            </a:pPr>
            <a:endParaRPr lang="en-US" dirty="0"/>
          </a:p>
        </p:txBody>
      </p:sp>
      <p:sp>
        <p:nvSpPr>
          <p:cNvPr id="6" name="Title 1"/>
          <p:cNvSpPr>
            <a:spLocks noGrp="1"/>
          </p:cNvSpPr>
          <p:nvPr>
            <p:ph type="title"/>
          </p:nvPr>
        </p:nvSpPr>
        <p:spPr>
          <a:xfrm>
            <a:off x="457200" y="457200"/>
            <a:ext cx="4187952" cy="1409745"/>
          </a:xfrm>
        </p:spPr>
        <p:txBody>
          <a:bodyPr>
            <a:normAutofit/>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Coherence in NGSS</a:t>
            </a:r>
            <a:endParaRPr lang="en-US" dirty="0"/>
          </a:p>
        </p:txBody>
      </p:sp>
      <p:pic>
        <p:nvPicPr>
          <p:cNvPr id="7"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tretch>
            <a:fillRect/>
          </a:stretch>
        </p:blipFill>
        <p:spPr bwMode="auto">
          <a:xfrm>
            <a:off x="2061784" y="2893528"/>
            <a:ext cx="4635422" cy="3307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937164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Storyline?</a:t>
            </a:r>
            <a:endParaRPr lang="en-US" dirty="0"/>
          </a:p>
        </p:txBody>
      </p:sp>
      <p:sp>
        <p:nvSpPr>
          <p:cNvPr id="4" name="Action Button: Custom 3">
            <a:hlinkClick r:id="" action="ppaction://noaction" highlightClick="1"/>
          </p:cNvPr>
          <p:cNvSpPr/>
          <p:nvPr/>
        </p:nvSpPr>
        <p:spPr>
          <a:xfrm>
            <a:off x="133162" y="2256548"/>
            <a:ext cx="1584752" cy="1711994"/>
          </a:xfrm>
          <a:prstGeom prst="actionButtonBlank">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Arrow Connector 10"/>
          <p:cNvCxnSpPr/>
          <p:nvPr/>
        </p:nvCxnSpPr>
        <p:spPr>
          <a:xfrm flipV="1">
            <a:off x="1727199" y="3112545"/>
            <a:ext cx="259861" cy="4221"/>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6857" y="2273050"/>
            <a:ext cx="1550477" cy="1631216"/>
          </a:xfrm>
          <a:prstGeom prst="rect">
            <a:avLst/>
          </a:prstGeom>
          <a:noFill/>
        </p:spPr>
        <p:txBody>
          <a:bodyPr wrap="square" rtlCol="0">
            <a:spAutoFit/>
          </a:bodyPr>
          <a:lstStyle/>
          <a:p>
            <a:pPr algn="ctr"/>
            <a:r>
              <a:rPr lang="en-US" sz="10000" dirty="0" smtClean="0">
                <a:solidFill>
                  <a:srgbClr val="354681"/>
                </a:solidFill>
              </a:rPr>
              <a:t>Q</a:t>
            </a:r>
            <a:endParaRPr lang="en-US" sz="10000" dirty="0">
              <a:solidFill>
                <a:srgbClr val="354681"/>
              </a:solidFill>
            </a:endParaRPr>
          </a:p>
        </p:txBody>
      </p:sp>
      <p:sp>
        <p:nvSpPr>
          <p:cNvPr id="16" name="TextBox 15"/>
          <p:cNvSpPr txBox="1"/>
          <p:nvPr/>
        </p:nvSpPr>
        <p:spPr>
          <a:xfrm>
            <a:off x="7419914" y="2267837"/>
            <a:ext cx="1546659" cy="1631216"/>
          </a:xfrm>
          <a:prstGeom prst="rect">
            <a:avLst/>
          </a:prstGeom>
          <a:noFill/>
        </p:spPr>
        <p:txBody>
          <a:bodyPr wrap="square" rtlCol="0">
            <a:spAutoFit/>
          </a:bodyPr>
          <a:lstStyle/>
          <a:p>
            <a:pPr algn="ctr"/>
            <a:r>
              <a:rPr lang="en-US" sz="10000" dirty="0" smtClean="0">
                <a:solidFill>
                  <a:srgbClr val="354681"/>
                </a:solidFill>
              </a:rPr>
              <a:t>A</a:t>
            </a:r>
            <a:endParaRPr lang="en-US" sz="10000" dirty="0">
              <a:solidFill>
                <a:srgbClr val="354681"/>
              </a:solidFill>
            </a:endParaRPr>
          </a:p>
        </p:txBody>
      </p:sp>
      <p:sp>
        <p:nvSpPr>
          <p:cNvPr id="32" name="Action Button: Custom 31">
            <a:hlinkClick r:id="" action="ppaction://noaction" highlightClick="1"/>
          </p:cNvPr>
          <p:cNvSpPr/>
          <p:nvPr/>
        </p:nvSpPr>
        <p:spPr>
          <a:xfrm>
            <a:off x="5575301" y="2260769"/>
            <a:ext cx="1584752" cy="1711994"/>
          </a:xfrm>
          <a:prstGeom prst="actionButtonBlank">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Action Button: Custom 32">
            <a:hlinkClick r:id="" action="ppaction://noaction" highlightClick="1"/>
          </p:cNvPr>
          <p:cNvSpPr/>
          <p:nvPr/>
        </p:nvSpPr>
        <p:spPr>
          <a:xfrm>
            <a:off x="7381821" y="2273050"/>
            <a:ext cx="1584752" cy="1711994"/>
          </a:xfrm>
          <a:prstGeom prst="actionButtonBlank">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4" name="Action Button: Custom 33">
            <a:hlinkClick r:id="" action="ppaction://noaction" highlightClick="1"/>
          </p:cNvPr>
          <p:cNvSpPr/>
          <p:nvPr/>
        </p:nvSpPr>
        <p:spPr>
          <a:xfrm>
            <a:off x="1962261" y="2260769"/>
            <a:ext cx="1584752" cy="1711994"/>
          </a:xfrm>
          <a:prstGeom prst="actionButtonBlank">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5" name="Action Button: Custom 34">
            <a:hlinkClick r:id="" action="ppaction://noaction" highlightClick="1"/>
          </p:cNvPr>
          <p:cNvSpPr/>
          <p:nvPr/>
        </p:nvSpPr>
        <p:spPr>
          <a:xfrm>
            <a:off x="3768781" y="2260769"/>
            <a:ext cx="1584752" cy="1711994"/>
          </a:xfrm>
          <a:prstGeom prst="actionButtonBlank">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38" name="Straight Arrow Connector 37"/>
          <p:cNvCxnSpPr/>
          <p:nvPr/>
        </p:nvCxnSpPr>
        <p:spPr>
          <a:xfrm flipV="1">
            <a:off x="3547013" y="3116766"/>
            <a:ext cx="259861" cy="4221"/>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5334487" y="3120987"/>
            <a:ext cx="259861" cy="4221"/>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7160053" y="3108324"/>
            <a:ext cx="259861" cy="4221"/>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6718034"/>
      </p:ext>
    </p:extLst>
  </p:cSld>
  <p:clrMapOvr>
    <a:masterClrMapping/>
  </p:clrMapOvr>
  <p:timing>
    <p:tnLst>
      <p:par>
        <p:cTn id="1" dur="indefinite" restart="never" nodeType="tmRoot"/>
      </p:par>
    </p:tnLst>
  </p:timing>
</p:sld>
</file>

<file path=ppt/theme/_rels/theme11.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Thatch">
  <a:themeElements>
    <a:clrScheme name="Custom 13">
      <a:dk1>
        <a:srgbClr val="0044CC"/>
      </a:dk1>
      <a:lt1>
        <a:srgbClr val="FFFFFF"/>
      </a:lt1>
      <a:dk2>
        <a:srgbClr val="0070C0"/>
      </a:dk2>
      <a:lt2>
        <a:srgbClr val="D4D4D4"/>
      </a:lt2>
      <a:accent1>
        <a:srgbClr val="92D050"/>
      </a:accent1>
      <a:accent2>
        <a:srgbClr val="0070C0"/>
      </a:accent2>
      <a:accent3>
        <a:srgbClr val="FF9900"/>
      </a:accent3>
      <a:accent4>
        <a:srgbClr val="7D8F8C"/>
      </a:accent4>
      <a:accent5>
        <a:srgbClr val="D06B20"/>
      </a:accent5>
      <a:accent6>
        <a:srgbClr val="958B8B"/>
      </a:accent6>
      <a:hlink>
        <a:srgbClr val="FF9900"/>
      </a:hlink>
      <a:folHlink>
        <a:srgbClr val="0070C0"/>
      </a:folHlink>
    </a:clrScheme>
    <a:fontScheme name="Custom 18">
      <a:majorFont>
        <a:latin typeface="Tahoma"/>
        <a:ea typeface=""/>
        <a:cs typeface=""/>
      </a:majorFont>
      <a:minorFont>
        <a:latin typeface="Calibri"/>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1.xml><?xml version="1.0" encoding="utf-8"?>
<a:theme xmlns:a="http://schemas.openxmlformats.org/drawingml/2006/main" name="Austin">
  <a:themeElements>
    <a:clrScheme name="Custom 26">
      <a:dk1>
        <a:srgbClr val="0070C0"/>
      </a:dk1>
      <a:lt1>
        <a:srgbClr val="FFFFFF"/>
      </a:lt1>
      <a:dk2>
        <a:srgbClr val="0070C0"/>
      </a:dk2>
      <a:lt2>
        <a:srgbClr val="D4D4D4"/>
      </a:lt2>
      <a:accent1>
        <a:srgbClr val="92D050"/>
      </a:accent1>
      <a:accent2>
        <a:srgbClr val="3342B3"/>
      </a:accent2>
      <a:accent3>
        <a:srgbClr val="FF9900"/>
      </a:accent3>
      <a:accent4>
        <a:srgbClr val="7D8F8C"/>
      </a:accent4>
      <a:accent5>
        <a:srgbClr val="D06B20"/>
      </a:accent5>
      <a:accent6>
        <a:srgbClr val="958B8B"/>
      </a:accent6>
      <a:hlink>
        <a:srgbClr val="FF9900"/>
      </a:hlink>
      <a:folHlink>
        <a:srgbClr val="0070C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_Thatch">
  <a:themeElements>
    <a:clrScheme name="Custom 13">
      <a:dk1>
        <a:srgbClr val="0044CC"/>
      </a:dk1>
      <a:lt1>
        <a:srgbClr val="FFFFFF"/>
      </a:lt1>
      <a:dk2>
        <a:srgbClr val="0070C0"/>
      </a:dk2>
      <a:lt2>
        <a:srgbClr val="D4D4D4"/>
      </a:lt2>
      <a:accent1>
        <a:srgbClr val="92D050"/>
      </a:accent1>
      <a:accent2>
        <a:srgbClr val="0070C0"/>
      </a:accent2>
      <a:accent3>
        <a:srgbClr val="FF9900"/>
      </a:accent3>
      <a:accent4>
        <a:srgbClr val="7D8F8C"/>
      </a:accent4>
      <a:accent5>
        <a:srgbClr val="D06B20"/>
      </a:accent5>
      <a:accent6>
        <a:srgbClr val="958B8B"/>
      </a:accent6>
      <a:hlink>
        <a:srgbClr val="FF9900"/>
      </a:hlink>
      <a:folHlink>
        <a:srgbClr val="0070C0"/>
      </a:folHlink>
    </a:clrScheme>
    <a:fontScheme name="Custom 18">
      <a:majorFont>
        <a:latin typeface="Tahoma"/>
        <a:ea typeface=""/>
        <a:cs typeface=""/>
      </a:majorFont>
      <a:minorFont>
        <a:latin typeface="Calibri"/>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4.xml><?xml version="1.0" encoding="utf-8"?>
<a:theme xmlns:a="http://schemas.openxmlformats.org/drawingml/2006/main" name="2_Thatch">
  <a:themeElements>
    <a:clrScheme name="Custom 13">
      <a:dk1>
        <a:srgbClr val="0044CC"/>
      </a:dk1>
      <a:lt1>
        <a:srgbClr val="FFFFFF"/>
      </a:lt1>
      <a:dk2>
        <a:srgbClr val="0070C0"/>
      </a:dk2>
      <a:lt2>
        <a:srgbClr val="D4D4D4"/>
      </a:lt2>
      <a:accent1>
        <a:srgbClr val="92D050"/>
      </a:accent1>
      <a:accent2>
        <a:srgbClr val="0070C0"/>
      </a:accent2>
      <a:accent3>
        <a:srgbClr val="FF9900"/>
      </a:accent3>
      <a:accent4>
        <a:srgbClr val="7D8F8C"/>
      </a:accent4>
      <a:accent5>
        <a:srgbClr val="D06B20"/>
      </a:accent5>
      <a:accent6>
        <a:srgbClr val="958B8B"/>
      </a:accent6>
      <a:hlink>
        <a:srgbClr val="FF9900"/>
      </a:hlink>
      <a:folHlink>
        <a:srgbClr val="0070C0"/>
      </a:folHlink>
    </a:clrScheme>
    <a:fontScheme name="Custom 18">
      <a:majorFont>
        <a:latin typeface="Tahoma"/>
        <a:ea typeface=""/>
        <a:cs typeface=""/>
      </a:majorFont>
      <a:minorFont>
        <a:latin typeface="Calibri"/>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Custom 1">
      <a:dk1>
        <a:srgbClr val="5E5E5D"/>
      </a:dk1>
      <a:lt1>
        <a:srgbClr val="FFFFFF"/>
      </a:lt1>
      <a:dk2>
        <a:srgbClr val="FFFFFF"/>
      </a:dk2>
      <a:lt2>
        <a:srgbClr val="FFFFFF"/>
      </a:lt2>
      <a:accent1>
        <a:srgbClr val="004C8B"/>
      </a:accent1>
      <a:accent2>
        <a:srgbClr val="5E5E5D"/>
      </a:accent2>
      <a:accent3>
        <a:srgbClr val="004C8B"/>
      </a:accent3>
      <a:accent4>
        <a:srgbClr val="5E5E5D"/>
      </a:accent4>
      <a:accent5>
        <a:srgbClr val="004C8B"/>
      </a:accent5>
      <a:accent6>
        <a:srgbClr val="5E5E5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34925</TotalTime>
  <Words>1814</Words>
  <Application>Microsoft Office PowerPoint</Application>
  <PresentationFormat>On-screen Show (4:3)</PresentationFormat>
  <Paragraphs>203</Paragraphs>
  <Slides>13</Slides>
  <Notes>12</Notes>
  <HiddenSlides>2</HiddenSlides>
  <MMClips>0</MMClips>
  <ScaleCrop>false</ScaleCrop>
  <HeadingPairs>
    <vt:vector size="4" baseType="variant">
      <vt:variant>
        <vt:lpstr>Theme</vt:lpstr>
      </vt:variant>
      <vt:variant>
        <vt:i4>15</vt:i4>
      </vt:variant>
      <vt:variant>
        <vt:lpstr>Slide Titles</vt:lpstr>
      </vt:variant>
      <vt:variant>
        <vt:i4>13</vt:i4>
      </vt:variant>
    </vt:vector>
  </HeadingPairs>
  <TitlesOfParts>
    <vt:vector size="28" baseType="lpstr">
      <vt:lpstr>1_Office Theme</vt:lpstr>
      <vt:lpstr>2_Office Theme</vt:lpstr>
      <vt:lpstr>Custom Design</vt:lpstr>
      <vt:lpstr>3_Office Theme</vt:lpstr>
      <vt:lpstr>4_Office Theme</vt:lpstr>
      <vt:lpstr>5_Office Theme</vt:lpstr>
      <vt:lpstr>6_Office Theme</vt:lpstr>
      <vt:lpstr>7_Office Theme</vt:lpstr>
      <vt:lpstr>8_Office Theme</vt:lpstr>
      <vt:lpstr>Thatch</vt:lpstr>
      <vt:lpstr>Austin</vt:lpstr>
      <vt:lpstr>9_Office Theme</vt:lpstr>
      <vt:lpstr>1_Thatch</vt:lpstr>
      <vt:lpstr>2_Thatch</vt:lpstr>
      <vt:lpstr>10_Office Theme</vt:lpstr>
      <vt:lpstr>PowerPoint Presentation</vt:lpstr>
      <vt:lpstr>Facilitator Notes – Set Up</vt:lpstr>
      <vt:lpstr>Session 2</vt:lpstr>
      <vt:lpstr>Session 2: Facilitator Notes</vt:lpstr>
      <vt:lpstr>Our Targets are…</vt:lpstr>
      <vt:lpstr>Coherence in NGSS</vt:lpstr>
      <vt:lpstr>Coherence in NGSS</vt:lpstr>
      <vt:lpstr>Coherence in NGSS</vt:lpstr>
      <vt:lpstr>What Is a Storyline?</vt:lpstr>
      <vt:lpstr>What’s the Storyline Here?</vt:lpstr>
      <vt:lpstr>A Graphic Representation of Coherence</vt:lpstr>
      <vt:lpstr>Coherence in the Storyline </vt:lpstr>
      <vt:lpstr>Session 2 Reflection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 Park</dc:creator>
  <cp:lastModifiedBy>Aimee Park</cp:lastModifiedBy>
  <cp:revision>1387</cp:revision>
  <cp:lastPrinted>2015-11-18T12:20:05Z</cp:lastPrinted>
  <dcterms:created xsi:type="dcterms:W3CDTF">2013-02-05T17:25:42Z</dcterms:created>
  <dcterms:modified xsi:type="dcterms:W3CDTF">2016-06-30T02:58:14Z</dcterms:modified>
</cp:coreProperties>
</file>