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4" r:id="rId2"/>
    <p:sldMasterId id="2147483661" r:id="rId3"/>
    <p:sldMasterId id="2147483694" r:id="rId4"/>
    <p:sldMasterId id="2147483700" r:id="rId5"/>
    <p:sldMasterId id="2147483706" r:id="rId6"/>
    <p:sldMasterId id="2147483711" r:id="rId7"/>
    <p:sldMasterId id="2147483837" r:id="rId8"/>
    <p:sldMasterId id="2147483862" r:id="rId9"/>
    <p:sldMasterId id="2147483893" r:id="rId10"/>
    <p:sldMasterId id="2147483966" r:id="rId11"/>
    <p:sldMasterId id="2147484002" r:id="rId12"/>
    <p:sldMasterId id="2147484045" r:id="rId13"/>
  </p:sldMasterIdLst>
  <p:notesMasterIdLst>
    <p:notesMasterId r:id="rId35"/>
  </p:notesMasterIdLst>
  <p:handoutMasterIdLst>
    <p:handoutMasterId r:id="rId36"/>
  </p:handoutMasterIdLst>
  <p:sldIdLst>
    <p:sldId id="1008" r:id="rId14"/>
    <p:sldId id="987" r:id="rId15"/>
    <p:sldId id="1073" r:id="rId16"/>
    <p:sldId id="1074" r:id="rId17"/>
    <p:sldId id="1075" r:id="rId18"/>
    <p:sldId id="1076" r:id="rId19"/>
    <p:sldId id="1077" r:id="rId20"/>
    <p:sldId id="1147" r:id="rId21"/>
    <p:sldId id="1148" r:id="rId22"/>
    <p:sldId id="1149" r:id="rId23"/>
    <p:sldId id="1081" r:id="rId24"/>
    <p:sldId id="1171" r:id="rId25"/>
    <p:sldId id="1172" r:id="rId26"/>
    <p:sldId id="1173" r:id="rId27"/>
    <p:sldId id="1174" r:id="rId28"/>
    <p:sldId id="1175" r:id="rId29"/>
    <p:sldId id="1176" r:id="rId30"/>
    <p:sldId id="1177" r:id="rId31"/>
    <p:sldId id="1089" r:id="rId32"/>
    <p:sldId id="1090" r:id="rId33"/>
    <p:sldId id="1091" r:id="rId34"/>
  </p:sldIdLst>
  <p:sldSz cx="9144000" cy="6858000" type="screen4x3"/>
  <p:notesSz cx="7086600" cy="9372600"/>
  <p:defaultTextStyle>
    <a:defPPr>
      <a:defRPr lang="en-US"/>
    </a:defPPr>
    <a:lvl1pPr algn="l" defTabSz="457200" rtl="0" fontAlgn="base">
      <a:spcBef>
        <a:spcPct val="0"/>
      </a:spcBef>
      <a:spcAft>
        <a:spcPct val="0"/>
      </a:spcAft>
      <a:defRPr kern="1200">
        <a:solidFill>
          <a:schemeClr val="tx1"/>
        </a:solidFill>
        <a:latin typeface="Calibri"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5pPr>
    <a:lvl6pPr marL="2286000" algn="l" defTabSz="914400" rtl="0" eaLnBrk="1" latinLnBrk="0" hangingPunct="1">
      <a:defRPr kern="1200">
        <a:solidFill>
          <a:schemeClr val="tx1"/>
        </a:solidFill>
        <a:latin typeface="Calibri" pitchFamily="34" charset="0"/>
        <a:ea typeface="ヒラギノ角ゴ Pro W3" charset="-128"/>
        <a:cs typeface="+mn-cs"/>
      </a:defRPr>
    </a:lvl6pPr>
    <a:lvl7pPr marL="2743200" algn="l" defTabSz="914400" rtl="0" eaLnBrk="1" latinLnBrk="0" hangingPunct="1">
      <a:defRPr kern="1200">
        <a:solidFill>
          <a:schemeClr val="tx1"/>
        </a:solidFill>
        <a:latin typeface="Calibri" pitchFamily="34" charset="0"/>
        <a:ea typeface="ヒラギノ角ゴ Pro W3" charset="-128"/>
        <a:cs typeface="+mn-cs"/>
      </a:defRPr>
    </a:lvl7pPr>
    <a:lvl8pPr marL="3200400" algn="l" defTabSz="914400" rtl="0" eaLnBrk="1" latinLnBrk="0" hangingPunct="1">
      <a:defRPr kern="1200">
        <a:solidFill>
          <a:schemeClr val="tx1"/>
        </a:solidFill>
        <a:latin typeface="Calibri" pitchFamily="34" charset="0"/>
        <a:ea typeface="ヒラギノ角ゴ Pro W3" charset="-128"/>
        <a:cs typeface="+mn-cs"/>
      </a:defRPr>
    </a:lvl8pPr>
    <a:lvl9pPr marL="3657600" algn="l" defTabSz="914400" rtl="0" eaLnBrk="1" latinLnBrk="0" hangingPunct="1">
      <a:defRPr kern="1200">
        <a:solidFill>
          <a:schemeClr val="tx1"/>
        </a:solidFill>
        <a:latin typeface="Calibri" pitchFamily="34"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ye Forgione" initials="" lastIdx="2" clrIdx="0"/>
  <p:cmAuthor id="1" name="Neemesha Brown" initials="" lastIdx="3" clrIdx="1"/>
  <p:cmAuthor id="2" name="Jennifer Taylor" initials="JT" lastIdx="13" clrIdx="2"/>
  <p:cmAuthor id="3" name="Molly Ewing" initials="ME"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000"/>
    <a:srgbClr val="99CC00"/>
    <a:srgbClr val="F8F8F8"/>
    <a:srgbClr val="FFAE37"/>
    <a:srgbClr val="E60000"/>
    <a:srgbClr val="FF6600"/>
    <a:srgbClr val="007FC5"/>
    <a:srgbClr val="004CE2"/>
    <a:srgbClr val="D2F0C8"/>
    <a:srgbClr val="F7E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842" autoAdjust="0"/>
    <p:restoredTop sz="76765" autoAdjust="0"/>
  </p:normalViewPr>
  <p:slideViewPr>
    <p:cSldViewPr snapToGrid="0" snapToObjects="1">
      <p:cViewPr>
        <p:scale>
          <a:sx n="60" d="100"/>
          <a:sy n="60" d="100"/>
        </p:scale>
        <p:origin x="-1877" y="-245"/>
      </p:cViewPr>
      <p:guideLst>
        <p:guide orient="horz" pos="2160"/>
        <p:guide pos="2880"/>
      </p:guideLst>
    </p:cSldViewPr>
  </p:slideViewPr>
  <p:outlineViewPr>
    <p:cViewPr>
      <p:scale>
        <a:sx n="33" d="100"/>
        <a:sy n="33" d="100"/>
      </p:scale>
      <p:origin x="0" y="1856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t>Performance Expectation</a:t>
          </a:r>
          <a:endParaRPr lang="en-US" dirty="0"/>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BCBA7ABB-C753-4776-9079-DDDA723F5923}" type="presOf" srcId="{3C78CDE9-D74C-47FF-81A4-AEE277DB066B}" destId="{D2B2E41C-3F73-428D-A322-61DEB28A54D6}" srcOrd="0" destOrd="0" presId="urn:microsoft.com/office/officeart/2009/layout/CircleArrowProcess"/>
    <dgm:cxn modelId="{63B14D19-E9BD-4600-B099-FCAAF170E283}" type="presOf" srcId="{99390E95-522B-4060-A21F-A093E5FD2CF2}" destId="{3B332F01-7516-472E-990A-9477A4430647}"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BAE9DC95-09E6-42E2-9D69-6EE269277520}" type="presOf" srcId="{7ED74D04-796E-4A17-BC60-8050D5D5CBD9}" destId="{C38CC180-D5AA-4701-BC62-C4ADDADF8B31}"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A9B184C8-3345-4AB1-B6DC-4700174D4940}" srcId="{3C78CDE9-D74C-47FF-81A4-AEE277DB066B}" destId="{7ED74D04-796E-4A17-BC60-8050D5D5CBD9}" srcOrd="2" destOrd="0" parTransId="{DA87FA95-E635-4B39-B0B7-6C161D4262C9}" sibTransId="{A2D0B71A-75D5-483C-9805-43897AEDBA83}"/>
    <dgm:cxn modelId="{ACDAAA8F-0E53-4E5E-83E2-B29A37F2DF8F}" type="presOf" srcId="{57678F2C-5F8F-4A03-8FA2-44C33A5F547B}" destId="{77F68B85-C06A-4D1C-8A49-496D36680BDA}" srcOrd="0" destOrd="0" presId="urn:microsoft.com/office/officeart/2009/layout/CircleArrowProcess"/>
    <dgm:cxn modelId="{D8B5FAFB-9906-484F-86C9-AD785A21DB57}" type="presOf" srcId="{682F82E4-FA4D-4F8F-B09D-E0C413DFB694}" destId="{FD91D680-87FA-420A-909D-224BE464F12C}"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5EFFB718-13D7-4367-A6B1-861961528C8F}" type="presParOf" srcId="{D2B2E41C-3F73-428D-A322-61DEB28A54D6}" destId="{B5DDED08-AD69-43FA-BD01-C23942526CB5}" srcOrd="0" destOrd="0" presId="urn:microsoft.com/office/officeart/2009/layout/CircleArrowProcess"/>
    <dgm:cxn modelId="{71E9C66C-0766-4B38-9992-C5216B74836E}" type="presParOf" srcId="{B5DDED08-AD69-43FA-BD01-C23942526CB5}" destId="{27E66483-1FFA-4662-87E1-F22468D8E9F2}" srcOrd="0" destOrd="0" presId="urn:microsoft.com/office/officeart/2009/layout/CircleArrowProcess"/>
    <dgm:cxn modelId="{EB5781CB-4810-4494-A489-E67965233EB0}" type="presParOf" srcId="{D2B2E41C-3F73-428D-A322-61DEB28A54D6}" destId="{FD91D680-87FA-420A-909D-224BE464F12C}" srcOrd="1" destOrd="0" presId="urn:microsoft.com/office/officeart/2009/layout/CircleArrowProcess"/>
    <dgm:cxn modelId="{9C345542-0070-4B47-ABB3-F0C22D571A03}" type="presParOf" srcId="{D2B2E41C-3F73-428D-A322-61DEB28A54D6}" destId="{58E052E3-6BBC-41B4-ACF7-A325DCCC4821}" srcOrd="2" destOrd="0" presId="urn:microsoft.com/office/officeart/2009/layout/CircleArrowProcess"/>
    <dgm:cxn modelId="{922A72AD-6E97-48A0-A895-A5B48859BA96}" type="presParOf" srcId="{58E052E3-6BBC-41B4-ACF7-A325DCCC4821}" destId="{AB95ED71-9F5C-4DD1-9234-78BD69C31D2D}" srcOrd="0" destOrd="0" presId="urn:microsoft.com/office/officeart/2009/layout/CircleArrowProcess"/>
    <dgm:cxn modelId="{08F8FEE2-700C-4F72-8032-FB124B3BE75F}" type="presParOf" srcId="{D2B2E41C-3F73-428D-A322-61DEB28A54D6}" destId="{3B332F01-7516-472E-990A-9477A4430647}" srcOrd="3" destOrd="0" presId="urn:microsoft.com/office/officeart/2009/layout/CircleArrowProcess"/>
    <dgm:cxn modelId="{2A54A2B1-AEA0-421E-A47A-85BC422227BA}" type="presParOf" srcId="{D2B2E41C-3F73-428D-A322-61DEB28A54D6}" destId="{57832D41-9B7F-424B-A3C0-D1958AFE2593}" srcOrd="4" destOrd="0" presId="urn:microsoft.com/office/officeart/2009/layout/CircleArrowProcess"/>
    <dgm:cxn modelId="{FD072FAD-33EA-4E81-B665-513F0B748F60}" type="presParOf" srcId="{57832D41-9B7F-424B-A3C0-D1958AFE2593}" destId="{9768CC12-992B-4320-8025-33970AA97F2E}" srcOrd="0" destOrd="0" presId="urn:microsoft.com/office/officeart/2009/layout/CircleArrowProcess"/>
    <dgm:cxn modelId="{F7991862-70FD-4225-911A-5470968182F3}" type="presParOf" srcId="{D2B2E41C-3F73-428D-A322-61DEB28A54D6}" destId="{C38CC180-D5AA-4701-BC62-C4ADDADF8B31}" srcOrd="5" destOrd="0" presId="urn:microsoft.com/office/officeart/2009/layout/CircleArrowProcess"/>
    <dgm:cxn modelId="{C976745B-B87E-4ED7-8131-A970BDB6B127}" type="presParOf" srcId="{D2B2E41C-3F73-428D-A322-61DEB28A54D6}" destId="{07BCEC20-4E21-4FBD-8CD4-ACCF7569E0D2}" srcOrd="6" destOrd="0" presId="urn:microsoft.com/office/officeart/2009/layout/CircleArrowProcess"/>
    <dgm:cxn modelId="{AEEBAC9C-82E2-40DD-A665-836A69019F49}" type="presParOf" srcId="{07BCEC20-4E21-4FBD-8CD4-ACCF7569E0D2}" destId="{40690DB3-83A8-41CD-8F92-30D4CF918651}" srcOrd="0" destOrd="0" presId="urn:microsoft.com/office/officeart/2009/layout/CircleArrowProcess"/>
    <dgm:cxn modelId="{C9920D10-7ADF-4AA7-BF65-EDCF260447E3}"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tx1"/>
              </a:solidFill>
            </a:rPr>
            <a:t>Summarize the DCI</a:t>
          </a:r>
          <a:endParaRPr lang="en-US" dirty="0">
            <a:solidFill>
              <a:schemeClr val="tx1"/>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Close Read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BE4DED3D-7CCB-487B-A46A-F291BEF92998}" srcId="{3C78CDE9-D74C-47FF-81A4-AEE277DB066B}" destId="{57678F2C-5F8F-4A03-8FA2-44C33A5F547B}" srcOrd="3" destOrd="0" parTransId="{9ECC7D46-3ADE-4C1C-9ADB-E32CC3314664}" sibTransId="{F1052A81-35FA-4B49-8351-D79DE40038C2}"/>
    <dgm:cxn modelId="{31FDC355-9A55-4F13-A357-DDBED28DA30D}" srcId="{3C78CDE9-D74C-47FF-81A4-AEE277DB066B}" destId="{99390E95-522B-4060-A21F-A093E5FD2CF2}" srcOrd="1" destOrd="0" parTransId="{666F3849-0231-4F58-98DF-A21C6D5F65D5}" sibTransId="{05579EA6-7C89-4D2F-BEB2-5A75131F4FED}"/>
    <dgm:cxn modelId="{69E1D95B-6939-4C2F-AA5C-573182378636}" type="presOf" srcId="{57678F2C-5F8F-4A03-8FA2-44C33A5F547B}" destId="{77F68B85-C06A-4D1C-8A49-496D36680BDA}"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46D70A84-C97B-49AF-ACB3-2822185D18DD}" type="presOf" srcId="{3C78CDE9-D74C-47FF-81A4-AEE277DB066B}" destId="{D2B2E41C-3F73-428D-A322-61DEB28A54D6}" srcOrd="0" destOrd="0" presId="urn:microsoft.com/office/officeart/2009/layout/CircleArrowProcess"/>
    <dgm:cxn modelId="{7120325B-D78E-4027-8730-27726EB6B63F}" type="presOf" srcId="{682F82E4-FA4D-4F8F-B09D-E0C413DFB694}" destId="{FD91D680-87FA-420A-909D-224BE464F12C}"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BE7C8E38-567D-4CCB-8DFE-D5225C06DE62}" type="presOf" srcId="{7ED74D04-796E-4A17-BC60-8050D5D5CBD9}" destId="{C38CC180-D5AA-4701-BC62-C4ADDADF8B31}" srcOrd="0" destOrd="0" presId="urn:microsoft.com/office/officeart/2009/layout/CircleArrowProcess"/>
    <dgm:cxn modelId="{39EA2DFC-9182-433E-8A8E-802EE919CBC8}" type="presOf" srcId="{99390E95-522B-4060-A21F-A093E5FD2CF2}" destId="{3B332F01-7516-472E-990A-9477A4430647}" srcOrd="0" destOrd="0" presId="urn:microsoft.com/office/officeart/2009/layout/CircleArrowProcess"/>
    <dgm:cxn modelId="{A966C653-8866-41C0-9045-5E14BF26D3B5}" type="presParOf" srcId="{D2B2E41C-3F73-428D-A322-61DEB28A54D6}" destId="{B5DDED08-AD69-43FA-BD01-C23942526CB5}" srcOrd="0" destOrd="0" presId="urn:microsoft.com/office/officeart/2009/layout/CircleArrowProcess"/>
    <dgm:cxn modelId="{31807668-D640-4D14-8B34-CC22834EF496}" type="presParOf" srcId="{B5DDED08-AD69-43FA-BD01-C23942526CB5}" destId="{27E66483-1FFA-4662-87E1-F22468D8E9F2}" srcOrd="0" destOrd="0" presId="urn:microsoft.com/office/officeart/2009/layout/CircleArrowProcess"/>
    <dgm:cxn modelId="{3ABB4C8A-1241-49DD-89E9-F1E481F0D6A9}" type="presParOf" srcId="{D2B2E41C-3F73-428D-A322-61DEB28A54D6}" destId="{FD91D680-87FA-420A-909D-224BE464F12C}" srcOrd="1" destOrd="0" presId="urn:microsoft.com/office/officeart/2009/layout/CircleArrowProcess"/>
    <dgm:cxn modelId="{CE2F807A-E917-4AC6-B76E-50EFC0B19C20}" type="presParOf" srcId="{D2B2E41C-3F73-428D-A322-61DEB28A54D6}" destId="{58E052E3-6BBC-41B4-ACF7-A325DCCC4821}" srcOrd="2" destOrd="0" presId="urn:microsoft.com/office/officeart/2009/layout/CircleArrowProcess"/>
    <dgm:cxn modelId="{F9EA7A8E-90D8-4949-83E5-749B101B32EF}" type="presParOf" srcId="{58E052E3-6BBC-41B4-ACF7-A325DCCC4821}" destId="{AB95ED71-9F5C-4DD1-9234-78BD69C31D2D}" srcOrd="0" destOrd="0" presId="urn:microsoft.com/office/officeart/2009/layout/CircleArrowProcess"/>
    <dgm:cxn modelId="{CCC33F21-34B7-41E7-94CC-24BA37FC62DE}" type="presParOf" srcId="{D2B2E41C-3F73-428D-A322-61DEB28A54D6}" destId="{3B332F01-7516-472E-990A-9477A4430647}" srcOrd="3" destOrd="0" presId="urn:microsoft.com/office/officeart/2009/layout/CircleArrowProcess"/>
    <dgm:cxn modelId="{F3E5FB5A-7F68-46E3-B888-C2A7AC85DB51}" type="presParOf" srcId="{D2B2E41C-3F73-428D-A322-61DEB28A54D6}" destId="{57832D41-9B7F-424B-A3C0-D1958AFE2593}" srcOrd="4" destOrd="0" presId="urn:microsoft.com/office/officeart/2009/layout/CircleArrowProcess"/>
    <dgm:cxn modelId="{2F81236C-6923-4A5F-B99E-EBA6F6C2A676}" type="presParOf" srcId="{57832D41-9B7F-424B-A3C0-D1958AFE2593}" destId="{9768CC12-992B-4320-8025-33970AA97F2E}" srcOrd="0" destOrd="0" presId="urn:microsoft.com/office/officeart/2009/layout/CircleArrowProcess"/>
    <dgm:cxn modelId="{E9254EC2-0D9E-4ED3-8493-4237A4F3076E}" type="presParOf" srcId="{D2B2E41C-3F73-428D-A322-61DEB28A54D6}" destId="{C38CC180-D5AA-4701-BC62-C4ADDADF8B31}" srcOrd="5" destOrd="0" presId="urn:microsoft.com/office/officeart/2009/layout/CircleArrowProcess"/>
    <dgm:cxn modelId="{D3975814-4B55-4D0C-AFB2-F6BC33D81F53}" type="presParOf" srcId="{D2B2E41C-3F73-428D-A322-61DEB28A54D6}" destId="{07BCEC20-4E21-4FBD-8CD4-ACCF7569E0D2}" srcOrd="6" destOrd="0" presId="urn:microsoft.com/office/officeart/2009/layout/CircleArrowProcess"/>
    <dgm:cxn modelId="{24B2B6B7-665F-4F62-9381-3682C21D6223}" type="presParOf" srcId="{07BCEC20-4E21-4FBD-8CD4-ACCF7569E0D2}" destId="{40690DB3-83A8-41CD-8F92-30D4CF918651}" srcOrd="0" destOrd="0" presId="urn:microsoft.com/office/officeart/2009/layout/CircleArrowProcess"/>
    <dgm:cxn modelId="{0BD5FA05-8E19-4E83-B7C3-8E573F10DA4F}"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682F82E4-FA4D-4F8F-B09D-E0C413DFB694}">
      <dgm:prSet phldrT="[Text]"/>
      <dgm:spPr/>
      <dgm:t>
        <a:bodyPr/>
        <a:lstStyle/>
        <a:p>
          <a:r>
            <a:rPr lang="en-US" dirty="0" smtClean="0"/>
            <a:t>Performance Expectation</a:t>
          </a:r>
          <a:endParaRPr lang="en-US" dirty="0"/>
        </a:p>
      </dgm:t>
    </dgm:pt>
    <dgm:pt modelId="{D7AAC0FA-C7A7-48AB-A153-9770D6DDE6D5}" type="parTrans" cxnId="{577B29C2-A846-49FE-B146-9A05885B4CDC}">
      <dgm:prSet/>
      <dgm:spPr/>
      <dgm:t>
        <a:bodyPr/>
        <a:lstStyle/>
        <a:p>
          <a:endParaRPr lang="en-US"/>
        </a:p>
      </dgm:t>
    </dgm:pt>
    <dgm:pt modelId="{BDD0EBB7-ABE0-4EE1-914B-D06A80986009}" type="sibTrans" cxnId="{577B29C2-A846-49FE-B146-9A05885B4CDC}">
      <dgm:prSet/>
      <dgm:spPr/>
      <dgm:t>
        <a:bodyPr/>
        <a:lstStyle/>
        <a:p>
          <a:endParaRPr lang="en-US"/>
        </a:p>
      </dgm:t>
    </dgm:pt>
    <dgm:pt modelId="{7ED74D04-796E-4A17-BC60-8050D5D5CBD9}">
      <dgm:prSet phldrT="[Text]"/>
      <dgm:spPr/>
      <dgm:t>
        <a:bodyPr/>
        <a:lstStyle/>
        <a:p>
          <a:r>
            <a:rPr lang="en-US" dirty="0" smtClean="0"/>
            <a:t>Make Sense of the DCI</a:t>
          </a:r>
          <a:endParaRPr lang="en-US" dirty="0"/>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t>Summarize the DCI</a:t>
          </a:r>
          <a:endParaRPr lang="en-US" dirty="0"/>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t>Read &amp; Mark the DCI</a:t>
          </a:r>
          <a:endParaRPr lang="en-US" dirty="0"/>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7D5F494B-A700-44FB-B263-63C3730B510A}" type="presOf" srcId="{682F82E4-FA4D-4F8F-B09D-E0C413DFB694}" destId="{FD91D680-87FA-420A-909D-224BE464F12C}"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9F0A480C-2007-467D-B4EE-39A5686E05EE}" type="presOf" srcId="{7ED74D04-796E-4A17-BC60-8050D5D5CBD9}" destId="{C38CC180-D5AA-4701-BC62-C4ADDADF8B31}" srcOrd="0" destOrd="0" presId="urn:microsoft.com/office/officeart/2009/layout/CircleArrowProcess"/>
    <dgm:cxn modelId="{F46C7E86-4F37-411D-BA9B-B5753B619765}" type="presOf" srcId="{57678F2C-5F8F-4A03-8FA2-44C33A5F547B}" destId="{77F68B85-C06A-4D1C-8A49-496D36680BDA}"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CFF7DEE7-1952-4B7A-A2C8-E0B3030DD713}" type="presOf" srcId="{3C78CDE9-D74C-47FF-81A4-AEE277DB066B}" destId="{D2B2E41C-3F73-428D-A322-61DEB28A54D6}"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577B29C2-A846-49FE-B146-9A05885B4CDC}" srcId="{3C78CDE9-D74C-47FF-81A4-AEE277DB066B}" destId="{682F82E4-FA4D-4F8F-B09D-E0C413DFB694}" srcOrd="0" destOrd="0" parTransId="{D7AAC0FA-C7A7-48AB-A153-9770D6DDE6D5}" sibTransId="{BDD0EBB7-ABE0-4EE1-914B-D06A80986009}"/>
    <dgm:cxn modelId="{C1AA44C6-17C5-4B44-9566-3D423DA3D8EC}" type="presOf" srcId="{99390E95-522B-4060-A21F-A093E5FD2CF2}" destId="{3B332F01-7516-472E-990A-9477A4430647}" srcOrd="0" destOrd="0" presId="urn:microsoft.com/office/officeart/2009/layout/CircleArrowProcess"/>
    <dgm:cxn modelId="{1CB7E5EC-91E2-4871-8BEA-0BC90803316A}" type="presParOf" srcId="{D2B2E41C-3F73-428D-A322-61DEB28A54D6}" destId="{B5DDED08-AD69-43FA-BD01-C23942526CB5}" srcOrd="0" destOrd="0" presId="urn:microsoft.com/office/officeart/2009/layout/CircleArrowProcess"/>
    <dgm:cxn modelId="{27284E4A-F698-4039-8B46-DFBFB86ECA2B}" type="presParOf" srcId="{B5DDED08-AD69-43FA-BD01-C23942526CB5}" destId="{27E66483-1FFA-4662-87E1-F22468D8E9F2}" srcOrd="0" destOrd="0" presId="urn:microsoft.com/office/officeart/2009/layout/CircleArrowProcess"/>
    <dgm:cxn modelId="{BC0FDD43-2E58-42B0-A799-1DB5ABB566A2}" type="presParOf" srcId="{D2B2E41C-3F73-428D-A322-61DEB28A54D6}" destId="{FD91D680-87FA-420A-909D-224BE464F12C}" srcOrd="1" destOrd="0" presId="urn:microsoft.com/office/officeart/2009/layout/CircleArrowProcess"/>
    <dgm:cxn modelId="{13243AF9-BCE7-4734-889E-16CD27BFDF2B}" type="presParOf" srcId="{D2B2E41C-3F73-428D-A322-61DEB28A54D6}" destId="{58E052E3-6BBC-41B4-ACF7-A325DCCC4821}" srcOrd="2" destOrd="0" presId="urn:microsoft.com/office/officeart/2009/layout/CircleArrowProcess"/>
    <dgm:cxn modelId="{E861E6DD-2CB1-4E34-B0E0-D748D3C8D3CB}" type="presParOf" srcId="{58E052E3-6BBC-41B4-ACF7-A325DCCC4821}" destId="{AB95ED71-9F5C-4DD1-9234-78BD69C31D2D}" srcOrd="0" destOrd="0" presId="urn:microsoft.com/office/officeart/2009/layout/CircleArrowProcess"/>
    <dgm:cxn modelId="{9BDF9840-ADD8-468F-851A-6F99513CEA45}" type="presParOf" srcId="{D2B2E41C-3F73-428D-A322-61DEB28A54D6}" destId="{3B332F01-7516-472E-990A-9477A4430647}" srcOrd="3" destOrd="0" presId="urn:microsoft.com/office/officeart/2009/layout/CircleArrowProcess"/>
    <dgm:cxn modelId="{EC1B5DB0-1412-4BC2-8F4B-B0981ABC19BF}" type="presParOf" srcId="{D2B2E41C-3F73-428D-A322-61DEB28A54D6}" destId="{57832D41-9B7F-424B-A3C0-D1958AFE2593}" srcOrd="4" destOrd="0" presId="urn:microsoft.com/office/officeart/2009/layout/CircleArrowProcess"/>
    <dgm:cxn modelId="{1AC25B85-8A1B-4F22-ABC9-D458A1D20356}" type="presParOf" srcId="{57832D41-9B7F-424B-A3C0-D1958AFE2593}" destId="{9768CC12-992B-4320-8025-33970AA97F2E}" srcOrd="0" destOrd="0" presId="urn:microsoft.com/office/officeart/2009/layout/CircleArrowProcess"/>
    <dgm:cxn modelId="{18AFB70F-8F67-4121-B0CA-45E47F027882}" type="presParOf" srcId="{D2B2E41C-3F73-428D-A322-61DEB28A54D6}" destId="{C38CC180-D5AA-4701-BC62-C4ADDADF8B31}" srcOrd="5" destOrd="0" presId="urn:microsoft.com/office/officeart/2009/layout/CircleArrowProcess"/>
    <dgm:cxn modelId="{8EA806CD-9BB1-49E7-9F48-9A7A56707287}" type="presParOf" srcId="{D2B2E41C-3F73-428D-A322-61DEB28A54D6}" destId="{07BCEC20-4E21-4FBD-8CD4-ACCF7569E0D2}" srcOrd="6" destOrd="0" presId="urn:microsoft.com/office/officeart/2009/layout/CircleArrowProcess"/>
    <dgm:cxn modelId="{BA22051A-065B-44B8-9A91-4361E8E7ED64}" type="presParOf" srcId="{07BCEC20-4E21-4FBD-8CD4-ACCF7569E0D2}" destId="{40690DB3-83A8-41CD-8F92-30D4CF918651}" srcOrd="0" destOrd="0" presId="urn:microsoft.com/office/officeart/2009/layout/CircleArrowProcess"/>
    <dgm:cxn modelId="{8FFFE6EC-689B-4400-95BD-95EADE7F7B42}" type="presParOf" srcId="{D2B2E41C-3F73-428D-A322-61DEB28A54D6}" destId="{77F68B85-C06A-4D1C-8A49-496D36680BDA}" srcOrd="7"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t>Performance Expectation</a:t>
          </a:r>
          <a:endParaRPr lang="en-US" dirty="0"/>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9445BD5C-AC77-4DAB-A28D-C2487FD1D7F7}" type="presOf" srcId="{99390E95-522B-4060-A21F-A093E5FD2CF2}" destId="{3B332F01-7516-472E-990A-9477A4430647}"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A9B184C8-3345-4AB1-B6DC-4700174D4940}" srcId="{3C78CDE9-D74C-47FF-81A4-AEE277DB066B}" destId="{7ED74D04-796E-4A17-BC60-8050D5D5CBD9}" srcOrd="2" destOrd="0" parTransId="{DA87FA95-E635-4B39-B0B7-6C161D4262C9}" sibTransId="{A2D0B71A-75D5-483C-9805-43897AEDBA83}"/>
    <dgm:cxn modelId="{758BE62E-1A1D-4EF7-8BA1-88D35F4FEE72}" type="presOf" srcId="{57678F2C-5F8F-4A03-8FA2-44C33A5F547B}" destId="{77F68B85-C06A-4D1C-8A49-496D36680BDA}" srcOrd="0" destOrd="0" presId="urn:microsoft.com/office/officeart/2009/layout/CircleArrowProcess"/>
    <dgm:cxn modelId="{13FB003B-B07F-4C56-9F82-863651318FEB}" type="presOf" srcId="{7ED74D04-796E-4A17-BC60-8050D5D5CBD9}" destId="{C38CC180-D5AA-4701-BC62-C4ADDADF8B31}"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577B29C2-A846-49FE-B146-9A05885B4CDC}" srcId="{3C78CDE9-D74C-47FF-81A4-AEE277DB066B}" destId="{682F82E4-FA4D-4F8F-B09D-E0C413DFB694}" srcOrd="0" destOrd="0" parTransId="{D7AAC0FA-C7A7-48AB-A153-9770D6DDE6D5}" sibTransId="{BDD0EBB7-ABE0-4EE1-914B-D06A80986009}"/>
    <dgm:cxn modelId="{1D82DFCE-8D61-413E-BC9F-310F47143342}" type="presOf" srcId="{3C78CDE9-D74C-47FF-81A4-AEE277DB066B}" destId="{D2B2E41C-3F73-428D-A322-61DEB28A54D6}" srcOrd="0" destOrd="0" presId="urn:microsoft.com/office/officeart/2009/layout/CircleArrowProcess"/>
    <dgm:cxn modelId="{BB5CD72D-54B0-4EDC-B121-E25ABF515065}" type="presOf" srcId="{682F82E4-FA4D-4F8F-B09D-E0C413DFB694}" destId="{FD91D680-87FA-420A-909D-224BE464F12C}" srcOrd="0" destOrd="0" presId="urn:microsoft.com/office/officeart/2009/layout/CircleArrowProcess"/>
    <dgm:cxn modelId="{2B3A1B0D-3A24-41FB-BCB7-CC9147BBC77D}" type="presParOf" srcId="{D2B2E41C-3F73-428D-A322-61DEB28A54D6}" destId="{B5DDED08-AD69-43FA-BD01-C23942526CB5}" srcOrd="0" destOrd="0" presId="urn:microsoft.com/office/officeart/2009/layout/CircleArrowProcess"/>
    <dgm:cxn modelId="{ECD61E95-737E-4FFC-8970-9DEBD93FF7C7}" type="presParOf" srcId="{B5DDED08-AD69-43FA-BD01-C23942526CB5}" destId="{27E66483-1FFA-4662-87E1-F22468D8E9F2}" srcOrd="0" destOrd="0" presId="urn:microsoft.com/office/officeart/2009/layout/CircleArrowProcess"/>
    <dgm:cxn modelId="{71B2DEF3-BB51-49FD-8CEC-5EAE5A29435B}" type="presParOf" srcId="{D2B2E41C-3F73-428D-A322-61DEB28A54D6}" destId="{FD91D680-87FA-420A-909D-224BE464F12C}" srcOrd="1" destOrd="0" presId="urn:microsoft.com/office/officeart/2009/layout/CircleArrowProcess"/>
    <dgm:cxn modelId="{0D47287F-B004-4D72-86E2-906E5CC6FCC8}" type="presParOf" srcId="{D2B2E41C-3F73-428D-A322-61DEB28A54D6}" destId="{58E052E3-6BBC-41B4-ACF7-A325DCCC4821}" srcOrd="2" destOrd="0" presId="urn:microsoft.com/office/officeart/2009/layout/CircleArrowProcess"/>
    <dgm:cxn modelId="{1A7E5D22-3412-4C79-9108-3DD371DA7F70}" type="presParOf" srcId="{58E052E3-6BBC-41B4-ACF7-A325DCCC4821}" destId="{AB95ED71-9F5C-4DD1-9234-78BD69C31D2D}" srcOrd="0" destOrd="0" presId="urn:microsoft.com/office/officeart/2009/layout/CircleArrowProcess"/>
    <dgm:cxn modelId="{A4641944-35DB-4AC6-A63C-593D88FC44C7}" type="presParOf" srcId="{D2B2E41C-3F73-428D-A322-61DEB28A54D6}" destId="{3B332F01-7516-472E-990A-9477A4430647}" srcOrd="3" destOrd="0" presId="urn:microsoft.com/office/officeart/2009/layout/CircleArrowProcess"/>
    <dgm:cxn modelId="{789E0EFF-B1EF-420E-AF0D-20E595AB2E35}" type="presParOf" srcId="{D2B2E41C-3F73-428D-A322-61DEB28A54D6}" destId="{57832D41-9B7F-424B-A3C0-D1958AFE2593}" srcOrd="4" destOrd="0" presId="urn:microsoft.com/office/officeart/2009/layout/CircleArrowProcess"/>
    <dgm:cxn modelId="{2363DFF2-AED6-4200-9BFC-5BBB72CF4DC3}" type="presParOf" srcId="{57832D41-9B7F-424B-A3C0-D1958AFE2593}" destId="{9768CC12-992B-4320-8025-33970AA97F2E}" srcOrd="0" destOrd="0" presId="urn:microsoft.com/office/officeart/2009/layout/CircleArrowProcess"/>
    <dgm:cxn modelId="{00D4924B-09D5-44E8-9278-09D6A1F440A3}" type="presParOf" srcId="{D2B2E41C-3F73-428D-A322-61DEB28A54D6}" destId="{C38CC180-D5AA-4701-BC62-C4ADDADF8B31}" srcOrd="5" destOrd="0" presId="urn:microsoft.com/office/officeart/2009/layout/CircleArrowProcess"/>
    <dgm:cxn modelId="{3268A636-7797-4935-BB29-C5300402AF35}" type="presParOf" srcId="{D2B2E41C-3F73-428D-A322-61DEB28A54D6}" destId="{07BCEC20-4E21-4FBD-8CD4-ACCF7569E0D2}" srcOrd="6" destOrd="0" presId="urn:microsoft.com/office/officeart/2009/layout/CircleArrowProcess"/>
    <dgm:cxn modelId="{DB907DD6-C2F8-4E33-939E-CE1296941E46}" type="presParOf" srcId="{07BCEC20-4E21-4FBD-8CD4-ACCF7569E0D2}" destId="{40690DB3-83A8-41CD-8F92-30D4CF918651}" srcOrd="0" destOrd="0" presId="urn:microsoft.com/office/officeart/2009/layout/CircleArrowProcess"/>
    <dgm:cxn modelId="{EBEC15F9-C90D-4E4C-A9FA-3E1EB6E159A1}"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t>Performance Expectation</a:t>
          </a:r>
          <a:endParaRPr lang="en-US" dirty="0"/>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20B824C9-F607-495A-878D-496C5E9CC6B3}" type="presOf" srcId="{3C78CDE9-D74C-47FF-81A4-AEE277DB066B}" destId="{D2B2E41C-3F73-428D-A322-61DEB28A54D6}" srcOrd="0" destOrd="0" presId="urn:microsoft.com/office/officeart/2009/layout/CircleArrowProcess"/>
    <dgm:cxn modelId="{31179733-BA82-4ED5-BD61-C79E1FAB2214}" type="presOf" srcId="{682F82E4-FA4D-4F8F-B09D-E0C413DFB694}" destId="{FD91D680-87FA-420A-909D-224BE464F12C}"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31FDC355-9A55-4F13-A357-DDBED28DA30D}" srcId="{3C78CDE9-D74C-47FF-81A4-AEE277DB066B}" destId="{99390E95-522B-4060-A21F-A093E5FD2CF2}" srcOrd="1" destOrd="0" parTransId="{666F3849-0231-4F58-98DF-A21C6D5F65D5}" sibTransId="{05579EA6-7C89-4D2F-BEB2-5A75131F4FED}"/>
    <dgm:cxn modelId="{44D26CF0-0AF3-4F45-AA00-86DD19911E74}" type="presOf" srcId="{7ED74D04-796E-4A17-BC60-8050D5D5CBD9}" destId="{C38CC180-D5AA-4701-BC62-C4ADDADF8B31}" srcOrd="0" destOrd="0" presId="urn:microsoft.com/office/officeart/2009/layout/CircleArrowProcess"/>
    <dgm:cxn modelId="{DA702793-5698-48B4-A163-896D6A55A933}" type="presOf" srcId="{57678F2C-5F8F-4A03-8FA2-44C33A5F547B}" destId="{77F68B85-C06A-4D1C-8A49-496D36680BDA}"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577B29C2-A846-49FE-B146-9A05885B4CDC}" srcId="{3C78CDE9-D74C-47FF-81A4-AEE277DB066B}" destId="{682F82E4-FA4D-4F8F-B09D-E0C413DFB694}" srcOrd="0" destOrd="0" parTransId="{D7AAC0FA-C7A7-48AB-A153-9770D6DDE6D5}" sibTransId="{BDD0EBB7-ABE0-4EE1-914B-D06A80986009}"/>
    <dgm:cxn modelId="{DCF12A0F-8EDD-4C30-82A0-2966B95937E8}" type="presOf" srcId="{99390E95-522B-4060-A21F-A093E5FD2CF2}" destId="{3B332F01-7516-472E-990A-9477A4430647}" srcOrd="0" destOrd="0" presId="urn:microsoft.com/office/officeart/2009/layout/CircleArrowProcess"/>
    <dgm:cxn modelId="{A3FC9644-BD37-4334-8BA3-3F4690CB0C3C}" type="presParOf" srcId="{D2B2E41C-3F73-428D-A322-61DEB28A54D6}" destId="{B5DDED08-AD69-43FA-BD01-C23942526CB5}" srcOrd="0" destOrd="0" presId="urn:microsoft.com/office/officeart/2009/layout/CircleArrowProcess"/>
    <dgm:cxn modelId="{81A0D220-B0E8-4C3A-82AA-83AD596B31B7}" type="presParOf" srcId="{B5DDED08-AD69-43FA-BD01-C23942526CB5}" destId="{27E66483-1FFA-4662-87E1-F22468D8E9F2}" srcOrd="0" destOrd="0" presId="urn:microsoft.com/office/officeart/2009/layout/CircleArrowProcess"/>
    <dgm:cxn modelId="{0A352D57-4CE2-47BB-BB40-CBB002E0BAF9}" type="presParOf" srcId="{D2B2E41C-3F73-428D-A322-61DEB28A54D6}" destId="{FD91D680-87FA-420A-909D-224BE464F12C}" srcOrd="1" destOrd="0" presId="urn:microsoft.com/office/officeart/2009/layout/CircleArrowProcess"/>
    <dgm:cxn modelId="{8846E444-7781-49D4-9E60-B54F2933900A}" type="presParOf" srcId="{D2B2E41C-3F73-428D-A322-61DEB28A54D6}" destId="{58E052E3-6BBC-41B4-ACF7-A325DCCC4821}" srcOrd="2" destOrd="0" presId="urn:microsoft.com/office/officeart/2009/layout/CircleArrowProcess"/>
    <dgm:cxn modelId="{DD144A9C-3423-48C2-8DF1-4683335525F5}" type="presParOf" srcId="{58E052E3-6BBC-41B4-ACF7-A325DCCC4821}" destId="{AB95ED71-9F5C-4DD1-9234-78BD69C31D2D}" srcOrd="0" destOrd="0" presId="urn:microsoft.com/office/officeart/2009/layout/CircleArrowProcess"/>
    <dgm:cxn modelId="{E4E4F383-72C0-4C34-B95B-960B6DED185C}" type="presParOf" srcId="{D2B2E41C-3F73-428D-A322-61DEB28A54D6}" destId="{3B332F01-7516-472E-990A-9477A4430647}" srcOrd="3" destOrd="0" presId="urn:microsoft.com/office/officeart/2009/layout/CircleArrowProcess"/>
    <dgm:cxn modelId="{A369FDD5-9B85-4785-93CD-9B5B66A75AFB}" type="presParOf" srcId="{D2B2E41C-3F73-428D-A322-61DEB28A54D6}" destId="{57832D41-9B7F-424B-A3C0-D1958AFE2593}" srcOrd="4" destOrd="0" presId="urn:microsoft.com/office/officeart/2009/layout/CircleArrowProcess"/>
    <dgm:cxn modelId="{36EDF8A2-3E92-4C69-ACAC-A6FCE45C2CBF}" type="presParOf" srcId="{57832D41-9B7F-424B-A3C0-D1958AFE2593}" destId="{9768CC12-992B-4320-8025-33970AA97F2E}" srcOrd="0" destOrd="0" presId="urn:microsoft.com/office/officeart/2009/layout/CircleArrowProcess"/>
    <dgm:cxn modelId="{5BB403DA-2CFE-4887-9A7B-9DE8E15D4997}" type="presParOf" srcId="{D2B2E41C-3F73-428D-A322-61DEB28A54D6}" destId="{C38CC180-D5AA-4701-BC62-C4ADDADF8B31}" srcOrd="5" destOrd="0" presId="urn:microsoft.com/office/officeart/2009/layout/CircleArrowProcess"/>
    <dgm:cxn modelId="{1B1CBB7E-24DE-43A8-B1D1-D4488EDC3DB2}" type="presParOf" srcId="{D2B2E41C-3F73-428D-A322-61DEB28A54D6}" destId="{07BCEC20-4E21-4FBD-8CD4-ACCF7569E0D2}" srcOrd="6" destOrd="0" presId="urn:microsoft.com/office/officeart/2009/layout/CircleArrowProcess"/>
    <dgm:cxn modelId="{B2315A3C-3444-4C3F-8694-70CCB64D5981}" type="presParOf" srcId="{07BCEC20-4E21-4FBD-8CD4-ACCF7569E0D2}" destId="{40690DB3-83A8-41CD-8F92-30D4CF918651}" srcOrd="0" destOrd="0" presId="urn:microsoft.com/office/officeart/2009/layout/CircleArrowProcess"/>
    <dgm:cxn modelId="{47124A3F-3980-4F69-BE44-ECAB8610A206}"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tx1"/>
              </a:solidFill>
            </a:rPr>
            <a:t>Read and Mark the DCI</a:t>
          </a:r>
          <a:endParaRPr lang="en-US" dirty="0">
            <a:solidFill>
              <a:schemeClr val="tx1"/>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8B5C0BA9-E475-4631-A447-F013947EDFE0}" type="presOf" srcId="{99390E95-522B-4060-A21F-A093E5FD2CF2}" destId="{3B332F01-7516-472E-990A-9477A4430647}"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83D196B2-5319-4B6B-B30A-A49CC771A7F7}" type="presOf" srcId="{3C78CDE9-D74C-47FF-81A4-AEE277DB066B}" destId="{D2B2E41C-3F73-428D-A322-61DEB28A54D6}"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456AB7A6-BC67-4059-B534-EA47AE7CD4E3}" type="presOf" srcId="{682F82E4-FA4D-4F8F-B09D-E0C413DFB694}" destId="{FD91D680-87FA-420A-909D-224BE464F12C}" srcOrd="0" destOrd="0" presId="urn:microsoft.com/office/officeart/2009/layout/CircleArrowProcess"/>
    <dgm:cxn modelId="{18B1BCDF-9C5A-43C1-A6ED-378C8B381312}" type="presOf" srcId="{57678F2C-5F8F-4A03-8FA2-44C33A5F547B}" destId="{77F68B85-C06A-4D1C-8A49-496D36680BDA}"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577B29C2-A846-49FE-B146-9A05885B4CDC}" srcId="{3C78CDE9-D74C-47FF-81A4-AEE277DB066B}" destId="{682F82E4-FA4D-4F8F-B09D-E0C413DFB694}" srcOrd="0" destOrd="0" parTransId="{D7AAC0FA-C7A7-48AB-A153-9770D6DDE6D5}" sibTransId="{BDD0EBB7-ABE0-4EE1-914B-D06A80986009}"/>
    <dgm:cxn modelId="{7765C77E-3465-4AA1-8407-8EBAB2394E24}" type="presOf" srcId="{7ED74D04-796E-4A17-BC60-8050D5D5CBD9}" destId="{C38CC180-D5AA-4701-BC62-C4ADDADF8B31}" srcOrd="0" destOrd="0" presId="urn:microsoft.com/office/officeart/2009/layout/CircleArrowProcess"/>
    <dgm:cxn modelId="{104E03F2-67A2-4189-8E96-8F53097E5F70}" type="presParOf" srcId="{D2B2E41C-3F73-428D-A322-61DEB28A54D6}" destId="{B5DDED08-AD69-43FA-BD01-C23942526CB5}" srcOrd="0" destOrd="0" presId="urn:microsoft.com/office/officeart/2009/layout/CircleArrowProcess"/>
    <dgm:cxn modelId="{371931D6-BCAD-4B06-B149-E652BA134AD1}" type="presParOf" srcId="{B5DDED08-AD69-43FA-BD01-C23942526CB5}" destId="{27E66483-1FFA-4662-87E1-F22468D8E9F2}" srcOrd="0" destOrd="0" presId="urn:microsoft.com/office/officeart/2009/layout/CircleArrowProcess"/>
    <dgm:cxn modelId="{EEF21ED0-C698-4566-9117-2BAFB95A3AC8}" type="presParOf" srcId="{D2B2E41C-3F73-428D-A322-61DEB28A54D6}" destId="{FD91D680-87FA-420A-909D-224BE464F12C}" srcOrd="1" destOrd="0" presId="urn:microsoft.com/office/officeart/2009/layout/CircleArrowProcess"/>
    <dgm:cxn modelId="{A4C0C303-386D-4538-96A0-4A95BEBC38AE}" type="presParOf" srcId="{D2B2E41C-3F73-428D-A322-61DEB28A54D6}" destId="{58E052E3-6BBC-41B4-ACF7-A325DCCC4821}" srcOrd="2" destOrd="0" presId="urn:microsoft.com/office/officeart/2009/layout/CircleArrowProcess"/>
    <dgm:cxn modelId="{B303680B-60DD-4D3B-B7A2-DD85F810CD68}" type="presParOf" srcId="{58E052E3-6BBC-41B4-ACF7-A325DCCC4821}" destId="{AB95ED71-9F5C-4DD1-9234-78BD69C31D2D}" srcOrd="0" destOrd="0" presId="urn:microsoft.com/office/officeart/2009/layout/CircleArrowProcess"/>
    <dgm:cxn modelId="{28B611B7-8B60-4111-8F4A-EEB30242EEFD}" type="presParOf" srcId="{D2B2E41C-3F73-428D-A322-61DEB28A54D6}" destId="{3B332F01-7516-472E-990A-9477A4430647}" srcOrd="3" destOrd="0" presId="urn:microsoft.com/office/officeart/2009/layout/CircleArrowProcess"/>
    <dgm:cxn modelId="{089A92D3-450B-480E-9FA2-0AC7799EB237}" type="presParOf" srcId="{D2B2E41C-3F73-428D-A322-61DEB28A54D6}" destId="{57832D41-9B7F-424B-A3C0-D1958AFE2593}" srcOrd="4" destOrd="0" presId="urn:microsoft.com/office/officeart/2009/layout/CircleArrowProcess"/>
    <dgm:cxn modelId="{D9E865B3-BDD8-49D7-90C3-F837ED932DD7}" type="presParOf" srcId="{57832D41-9B7F-424B-A3C0-D1958AFE2593}" destId="{9768CC12-992B-4320-8025-33970AA97F2E}" srcOrd="0" destOrd="0" presId="urn:microsoft.com/office/officeart/2009/layout/CircleArrowProcess"/>
    <dgm:cxn modelId="{807952D8-8FB8-4787-B05B-C4C603F146F2}" type="presParOf" srcId="{D2B2E41C-3F73-428D-A322-61DEB28A54D6}" destId="{C38CC180-D5AA-4701-BC62-C4ADDADF8B31}" srcOrd="5" destOrd="0" presId="urn:microsoft.com/office/officeart/2009/layout/CircleArrowProcess"/>
    <dgm:cxn modelId="{4A8467A9-F08A-4245-9D89-0A5A8E72EC32}" type="presParOf" srcId="{D2B2E41C-3F73-428D-A322-61DEB28A54D6}" destId="{07BCEC20-4E21-4FBD-8CD4-ACCF7569E0D2}" srcOrd="6" destOrd="0" presId="urn:microsoft.com/office/officeart/2009/layout/CircleArrowProcess"/>
    <dgm:cxn modelId="{20CF20E3-7054-4D5D-AEFA-D79993B89946}" type="presParOf" srcId="{07BCEC20-4E21-4FBD-8CD4-ACCF7569E0D2}" destId="{40690DB3-83A8-41CD-8F92-30D4CF918651}" srcOrd="0" destOrd="0" presId="urn:microsoft.com/office/officeart/2009/layout/CircleArrowProcess"/>
    <dgm:cxn modelId="{9B711F3C-F80C-428C-B280-4525A18B6D67}"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tx1"/>
              </a:solidFill>
            </a:rPr>
            <a:t>Read and Mark the DCI</a:t>
          </a:r>
          <a:endParaRPr lang="en-US" dirty="0">
            <a:solidFill>
              <a:schemeClr val="tx1"/>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577B29C2-A846-49FE-B146-9A05885B4CDC}" srcId="{3C78CDE9-D74C-47FF-81A4-AEE277DB066B}" destId="{682F82E4-FA4D-4F8F-B09D-E0C413DFB694}" srcOrd="0" destOrd="0" parTransId="{D7AAC0FA-C7A7-48AB-A153-9770D6DDE6D5}" sibTransId="{BDD0EBB7-ABE0-4EE1-914B-D06A80986009}"/>
    <dgm:cxn modelId="{BCFC0EAA-EDEF-4ECD-8B44-588E9BBB0009}" type="presOf" srcId="{7ED74D04-796E-4A17-BC60-8050D5D5CBD9}" destId="{C38CC180-D5AA-4701-BC62-C4ADDADF8B31}" srcOrd="0" destOrd="0" presId="urn:microsoft.com/office/officeart/2009/layout/CircleArrowProcess"/>
    <dgm:cxn modelId="{D0782FC5-ABCE-4150-A948-D74E4CBED03D}" type="presOf" srcId="{3C78CDE9-D74C-47FF-81A4-AEE277DB066B}" destId="{D2B2E41C-3F73-428D-A322-61DEB28A54D6}"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091C9584-2C57-44E9-A9FF-92B8F8A8D708}" type="presOf" srcId="{99390E95-522B-4060-A21F-A093E5FD2CF2}" destId="{3B332F01-7516-472E-990A-9477A4430647}"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BA1E0093-C139-42E8-9D6B-5D5BCDC37726}" type="presOf" srcId="{682F82E4-FA4D-4F8F-B09D-E0C413DFB694}" destId="{FD91D680-87FA-420A-909D-224BE464F12C}"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8FB62FF1-36E7-472A-972E-3DE10BF46E27}" type="presOf" srcId="{57678F2C-5F8F-4A03-8FA2-44C33A5F547B}" destId="{77F68B85-C06A-4D1C-8A49-496D36680BDA}" srcOrd="0" destOrd="0" presId="urn:microsoft.com/office/officeart/2009/layout/CircleArrowProcess"/>
    <dgm:cxn modelId="{6824B9F0-18E1-452B-9A12-A7DCF22C0CEB}" type="presParOf" srcId="{D2B2E41C-3F73-428D-A322-61DEB28A54D6}" destId="{B5DDED08-AD69-43FA-BD01-C23942526CB5}" srcOrd="0" destOrd="0" presId="urn:microsoft.com/office/officeart/2009/layout/CircleArrowProcess"/>
    <dgm:cxn modelId="{2EA6F052-627A-4179-908E-42208C8397B7}" type="presParOf" srcId="{B5DDED08-AD69-43FA-BD01-C23942526CB5}" destId="{27E66483-1FFA-4662-87E1-F22468D8E9F2}" srcOrd="0" destOrd="0" presId="urn:microsoft.com/office/officeart/2009/layout/CircleArrowProcess"/>
    <dgm:cxn modelId="{3DD9627A-8510-479C-A387-AD5A07E33B86}" type="presParOf" srcId="{D2B2E41C-3F73-428D-A322-61DEB28A54D6}" destId="{FD91D680-87FA-420A-909D-224BE464F12C}" srcOrd="1" destOrd="0" presId="urn:microsoft.com/office/officeart/2009/layout/CircleArrowProcess"/>
    <dgm:cxn modelId="{D093F01B-364A-496B-B441-EC02759F3B8C}" type="presParOf" srcId="{D2B2E41C-3F73-428D-A322-61DEB28A54D6}" destId="{58E052E3-6BBC-41B4-ACF7-A325DCCC4821}" srcOrd="2" destOrd="0" presId="urn:microsoft.com/office/officeart/2009/layout/CircleArrowProcess"/>
    <dgm:cxn modelId="{661BA462-18F4-45BC-B0F1-F062E9824D74}" type="presParOf" srcId="{58E052E3-6BBC-41B4-ACF7-A325DCCC4821}" destId="{AB95ED71-9F5C-4DD1-9234-78BD69C31D2D}" srcOrd="0" destOrd="0" presId="urn:microsoft.com/office/officeart/2009/layout/CircleArrowProcess"/>
    <dgm:cxn modelId="{870556EA-FD8C-436F-B565-E787D13A95DF}" type="presParOf" srcId="{D2B2E41C-3F73-428D-A322-61DEB28A54D6}" destId="{3B332F01-7516-472E-990A-9477A4430647}" srcOrd="3" destOrd="0" presId="urn:microsoft.com/office/officeart/2009/layout/CircleArrowProcess"/>
    <dgm:cxn modelId="{0AD6936B-F251-4ABE-93F2-0E7F46113EF1}" type="presParOf" srcId="{D2B2E41C-3F73-428D-A322-61DEB28A54D6}" destId="{57832D41-9B7F-424B-A3C0-D1958AFE2593}" srcOrd="4" destOrd="0" presId="urn:microsoft.com/office/officeart/2009/layout/CircleArrowProcess"/>
    <dgm:cxn modelId="{06BB9C82-4133-4AE2-8FAF-841AA1368BB2}" type="presParOf" srcId="{57832D41-9B7F-424B-A3C0-D1958AFE2593}" destId="{9768CC12-992B-4320-8025-33970AA97F2E}" srcOrd="0" destOrd="0" presId="urn:microsoft.com/office/officeart/2009/layout/CircleArrowProcess"/>
    <dgm:cxn modelId="{11101461-236E-4149-A831-6CADFB5A79EC}" type="presParOf" srcId="{D2B2E41C-3F73-428D-A322-61DEB28A54D6}" destId="{C38CC180-D5AA-4701-BC62-C4ADDADF8B31}" srcOrd="5" destOrd="0" presId="urn:microsoft.com/office/officeart/2009/layout/CircleArrowProcess"/>
    <dgm:cxn modelId="{C5CCF36F-8312-4C0F-A955-35304384748C}" type="presParOf" srcId="{D2B2E41C-3F73-428D-A322-61DEB28A54D6}" destId="{07BCEC20-4E21-4FBD-8CD4-ACCF7569E0D2}" srcOrd="6" destOrd="0" presId="urn:microsoft.com/office/officeart/2009/layout/CircleArrowProcess"/>
    <dgm:cxn modelId="{C7287B65-6CF0-4F6D-8889-99018C56A96F}" type="presParOf" srcId="{07BCEC20-4E21-4FBD-8CD4-ACCF7569E0D2}" destId="{40690DB3-83A8-41CD-8F92-30D4CF918651}" srcOrd="0" destOrd="0" presId="urn:microsoft.com/office/officeart/2009/layout/CircleArrowProcess"/>
    <dgm:cxn modelId="{8F3F53BF-0068-4081-ACB7-D10C2EE99B67}"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tx1"/>
              </a:solidFill>
            </a:rPr>
            <a:t>Make Sense of the DCI</a:t>
          </a:r>
          <a:endParaRPr lang="en-US" dirty="0">
            <a:solidFill>
              <a:schemeClr val="tx1"/>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B72382D0-62E6-4900-A0E0-05200052A656}" type="presOf" srcId="{99390E95-522B-4060-A21F-A093E5FD2CF2}" destId="{3B332F01-7516-472E-990A-9477A4430647}" srcOrd="0" destOrd="0" presId="urn:microsoft.com/office/officeart/2009/layout/CircleArrowProcess"/>
    <dgm:cxn modelId="{FA796989-71D6-49CA-AA09-9708CD08960B}" type="presOf" srcId="{682F82E4-FA4D-4F8F-B09D-E0C413DFB694}" destId="{FD91D680-87FA-420A-909D-224BE464F12C}"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31FDC355-9A55-4F13-A357-DDBED28DA30D}" srcId="{3C78CDE9-D74C-47FF-81A4-AEE277DB066B}" destId="{99390E95-522B-4060-A21F-A093E5FD2CF2}" srcOrd="1" destOrd="0" parTransId="{666F3849-0231-4F58-98DF-A21C6D5F65D5}" sibTransId="{05579EA6-7C89-4D2F-BEB2-5A75131F4FED}"/>
    <dgm:cxn modelId="{55435F66-E0AF-4F50-AEB4-95E3719420D7}" type="presOf" srcId="{7ED74D04-796E-4A17-BC60-8050D5D5CBD9}" destId="{C38CC180-D5AA-4701-BC62-C4ADDADF8B31}" srcOrd="0" destOrd="0" presId="urn:microsoft.com/office/officeart/2009/layout/CircleArrowProcess"/>
    <dgm:cxn modelId="{DD8CD1E6-3FC8-4F5E-87B7-DC052891A2CC}" type="presOf" srcId="{57678F2C-5F8F-4A03-8FA2-44C33A5F547B}" destId="{77F68B85-C06A-4D1C-8A49-496D36680BDA}"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577B29C2-A846-49FE-B146-9A05885B4CDC}" srcId="{3C78CDE9-D74C-47FF-81A4-AEE277DB066B}" destId="{682F82E4-FA4D-4F8F-B09D-E0C413DFB694}" srcOrd="0" destOrd="0" parTransId="{D7AAC0FA-C7A7-48AB-A153-9770D6DDE6D5}" sibTransId="{BDD0EBB7-ABE0-4EE1-914B-D06A80986009}"/>
    <dgm:cxn modelId="{09EEAC93-0C71-4542-B259-D7400DCEFDB8}" type="presOf" srcId="{3C78CDE9-D74C-47FF-81A4-AEE277DB066B}" destId="{D2B2E41C-3F73-428D-A322-61DEB28A54D6}" srcOrd="0" destOrd="0" presId="urn:microsoft.com/office/officeart/2009/layout/CircleArrowProcess"/>
    <dgm:cxn modelId="{2ADF269B-30D7-405C-A214-2F07EAEBE0EA}" type="presParOf" srcId="{D2B2E41C-3F73-428D-A322-61DEB28A54D6}" destId="{B5DDED08-AD69-43FA-BD01-C23942526CB5}" srcOrd="0" destOrd="0" presId="urn:microsoft.com/office/officeart/2009/layout/CircleArrowProcess"/>
    <dgm:cxn modelId="{5124B91C-689A-40C0-B966-6322BDD08756}" type="presParOf" srcId="{B5DDED08-AD69-43FA-BD01-C23942526CB5}" destId="{27E66483-1FFA-4662-87E1-F22468D8E9F2}" srcOrd="0" destOrd="0" presId="urn:microsoft.com/office/officeart/2009/layout/CircleArrowProcess"/>
    <dgm:cxn modelId="{F96182DD-1259-4F55-B15C-EEF05B8F3057}" type="presParOf" srcId="{D2B2E41C-3F73-428D-A322-61DEB28A54D6}" destId="{FD91D680-87FA-420A-909D-224BE464F12C}" srcOrd="1" destOrd="0" presId="urn:microsoft.com/office/officeart/2009/layout/CircleArrowProcess"/>
    <dgm:cxn modelId="{3117746D-5F68-4B0E-B2F6-63846E3B6ED4}" type="presParOf" srcId="{D2B2E41C-3F73-428D-A322-61DEB28A54D6}" destId="{58E052E3-6BBC-41B4-ACF7-A325DCCC4821}" srcOrd="2" destOrd="0" presId="urn:microsoft.com/office/officeart/2009/layout/CircleArrowProcess"/>
    <dgm:cxn modelId="{73D1326B-5FED-4A09-8FAF-2665C8AC92B5}" type="presParOf" srcId="{58E052E3-6BBC-41B4-ACF7-A325DCCC4821}" destId="{AB95ED71-9F5C-4DD1-9234-78BD69C31D2D}" srcOrd="0" destOrd="0" presId="urn:microsoft.com/office/officeart/2009/layout/CircleArrowProcess"/>
    <dgm:cxn modelId="{8263EADB-CBFB-4B18-9BD4-C775921758E1}" type="presParOf" srcId="{D2B2E41C-3F73-428D-A322-61DEB28A54D6}" destId="{3B332F01-7516-472E-990A-9477A4430647}" srcOrd="3" destOrd="0" presId="urn:microsoft.com/office/officeart/2009/layout/CircleArrowProcess"/>
    <dgm:cxn modelId="{758873BE-53F1-4468-9451-8E555B9722FF}" type="presParOf" srcId="{D2B2E41C-3F73-428D-A322-61DEB28A54D6}" destId="{57832D41-9B7F-424B-A3C0-D1958AFE2593}" srcOrd="4" destOrd="0" presId="urn:microsoft.com/office/officeart/2009/layout/CircleArrowProcess"/>
    <dgm:cxn modelId="{CAFB2663-9E6D-4D26-AAD3-40AFA11B68CB}" type="presParOf" srcId="{57832D41-9B7F-424B-A3C0-D1958AFE2593}" destId="{9768CC12-992B-4320-8025-33970AA97F2E}" srcOrd="0" destOrd="0" presId="urn:microsoft.com/office/officeart/2009/layout/CircleArrowProcess"/>
    <dgm:cxn modelId="{93774268-267C-49EC-9FBA-FB651C4C9EE9}" type="presParOf" srcId="{D2B2E41C-3F73-428D-A322-61DEB28A54D6}" destId="{C38CC180-D5AA-4701-BC62-C4ADDADF8B31}" srcOrd="5" destOrd="0" presId="urn:microsoft.com/office/officeart/2009/layout/CircleArrowProcess"/>
    <dgm:cxn modelId="{AD66A0A6-7042-4F56-8496-5211331DF005}" type="presParOf" srcId="{D2B2E41C-3F73-428D-A322-61DEB28A54D6}" destId="{07BCEC20-4E21-4FBD-8CD4-ACCF7569E0D2}" srcOrd="6" destOrd="0" presId="urn:microsoft.com/office/officeart/2009/layout/CircleArrowProcess"/>
    <dgm:cxn modelId="{765F81B8-4B07-437E-BFF6-E1B2D588BA89}" type="presParOf" srcId="{07BCEC20-4E21-4FBD-8CD4-ACCF7569E0D2}" destId="{40690DB3-83A8-41CD-8F92-30D4CF918651}" srcOrd="0" destOrd="0" presId="urn:microsoft.com/office/officeart/2009/layout/CircleArrowProcess"/>
    <dgm:cxn modelId="{3D32BD68-7C00-4CAC-9C3B-42B13E1715D9}"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tx1"/>
              </a:solidFill>
            </a:rPr>
            <a:t>Make Sense of the DCI</a:t>
          </a:r>
          <a:endParaRPr lang="en-US" dirty="0">
            <a:solidFill>
              <a:schemeClr val="tx1"/>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34D66495-172F-46AA-8CAC-BAC5E9FED6C3}" type="presOf" srcId="{682F82E4-FA4D-4F8F-B09D-E0C413DFB694}" destId="{FD91D680-87FA-420A-909D-224BE464F12C}"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31FDC355-9A55-4F13-A357-DDBED28DA30D}" srcId="{3C78CDE9-D74C-47FF-81A4-AEE277DB066B}" destId="{99390E95-522B-4060-A21F-A093E5FD2CF2}" srcOrd="1" destOrd="0" parTransId="{666F3849-0231-4F58-98DF-A21C6D5F65D5}" sibTransId="{05579EA6-7C89-4D2F-BEB2-5A75131F4FED}"/>
    <dgm:cxn modelId="{123E822D-F092-4A02-8FA6-D6C64D6B7700}" type="presOf" srcId="{3C78CDE9-D74C-47FF-81A4-AEE277DB066B}" destId="{D2B2E41C-3F73-428D-A322-61DEB28A54D6}" srcOrd="0" destOrd="0" presId="urn:microsoft.com/office/officeart/2009/layout/CircleArrowProcess"/>
    <dgm:cxn modelId="{BECDDF03-421A-4F09-8359-8973444F5B6A}" type="presOf" srcId="{99390E95-522B-4060-A21F-A093E5FD2CF2}" destId="{3B332F01-7516-472E-990A-9477A4430647}"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0BE385A7-959B-4090-BDE9-EB90C4E5CFF4}" type="presOf" srcId="{57678F2C-5F8F-4A03-8FA2-44C33A5F547B}" destId="{77F68B85-C06A-4D1C-8A49-496D36680BDA}" srcOrd="0" destOrd="0" presId="urn:microsoft.com/office/officeart/2009/layout/CircleArrowProcess"/>
    <dgm:cxn modelId="{9DBF180F-9CA9-4EB6-8ECF-3C4FF654B0A7}" type="presOf" srcId="{7ED74D04-796E-4A17-BC60-8050D5D5CBD9}" destId="{C38CC180-D5AA-4701-BC62-C4ADDADF8B31}"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1ADDF43D-33FF-4419-983F-3B1B4E23DB27}" type="presParOf" srcId="{D2B2E41C-3F73-428D-A322-61DEB28A54D6}" destId="{B5DDED08-AD69-43FA-BD01-C23942526CB5}" srcOrd="0" destOrd="0" presId="urn:microsoft.com/office/officeart/2009/layout/CircleArrowProcess"/>
    <dgm:cxn modelId="{15C7953C-6934-4834-B1F6-16A7A8AB08AA}" type="presParOf" srcId="{B5DDED08-AD69-43FA-BD01-C23942526CB5}" destId="{27E66483-1FFA-4662-87E1-F22468D8E9F2}" srcOrd="0" destOrd="0" presId="urn:microsoft.com/office/officeart/2009/layout/CircleArrowProcess"/>
    <dgm:cxn modelId="{9DF4696A-8216-4C4B-B3EC-5DFAFF8456C8}" type="presParOf" srcId="{D2B2E41C-3F73-428D-A322-61DEB28A54D6}" destId="{FD91D680-87FA-420A-909D-224BE464F12C}" srcOrd="1" destOrd="0" presId="urn:microsoft.com/office/officeart/2009/layout/CircleArrowProcess"/>
    <dgm:cxn modelId="{747C3775-B632-4E8A-8A82-2105606C2523}" type="presParOf" srcId="{D2B2E41C-3F73-428D-A322-61DEB28A54D6}" destId="{58E052E3-6BBC-41B4-ACF7-A325DCCC4821}" srcOrd="2" destOrd="0" presId="urn:microsoft.com/office/officeart/2009/layout/CircleArrowProcess"/>
    <dgm:cxn modelId="{2DDD2E6A-F5B9-47A7-998C-A9C418A1AC73}" type="presParOf" srcId="{58E052E3-6BBC-41B4-ACF7-A325DCCC4821}" destId="{AB95ED71-9F5C-4DD1-9234-78BD69C31D2D}" srcOrd="0" destOrd="0" presId="urn:microsoft.com/office/officeart/2009/layout/CircleArrowProcess"/>
    <dgm:cxn modelId="{21C71620-0399-4885-BE2F-3B147502A355}" type="presParOf" srcId="{D2B2E41C-3F73-428D-A322-61DEB28A54D6}" destId="{3B332F01-7516-472E-990A-9477A4430647}" srcOrd="3" destOrd="0" presId="urn:microsoft.com/office/officeart/2009/layout/CircleArrowProcess"/>
    <dgm:cxn modelId="{5813744C-E8CB-4C08-8B59-623F64F8C404}" type="presParOf" srcId="{D2B2E41C-3F73-428D-A322-61DEB28A54D6}" destId="{57832D41-9B7F-424B-A3C0-D1958AFE2593}" srcOrd="4" destOrd="0" presId="urn:microsoft.com/office/officeart/2009/layout/CircleArrowProcess"/>
    <dgm:cxn modelId="{162AD934-D951-4BA1-BF93-52C16D28C476}" type="presParOf" srcId="{57832D41-9B7F-424B-A3C0-D1958AFE2593}" destId="{9768CC12-992B-4320-8025-33970AA97F2E}" srcOrd="0" destOrd="0" presId="urn:microsoft.com/office/officeart/2009/layout/CircleArrowProcess"/>
    <dgm:cxn modelId="{9F396CE9-0D3F-4B04-A132-7E7FD91A2B0B}" type="presParOf" srcId="{D2B2E41C-3F73-428D-A322-61DEB28A54D6}" destId="{C38CC180-D5AA-4701-BC62-C4ADDADF8B31}" srcOrd="5" destOrd="0" presId="urn:microsoft.com/office/officeart/2009/layout/CircleArrowProcess"/>
    <dgm:cxn modelId="{720A2F9C-781A-4459-BE86-9360DD5E0E0A}" type="presParOf" srcId="{D2B2E41C-3F73-428D-A322-61DEB28A54D6}" destId="{07BCEC20-4E21-4FBD-8CD4-ACCF7569E0D2}" srcOrd="6" destOrd="0" presId="urn:microsoft.com/office/officeart/2009/layout/CircleArrowProcess"/>
    <dgm:cxn modelId="{182410A6-0048-4057-8F9E-AFDB1EFBD409}" type="presParOf" srcId="{07BCEC20-4E21-4FBD-8CD4-ACCF7569E0D2}" destId="{40690DB3-83A8-41CD-8F92-30D4CF918651}" srcOrd="0" destOrd="0" presId="urn:microsoft.com/office/officeart/2009/layout/CircleArrowProcess"/>
    <dgm:cxn modelId="{97065232-C74E-40A4-883B-CD7BEFD25B19}"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tx1"/>
              </a:solidFill>
            </a:rPr>
            <a:t>Make Sense of the DCI</a:t>
          </a:r>
          <a:endParaRPr lang="en-US" dirty="0">
            <a:solidFill>
              <a:schemeClr val="tx1"/>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CD737DCE-E223-4833-9953-67FCEAE1DD7C}" type="presOf" srcId="{7ED74D04-796E-4A17-BC60-8050D5D5CBD9}" destId="{C38CC180-D5AA-4701-BC62-C4ADDADF8B31}" srcOrd="0" destOrd="0" presId="urn:microsoft.com/office/officeart/2009/layout/CircleArrowProcess"/>
    <dgm:cxn modelId="{1D98B6D8-7B8A-4FA9-ADFA-F9C2233490CA}" type="presOf" srcId="{99390E95-522B-4060-A21F-A093E5FD2CF2}" destId="{3B332F01-7516-472E-990A-9477A4430647}"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A9B184C8-3345-4AB1-B6DC-4700174D4940}" srcId="{3C78CDE9-D74C-47FF-81A4-AEE277DB066B}" destId="{7ED74D04-796E-4A17-BC60-8050D5D5CBD9}" srcOrd="2" destOrd="0" parTransId="{DA87FA95-E635-4B39-B0B7-6C161D4262C9}" sibTransId="{A2D0B71A-75D5-483C-9805-43897AEDBA83}"/>
    <dgm:cxn modelId="{627D6F24-BAAD-4121-871C-6543B3277509}" type="presOf" srcId="{57678F2C-5F8F-4A03-8FA2-44C33A5F547B}" destId="{77F68B85-C06A-4D1C-8A49-496D36680BDA}"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577B29C2-A846-49FE-B146-9A05885B4CDC}" srcId="{3C78CDE9-D74C-47FF-81A4-AEE277DB066B}" destId="{682F82E4-FA4D-4F8F-B09D-E0C413DFB694}" srcOrd="0" destOrd="0" parTransId="{D7AAC0FA-C7A7-48AB-A153-9770D6DDE6D5}" sibTransId="{BDD0EBB7-ABE0-4EE1-914B-D06A80986009}"/>
    <dgm:cxn modelId="{D66147A5-6030-4CB6-B577-EBE5F7B4E6DD}" type="presOf" srcId="{3C78CDE9-D74C-47FF-81A4-AEE277DB066B}" destId="{D2B2E41C-3F73-428D-A322-61DEB28A54D6}" srcOrd="0" destOrd="0" presId="urn:microsoft.com/office/officeart/2009/layout/CircleArrowProcess"/>
    <dgm:cxn modelId="{744921A1-ACC3-42E4-98F4-FDB8D52C3E56}" type="presOf" srcId="{682F82E4-FA4D-4F8F-B09D-E0C413DFB694}" destId="{FD91D680-87FA-420A-909D-224BE464F12C}" srcOrd="0" destOrd="0" presId="urn:microsoft.com/office/officeart/2009/layout/CircleArrowProcess"/>
    <dgm:cxn modelId="{BEEFC632-CB4A-493B-877B-C942EB851044}" type="presParOf" srcId="{D2B2E41C-3F73-428D-A322-61DEB28A54D6}" destId="{B5DDED08-AD69-43FA-BD01-C23942526CB5}" srcOrd="0" destOrd="0" presId="urn:microsoft.com/office/officeart/2009/layout/CircleArrowProcess"/>
    <dgm:cxn modelId="{33264099-9411-45A5-BF90-566CB37CBB2B}" type="presParOf" srcId="{B5DDED08-AD69-43FA-BD01-C23942526CB5}" destId="{27E66483-1FFA-4662-87E1-F22468D8E9F2}" srcOrd="0" destOrd="0" presId="urn:microsoft.com/office/officeart/2009/layout/CircleArrowProcess"/>
    <dgm:cxn modelId="{C4736EDA-2F9B-46D1-845C-5900031CA4D8}" type="presParOf" srcId="{D2B2E41C-3F73-428D-A322-61DEB28A54D6}" destId="{FD91D680-87FA-420A-909D-224BE464F12C}" srcOrd="1" destOrd="0" presId="urn:microsoft.com/office/officeart/2009/layout/CircleArrowProcess"/>
    <dgm:cxn modelId="{07741659-A33D-4C0D-B9A4-40844A2EFA8D}" type="presParOf" srcId="{D2B2E41C-3F73-428D-A322-61DEB28A54D6}" destId="{58E052E3-6BBC-41B4-ACF7-A325DCCC4821}" srcOrd="2" destOrd="0" presId="urn:microsoft.com/office/officeart/2009/layout/CircleArrowProcess"/>
    <dgm:cxn modelId="{A923B088-C41F-42B3-876E-ED181E124790}" type="presParOf" srcId="{58E052E3-6BBC-41B4-ACF7-A325DCCC4821}" destId="{AB95ED71-9F5C-4DD1-9234-78BD69C31D2D}" srcOrd="0" destOrd="0" presId="urn:microsoft.com/office/officeart/2009/layout/CircleArrowProcess"/>
    <dgm:cxn modelId="{F67B3098-3134-45E8-B5C3-76C922E31841}" type="presParOf" srcId="{D2B2E41C-3F73-428D-A322-61DEB28A54D6}" destId="{3B332F01-7516-472E-990A-9477A4430647}" srcOrd="3" destOrd="0" presId="urn:microsoft.com/office/officeart/2009/layout/CircleArrowProcess"/>
    <dgm:cxn modelId="{1CA7EC22-36C0-4974-8760-878EE72D5769}" type="presParOf" srcId="{D2B2E41C-3F73-428D-A322-61DEB28A54D6}" destId="{57832D41-9B7F-424B-A3C0-D1958AFE2593}" srcOrd="4" destOrd="0" presId="urn:microsoft.com/office/officeart/2009/layout/CircleArrowProcess"/>
    <dgm:cxn modelId="{7C130FB3-CC07-4AE4-8188-A5DC0C2209D5}" type="presParOf" srcId="{57832D41-9B7F-424B-A3C0-D1958AFE2593}" destId="{9768CC12-992B-4320-8025-33970AA97F2E}" srcOrd="0" destOrd="0" presId="urn:microsoft.com/office/officeart/2009/layout/CircleArrowProcess"/>
    <dgm:cxn modelId="{D42904A4-4C0A-4C37-AF2E-FCE7FC9541F8}" type="presParOf" srcId="{D2B2E41C-3F73-428D-A322-61DEB28A54D6}" destId="{C38CC180-D5AA-4701-BC62-C4ADDADF8B31}" srcOrd="5" destOrd="0" presId="urn:microsoft.com/office/officeart/2009/layout/CircleArrowProcess"/>
    <dgm:cxn modelId="{947F3250-385D-4745-A388-1570590FE6CD}" type="presParOf" srcId="{D2B2E41C-3F73-428D-A322-61DEB28A54D6}" destId="{07BCEC20-4E21-4FBD-8CD4-ACCF7569E0D2}" srcOrd="6" destOrd="0" presId="urn:microsoft.com/office/officeart/2009/layout/CircleArrowProcess"/>
    <dgm:cxn modelId="{32CEEEAB-BD2B-4456-9717-85E48189ACE7}" type="presParOf" srcId="{07BCEC20-4E21-4FBD-8CD4-ACCF7569E0D2}" destId="{40690DB3-83A8-41CD-8F92-30D4CF918651}" srcOrd="0" destOrd="0" presId="urn:microsoft.com/office/officeart/2009/layout/CircleArrowProcess"/>
    <dgm:cxn modelId="{02239A6F-C3BC-4219-8490-9D0E615893DE}"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tx1"/>
              </a:solidFill>
            </a:rPr>
            <a:t>Summarize the DCI</a:t>
          </a:r>
          <a:endParaRPr lang="en-US" dirty="0">
            <a:solidFill>
              <a:schemeClr val="tx1"/>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Close Read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BE4DED3D-7CCB-487B-A46A-F291BEF92998}" srcId="{3C78CDE9-D74C-47FF-81A4-AEE277DB066B}" destId="{57678F2C-5F8F-4A03-8FA2-44C33A5F547B}" srcOrd="3" destOrd="0" parTransId="{9ECC7D46-3ADE-4C1C-9ADB-E32CC3314664}" sibTransId="{F1052A81-35FA-4B49-8351-D79DE40038C2}"/>
    <dgm:cxn modelId="{31FDC355-9A55-4F13-A357-DDBED28DA30D}" srcId="{3C78CDE9-D74C-47FF-81A4-AEE277DB066B}" destId="{99390E95-522B-4060-A21F-A093E5FD2CF2}" srcOrd="1" destOrd="0" parTransId="{666F3849-0231-4F58-98DF-A21C6D5F65D5}" sibTransId="{05579EA6-7C89-4D2F-BEB2-5A75131F4FED}"/>
    <dgm:cxn modelId="{DF05BEB4-0F51-4C8C-9351-1BD26815775A}" type="presOf" srcId="{7ED74D04-796E-4A17-BC60-8050D5D5CBD9}" destId="{C38CC180-D5AA-4701-BC62-C4ADDADF8B31}" srcOrd="0" destOrd="0" presId="urn:microsoft.com/office/officeart/2009/layout/CircleArrowProcess"/>
    <dgm:cxn modelId="{AD41BBE3-D5EE-4E07-8127-C0264D6A7331}" type="presOf" srcId="{57678F2C-5F8F-4A03-8FA2-44C33A5F547B}" destId="{77F68B85-C06A-4D1C-8A49-496D36680BDA}" srcOrd="0" destOrd="0" presId="urn:microsoft.com/office/officeart/2009/layout/CircleArrowProcess"/>
    <dgm:cxn modelId="{E51CE026-21A6-40B6-BFAA-70BCD38DA735}" type="presOf" srcId="{3C78CDE9-D74C-47FF-81A4-AEE277DB066B}" destId="{D2B2E41C-3F73-428D-A322-61DEB28A54D6}"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EAF2E562-F6D3-4718-A805-D87F908187B3}" type="presOf" srcId="{682F82E4-FA4D-4F8F-B09D-E0C413DFB694}" destId="{FD91D680-87FA-420A-909D-224BE464F12C}" srcOrd="0" destOrd="0" presId="urn:microsoft.com/office/officeart/2009/layout/CircleArrowProcess"/>
    <dgm:cxn modelId="{FE119FD4-2BD9-447F-95B7-DD6DD0485405}" type="presOf" srcId="{99390E95-522B-4060-A21F-A093E5FD2CF2}" destId="{3B332F01-7516-472E-990A-9477A4430647}"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461E21EE-03DE-4026-8DE8-F4603655E412}" type="presParOf" srcId="{D2B2E41C-3F73-428D-A322-61DEB28A54D6}" destId="{B5DDED08-AD69-43FA-BD01-C23942526CB5}" srcOrd="0" destOrd="0" presId="urn:microsoft.com/office/officeart/2009/layout/CircleArrowProcess"/>
    <dgm:cxn modelId="{2536A882-E645-4332-A3AE-EF603C2BBC7E}" type="presParOf" srcId="{B5DDED08-AD69-43FA-BD01-C23942526CB5}" destId="{27E66483-1FFA-4662-87E1-F22468D8E9F2}" srcOrd="0" destOrd="0" presId="urn:microsoft.com/office/officeart/2009/layout/CircleArrowProcess"/>
    <dgm:cxn modelId="{04A97C43-3A04-4E3C-8004-21FB6580F2B6}" type="presParOf" srcId="{D2B2E41C-3F73-428D-A322-61DEB28A54D6}" destId="{FD91D680-87FA-420A-909D-224BE464F12C}" srcOrd="1" destOrd="0" presId="urn:microsoft.com/office/officeart/2009/layout/CircleArrowProcess"/>
    <dgm:cxn modelId="{C3F89E04-93A1-4744-B2FA-B9DB685156E0}" type="presParOf" srcId="{D2B2E41C-3F73-428D-A322-61DEB28A54D6}" destId="{58E052E3-6BBC-41B4-ACF7-A325DCCC4821}" srcOrd="2" destOrd="0" presId="urn:microsoft.com/office/officeart/2009/layout/CircleArrowProcess"/>
    <dgm:cxn modelId="{81DB2B90-D79F-40D9-AEC0-D8AAC42A5BFB}" type="presParOf" srcId="{58E052E3-6BBC-41B4-ACF7-A325DCCC4821}" destId="{AB95ED71-9F5C-4DD1-9234-78BD69C31D2D}" srcOrd="0" destOrd="0" presId="urn:microsoft.com/office/officeart/2009/layout/CircleArrowProcess"/>
    <dgm:cxn modelId="{7BDC2406-817B-48B9-8CEF-C9A3E23315F7}" type="presParOf" srcId="{D2B2E41C-3F73-428D-A322-61DEB28A54D6}" destId="{3B332F01-7516-472E-990A-9477A4430647}" srcOrd="3" destOrd="0" presId="urn:microsoft.com/office/officeart/2009/layout/CircleArrowProcess"/>
    <dgm:cxn modelId="{266593EB-8492-496C-B0DA-1C00C2DC5FF8}" type="presParOf" srcId="{D2B2E41C-3F73-428D-A322-61DEB28A54D6}" destId="{57832D41-9B7F-424B-A3C0-D1958AFE2593}" srcOrd="4" destOrd="0" presId="urn:microsoft.com/office/officeart/2009/layout/CircleArrowProcess"/>
    <dgm:cxn modelId="{FE5593AB-A988-469B-B14B-5ABC1BDD5766}" type="presParOf" srcId="{57832D41-9B7F-424B-A3C0-D1958AFE2593}" destId="{9768CC12-992B-4320-8025-33970AA97F2E}" srcOrd="0" destOrd="0" presId="urn:microsoft.com/office/officeart/2009/layout/CircleArrowProcess"/>
    <dgm:cxn modelId="{03252926-53AB-42BB-BAB3-80147A724391}" type="presParOf" srcId="{D2B2E41C-3F73-428D-A322-61DEB28A54D6}" destId="{C38CC180-D5AA-4701-BC62-C4ADDADF8B31}" srcOrd="5" destOrd="0" presId="urn:microsoft.com/office/officeart/2009/layout/CircleArrowProcess"/>
    <dgm:cxn modelId="{1EB2BD49-480F-4CCA-953C-FD70E9EAA8C1}" type="presParOf" srcId="{D2B2E41C-3F73-428D-A322-61DEB28A54D6}" destId="{07BCEC20-4E21-4FBD-8CD4-ACCF7569E0D2}" srcOrd="6" destOrd="0" presId="urn:microsoft.com/office/officeart/2009/layout/CircleArrowProcess"/>
    <dgm:cxn modelId="{7F64ACC6-2992-453B-A490-60BBB0F91954}" type="presParOf" srcId="{07BCEC20-4E21-4FBD-8CD4-ACCF7569E0D2}" destId="{40690DB3-83A8-41CD-8F92-30D4CF918651}" srcOrd="0" destOrd="0" presId="urn:microsoft.com/office/officeart/2009/layout/CircleArrowProcess"/>
    <dgm:cxn modelId="{B8CD0C9C-52EC-484D-9EF3-CD2DA1DA7E29}"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1" tIns="47020" rIns="94041" bIns="47020" rtlCol="0"/>
          <a:lstStyle>
            <a:lvl1pPr algn="l">
              <a:defRPr sz="1200"/>
            </a:lvl1pPr>
          </a:lstStyle>
          <a:p>
            <a:endParaRPr lang="en-US" dirty="0"/>
          </a:p>
        </p:txBody>
      </p:sp>
      <p:sp>
        <p:nvSpPr>
          <p:cNvPr id="3" name="Date Placeholder 2"/>
          <p:cNvSpPr>
            <a:spLocks noGrp="1"/>
          </p:cNvSpPr>
          <p:nvPr>
            <p:ph type="dt" sz="quarter" idx="1"/>
          </p:nvPr>
        </p:nvSpPr>
        <p:spPr>
          <a:xfrm>
            <a:off x="4014100" y="0"/>
            <a:ext cx="3070860" cy="468630"/>
          </a:xfrm>
          <a:prstGeom prst="rect">
            <a:avLst/>
          </a:prstGeom>
        </p:spPr>
        <p:txBody>
          <a:bodyPr vert="horz" lIns="94041" tIns="47020" rIns="94041" bIns="47020" rtlCol="0"/>
          <a:lstStyle>
            <a:lvl1pPr algn="r">
              <a:defRPr sz="1200"/>
            </a:lvl1pPr>
          </a:lstStyle>
          <a:p>
            <a:fld id="{1FADBD8E-B1D0-5645-9BB1-64CE0963B623}" type="datetimeFigureOut">
              <a:rPr lang="en-US" smtClean="0"/>
              <a:pPr/>
              <a:t>7/2/2016</a:t>
            </a:fld>
            <a:endParaRPr lang="en-US" dirty="0"/>
          </a:p>
        </p:txBody>
      </p:sp>
      <p:sp>
        <p:nvSpPr>
          <p:cNvPr id="4" name="Footer Placeholder 3"/>
          <p:cNvSpPr>
            <a:spLocks noGrp="1"/>
          </p:cNvSpPr>
          <p:nvPr>
            <p:ph type="ftr" sz="quarter" idx="2"/>
          </p:nvPr>
        </p:nvSpPr>
        <p:spPr>
          <a:xfrm>
            <a:off x="0" y="8902344"/>
            <a:ext cx="3070860" cy="468630"/>
          </a:xfrm>
          <a:prstGeom prst="rect">
            <a:avLst/>
          </a:prstGeom>
        </p:spPr>
        <p:txBody>
          <a:bodyPr vert="horz" lIns="94041" tIns="47020" rIns="94041" bIns="470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14100" y="8902344"/>
            <a:ext cx="3070860" cy="468630"/>
          </a:xfrm>
          <a:prstGeom prst="rect">
            <a:avLst/>
          </a:prstGeom>
        </p:spPr>
        <p:txBody>
          <a:bodyPr vert="horz" lIns="94041" tIns="47020" rIns="94041" bIns="47020" rtlCol="0" anchor="b"/>
          <a:lstStyle>
            <a:lvl1pPr algn="r">
              <a:defRPr sz="1200"/>
            </a:lvl1pPr>
          </a:lstStyle>
          <a:p>
            <a:fld id="{DBC96AF9-91B6-A441-9AA0-6BF9E6846154}" type="slidenum">
              <a:rPr lang="en-US" smtClean="0"/>
              <a:pPr/>
              <a:t>‹#›</a:t>
            </a:fld>
            <a:endParaRPr lang="en-US" dirty="0"/>
          </a:p>
        </p:txBody>
      </p:sp>
    </p:spTree>
    <p:extLst>
      <p:ext uri="{BB962C8B-B14F-4D97-AF65-F5344CB8AC3E}">
        <p14:creationId xmlns:p14="http://schemas.microsoft.com/office/powerpoint/2010/main" val="122179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1" tIns="47020" rIns="94041" bIns="47020"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1" tIns="47020" rIns="94041" bIns="47020" rtlCol="0"/>
          <a:lstStyle>
            <a:lvl1pPr algn="r">
              <a:defRPr sz="1200"/>
            </a:lvl1pPr>
          </a:lstStyle>
          <a:p>
            <a:fld id="{04AD4311-208E-44F7-AEA0-18A5D53BB0A0}" type="datetimeFigureOut">
              <a:rPr lang="en-US" smtClean="0"/>
              <a:pPr/>
              <a:t>7/2/2016</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1" tIns="47020" rIns="94041" bIns="47020"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1" tIns="47020" rIns="94041" bIns="470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4"/>
            <a:ext cx="3070860" cy="468630"/>
          </a:xfrm>
          <a:prstGeom prst="rect">
            <a:avLst/>
          </a:prstGeom>
        </p:spPr>
        <p:txBody>
          <a:bodyPr vert="horz" lIns="94041" tIns="47020" rIns="94041" bIns="470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4"/>
            <a:ext cx="3070860" cy="468630"/>
          </a:xfrm>
          <a:prstGeom prst="rect">
            <a:avLst/>
          </a:prstGeom>
        </p:spPr>
        <p:txBody>
          <a:bodyPr vert="horz" lIns="94041" tIns="47020" rIns="94041" bIns="47020" rtlCol="0" anchor="b"/>
          <a:lstStyle>
            <a:lvl1pPr algn="r">
              <a:defRPr sz="1200"/>
            </a:lvl1pPr>
          </a:lstStyle>
          <a:p>
            <a:fld id="{24A1092D-7F82-4AA0-B936-D8C9FEC0F8BE}" type="slidenum">
              <a:rPr lang="en-US" smtClean="0"/>
              <a:pPr/>
              <a:t>‹#›</a:t>
            </a:fld>
            <a:endParaRPr lang="en-US" dirty="0"/>
          </a:p>
        </p:txBody>
      </p:sp>
    </p:spTree>
    <p:extLst>
      <p:ext uri="{BB962C8B-B14F-4D97-AF65-F5344CB8AC3E}">
        <p14:creationId xmlns:p14="http://schemas.microsoft.com/office/powerpoint/2010/main" val="206224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extgenscience.org/4ps4-waves-applications-technologies-information-transf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8093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595959"/>
                </a:solidFill>
              </a:rPr>
              <a:t>Talking Points</a:t>
            </a:r>
          </a:p>
          <a:p>
            <a:pPr marL="171424" indent="-171424">
              <a:buFont typeface="Arial" panose="020B0604020202020204" pitchFamily="34" charset="0"/>
              <a:buChar char="•"/>
            </a:pPr>
            <a:r>
              <a:rPr lang="en-US" dirty="0" smtClean="0"/>
              <a:t>The concept of unpacking is not foreign to any teacher who worked with our previous Illinois Learning Standards for Science.  While the idea of making sense of the standards still applies, both the process and result of unpacking are very different when working with NGSS. </a:t>
            </a:r>
          </a:p>
          <a:p>
            <a:pPr marL="171424" indent="-171424">
              <a:buFont typeface="Arial" panose="020B0604020202020204" pitchFamily="34" charset="0"/>
              <a:buChar char="•"/>
            </a:pPr>
            <a:endParaRPr lang="en-US" dirty="0" smtClean="0"/>
          </a:p>
          <a:p>
            <a:pPr marL="171424" indent="-171424">
              <a:buFont typeface="Arial" panose="020B0604020202020204" pitchFamily="34" charset="0"/>
              <a:buChar char="•"/>
            </a:pPr>
            <a:r>
              <a:rPr lang="en-US" dirty="0" smtClean="0"/>
              <a:t>We look here at a sample of unpacking.  Currently, Lisle Junior High School is developing a middle school science unit addressing the middle school NGSS for Space.   The images on the screen are their process of unpacking the disciplinary core ideas behind their standards.  </a:t>
            </a:r>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Set aside 15 minutes for this task.  </a:t>
            </a:r>
          </a:p>
          <a:p>
            <a:pPr marL="171424" indent="-171424" defTabSz="914263">
              <a:buFont typeface="Arial" panose="020B0604020202020204" pitchFamily="34" charset="0"/>
              <a:buChar char="•"/>
              <a:defRPr/>
            </a:pPr>
            <a:r>
              <a:rPr lang="en-US" b="0" baseline="0" dirty="0" smtClean="0"/>
              <a:t>Encourage participants to work individually.</a:t>
            </a:r>
          </a:p>
          <a:p>
            <a:pPr marL="176309" indent="-1763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595959"/>
                </a:solidFill>
              </a:rPr>
              <a:t>Talking Points</a:t>
            </a:r>
          </a:p>
          <a:p>
            <a:pPr marL="171424" indent="-171424">
              <a:buFont typeface="Arial" panose="020B0604020202020204" pitchFamily="34" charset="0"/>
              <a:buChar char="•"/>
            </a:pPr>
            <a:r>
              <a:rPr lang="en-US" dirty="0" smtClean="0"/>
              <a:t>Once we have read and marked up the framework.  We need to make sense of the markings and ideas in our heads and in our discussion.  </a:t>
            </a:r>
          </a:p>
          <a:p>
            <a:pPr marL="171424" indent="-171424">
              <a:buFont typeface="Arial" panose="020B0604020202020204" pitchFamily="34" charset="0"/>
              <a:buChar char="•"/>
            </a:pPr>
            <a:endParaRPr lang="en-US" dirty="0" smtClean="0"/>
          </a:p>
          <a:p>
            <a:pPr marL="171424" indent="-171424" defTabSz="914263">
              <a:buFont typeface="Arial" panose="020B0604020202020204" pitchFamily="34" charset="0"/>
              <a:buChar char="•"/>
              <a:defRPr/>
            </a:pPr>
            <a:r>
              <a:rPr lang="en-US" dirty="0" smtClean="0"/>
              <a:t>The next step requires some processing. Lisle Junior High School teachers engaged in a discussion and got their ideas out on the table.  As they discussed, they scribed their thoughts.      </a:t>
            </a:r>
          </a:p>
          <a:p>
            <a:pPr marL="171424" indent="-171424" defTabSz="914263">
              <a:buFont typeface="Arial" panose="020B0604020202020204"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595959"/>
                </a:solidFill>
              </a:rPr>
              <a:t>Talking Points</a:t>
            </a:r>
          </a:p>
          <a:p>
            <a:pPr marL="171424" indent="-171424">
              <a:buFont typeface="Arial" panose="020B0604020202020204" pitchFamily="34" charset="0"/>
              <a:buChar char="•"/>
            </a:pPr>
            <a:r>
              <a:rPr lang="en-US" dirty="0" smtClean="0"/>
              <a:t>From their rich scientific discussion of ideas, Lisle Junior High School teachers used a concept map to link the ideas and make sense of the connections.  </a:t>
            </a:r>
          </a:p>
          <a:p>
            <a:pPr marL="171424" indent="-171424" defTabSz="914263">
              <a:buFont typeface="Arial" panose="020B0604020202020204" pitchFamily="34" charset="0"/>
              <a:buChar char="•"/>
              <a:defRPr/>
            </a:pPr>
            <a:endParaRPr lang="en-US" dirty="0" smtClean="0"/>
          </a:p>
          <a:p>
            <a:pPr marL="171424" indent="-171424" defTabSz="914263">
              <a:buFont typeface="Arial" panose="020B0604020202020204" pitchFamily="34" charset="0"/>
              <a:buChar char="•"/>
              <a:defRPr/>
            </a:pPr>
            <a:r>
              <a:rPr lang="en-US" dirty="0" smtClean="0"/>
              <a:t>For added clarification, they have also looked at the evidence statements.    </a:t>
            </a:r>
          </a:p>
          <a:p>
            <a:pPr marL="171424" indent="-171424">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Set aside 20 minutes for this task. </a:t>
            </a:r>
          </a:p>
          <a:p>
            <a:pPr marL="171424" indent="-171424" defTabSz="914263">
              <a:buFont typeface="Arial" panose="020B0604020202020204" pitchFamily="34" charset="0"/>
              <a:buChar char="•"/>
              <a:defRPr/>
            </a:pPr>
            <a:r>
              <a:rPr lang="en-US" b="0" dirty="0" smtClean="0"/>
              <a:t>Move from table to table.  </a:t>
            </a:r>
          </a:p>
          <a:p>
            <a:pPr marL="628556" lvl="1" indent="-171424" defTabSz="914263">
              <a:buFont typeface="Arial" panose="020B0604020202020204" pitchFamily="34" charset="0"/>
              <a:buChar char="•"/>
              <a:defRPr/>
            </a:pPr>
            <a:r>
              <a:rPr lang="en-US" b="0" dirty="0" smtClean="0"/>
              <a:t>Sit down and listen to the participants</a:t>
            </a:r>
            <a:r>
              <a:rPr lang="en-US" b="0" baseline="0" dirty="0" smtClean="0"/>
              <a:t> at the table.  </a:t>
            </a:r>
          </a:p>
          <a:p>
            <a:pPr marL="628556" lvl="1" indent="-171424" defTabSz="914263">
              <a:buFont typeface="Arial" panose="020B0604020202020204" pitchFamily="34" charset="0"/>
              <a:buChar char="•"/>
              <a:defRPr/>
            </a:pPr>
            <a:r>
              <a:rPr lang="en-US" b="0" baseline="0" dirty="0" smtClean="0"/>
              <a:t>Do not answer questions.  Ask questions. </a:t>
            </a:r>
          </a:p>
          <a:p>
            <a:pPr marL="628556" lvl="1" indent="-171424" defTabSz="914263">
              <a:buFont typeface="Arial" panose="020B0604020202020204" pitchFamily="34" charset="0"/>
              <a:buChar char="•"/>
              <a:defRPr/>
            </a:pPr>
            <a:r>
              <a:rPr lang="en-US" b="0" dirty="0" smtClean="0"/>
              <a:t>Use Talk Moves. </a:t>
            </a:r>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595959"/>
                </a:solidFill>
              </a:rPr>
              <a:t>Talking Points</a:t>
            </a:r>
          </a:p>
          <a:p>
            <a:pPr marL="171424" indent="-171424">
              <a:buFont typeface="Arial" panose="020B0604020202020204" pitchFamily="34" charset="0"/>
              <a:buChar char="•"/>
            </a:pPr>
            <a:r>
              <a:rPr lang="en-US" dirty="0" smtClean="0"/>
              <a:t>After all the work of unpacking, Lisle Junior High School teachers worked together to summarize the big ideas in these two core ideas of Space Science. </a:t>
            </a:r>
          </a:p>
          <a:p>
            <a:pPr marL="171424" indent="-171424">
              <a:buFont typeface="Arial" panose="020B0604020202020204" pitchFamily="34" charset="0"/>
              <a:buChar char="•"/>
            </a:pPr>
            <a:endParaRPr lang="en-US" dirty="0" smtClean="0"/>
          </a:p>
          <a:p>
            <a:pPr marL="171424" indent="-171424">
              <a:buFont typeface="Arial" panose="020B0604020202020204" pitchFamily="34" charset="0"/>
              <a:buChar char="•"/>
            </a:pPr>
            <a:r>
              <a:rPr lang="en-US" dirty="0" smtClean="0"/>
              <a:t>Through discussion, the teachers worked to reword and add clarification to the statements that would be the essence of the lessons and unit they are building.</a:t>
            </a:r>
          </a:p>
          <a:p>
            <a:pPr marL="171424" indent="-171424">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Set aside 20 minutes for this task. </a:t>
            </a:r>
          </a:p>
          <a:p>
            <a:pPr marL="171424" indent="-171424" defTabSz="914263">
              <a:buFont typeface="Arial" panose="020B0604020202020204" pitchFamily="34" charset="0"/>
              <a:buChar char="•"/>
              <a:defRPr/>
            </a:pPr>
            <a:r>
              <a:rPr lang="en-US" b="0" dirty="0" smtClean="0"/>
              <a:t>Use Talk Moves to elicit participants responses. </a:t>
            </a:r>
          </a:p>
          <a:p>
            <a:pPr marL="171424" indent="-171424" defTabSz="914263">
              <a:buFont typeface="Arial" panose="020B0604020202020204" pitchFamily="34" charset="0"/>
              <a:buChar char="•"/>
              <a:defRPr/>
            </a:pPr>
            <a:r>
              <a:rPr lang="en-US" b="0" dirty="0" smtClean="0"/>
              <a:t>Scribe the groups thoughts</a:t>
            </a:r>
            <a:r>
              <a:rPr lang="en-US" b="0" baseline="0" dirty="0" smtClean="0"/>
              <a:t> on a white board or large sheet of chart paper. </a:t>
            </a:r>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defRPr/>
            </a:pPr>
            <a:r>
              <a:rPr lang="en-US" b="0" baseline="0" dirty="0" smtClean="0"/>
              <a:t>For guidance, this is what the AC group came up with on November 19</a:t>
            </a:r>
            <a:r>
              <a:rPr lang="en-US" b="0" baseline="30000" dirty="0" smtClean="0"/>
              <a:t>th</a:t>
            </a:r>
            <a:r>
              <a:rPr lang="en-US" b="0"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79424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595959"/>
                </a:solidFill>
              </a:rPr>
              <a:t>Talking Points</a:t>
            </a:r>
          </a:p>
          <a:p>
            <a:pPr marL="171424" indent="-171424">
              <a:buFont typeface="Arial" panose="020B0604020202020204" pitchFamily="34" charset="0"/>
              <a:buChar char="•"/>
            </a:pPr>
            <a:r>
              <a:rPr lang="en-US" dirty="0"/>
              <a:t>While there is no one way to make sense of what science educators are supposed to be teaching, the method we practiced today has been developed over the past decade.  </a:t>
            </a:r>
          </a:p>
          <a:p>
            <a:pPr marL="171424" indent="-171424">
              <a:buFont typeface="Arial" panose="020B0604020202020204" pitchFamily="34" charset="0"/>
              <a:buChar char="•"/>
            </a:pPr>
            <a:endParaRPr lang="en-US" dirty="0"/>
          </a:p>
          <a:p>
            <a:pPr marL="171424" indent="-171424">
              <a:buFont typeface="Arial" panose="020B0604020202020204" pitchFamily="34" charset="0"/>
              <a:buChar char="•"/>
            </a:pPr>
            <a:r>
              <a:rPr lang="en-US" dirty="0"/>
              <a:t>Illinois science educators used this method with the creators, Dr. Brian </a:t>
            </a:r>
            <a:r>
              <a:rPr lang="en-US" dirty="0" err="1"/>
              <a:t>Reiser</a:t>
            </a:r>
            <a:r>
              <a:rPr lang="en-US" dirty="0"/>
              <a:t> and Michael Novak during the ISBE Curriculum Resource Project.  (With the changes in the Illinois state government and Board of Education, this project has unfortunately been put on hold.)  This method was further developed during the Math and Science Partnership (MSP) Grant that involved NGSX, a research group out of Northwestern University and Clark University with Dr. Brian </a:t>
            </a:r>
            <a:r>
              <a:rPr lang="en-US" dirty="0" err="1"/>
              <a:t>Reiser</a:t>
            </a:r>
            <a:r>
              <a:rPr lang="en-US" dirty="0"/>
              <a:t> and his team of Michael Novak, Tara McGill, Aimee Park, and others using NGSX to train 24 Area Teacher Leaders who then trained 24 participants in NGSX in their own regions.  In addition, NGSX has worked with many other states and teams of teachers as they make sense of NGSS and attempt to bring it life in their classrooms. </a:t>
            </a:r>
          </a:p>
          <a:p>
            <a:pPr marL="171424" indent="-171424">
              <a:buFont typeface="Arial" panose="020B0604020202020204" pitchFamily="34" charset="0"/>
              <a:buChar char="•"/>
            </a:pPr>
            <a:endParaRPr lang="en-US" dirty="0"/>
          </a:p>
          <a:p>
            <a:pPr marL="171424" indent="-171424">
              <a:buFont typeface="Arial" panose="020B0604020202020204" pitchFamily="34" charset="0"/>
              <a:buChar char="•"/>
            </a:pPr>
            <a:r>
              <a:rPr lang="en-US" dirty="0"/>
              <a:t>While there may be other methods or approaches to making sense of the Science or we could simply wait for curriculum developers to do this for teachers, this method works for teachers.  This process can be used as the beginning steps of creating units of study in a process called Storylining or this process can be used to then evaluate a curriculum for alignment.  No matter what the situation, being able to make sense of the Disciplinary Core Ideas is essential to inform education practice in Science classrooms. </a:t>
            </a:r>
            <a:endParaRPr lang="en-US" dirty="0" smtClean="0"/>
          </a:p>
          <a:p>
            <a:pPr marL="171424" indent="-171424">
              <a:buFont typeface="Arial" panose="020B0604020202020204" pitchFamily="34" charset="0"/>
              <a:buChar char="•"/>
            </a:pPr>
            <a:endParaRPr lang="en-US" dirty="0" smtClean="0"/>
          </a:p>
          <a:p>
            <a:endParaRPr lang="en-US" dirty="0" smtClean="0"/>
          </a:p>
          <a:p>
            <a:pPr marL="176309" indent="-1763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Talking Points</a:t>
            </a:r>
            <a:endParaRPr lang="en-US" b="0" dirty="0" smtClean="0">
              <a:effectLst/>
            </a:endParaRPr>
          </a:p>
          <a:p>
            <a:pPr marL="171424" indent="-171424" defTabSz="914263">
              <a:buFont typeface="Arial" panose="020B0604020202020204" pitchFamily="34" charset="0"/>
              <a:buChar char="•"/>
              <a:defRPr/>
            </a:pPr>
            <a:r>
              <a:rPr lang="en-US" dirty="0" smtClean="0"/>
              <a:t>As we know, even</a:t>
            </a:r>
            <a:r>
              <a:rPr lang="en-US" baseline="0" dirty="0" smtClean="0"/>
              <a:t> with the best of professional development, it is always challenging for educators to bring back the PD to the classroom.  Let’s take a moment and generate a list actions we could take tomorrow in relation to the practices and our work today.  </a:t>
            </a:r>
          </a:p>
          <a:p>
            <a:pPr marL="171424" indent="-171424" defTabSz="914263">
              <a:buFont typeface="Arial" panose="020B0604020202020204" pitchFamily="34" charset="0"/>
              <a:buChar char="•"/>
              <a:defRPr/>
            </a:pPr>
            <a:endParaRPr lang="en-US" b="1" baseline="0" dirty="0" smtClean="0"/>
          </a:p>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Use Talk Moves to elicit participants major take-</a:t>
            </a:r>
            <a:r>
              <a:rPr lang="en-US" b="0" dirty="0" err="1" smtClean="0"/>
              <a:t>aways</a:t>
            </a:r>
            <a:r>
              <a:rPr lang="en-US" b="0" dirty="0" smtClean="0"/>
              <a:t>.</a:t>
            </a:r>
          </a:p>
          <a:p>
            <a:pPr marL="171424" indent="-171424" defTabSz="914263">
              <a:buFont typeface="Arial" panose="020B0604020202020204" pitchFamily="34" charset="0"/>
              <a:buChar char="•"/>
              <a:defRPr/>
            </a:pPr>
            <a:r>
              <a:rPr lang="en-US" b="0" dirty="0" smtClean="0"/>
              <a:t>Scribe the groups thoughts</a:t>
            </a:r>
            <a:r>
              <a:rPr lang="en-US" b="0" baseline="0" dirty="0" smtClean="0"/>
              <a:t> on a white board or large sheet of chart paper. </a:t>
            </a:r>
          </a:p>
          <a:p>
            <a:pPr defTabSz="914263">
              <a:defRPr/>
            </a:pPr>
            <a:endParaRPr lang="en-US" b="1" dirty="0" smtClean="0"/>
          </a:p>
          <a:p>
            <a:pPr defTabSz="914263">
              <a:defRPr/>
            </a:pPr>
            <a:r>
              <a:rPr lang="en-US" b="1" dirty="0" smtClean="0"/>
              <a:t>Talking Points</a:t>
            </a:r>
            <a:endParaRPr lang="en-US" b="0" dirty="0" smtClean="0">
              <a:effectLst/>
            </a:endParaRPr>
          </a:p>
          <a:p>
            <a:pPr marL="171424" indent="-171424" defTabSz="914263">
              <a:buFont typeface="Arial" panose="020B0604020202020204" pitchFamily="34" charset="0"/>
              <a:buChar char="•"/>
              <a:defRPr/>
            </a:pPr>
            <a:r>
              <a:rPr lang="en-US" dirty="0" smtClean="0"/>
              <a:t>Let’s consider your personal plan of action.</a:t>
            </a:r>
          </a:p>
          <a:p>
            <a:pPr marL="171424" indent="-171424" defTabSz="914263">
              <a:buFont typeface="Arial" panose="020B0604020202020204" pitchFamily="34" charset="0"/>
              <a:buChar char="•"/>
              <a:defRPr/>
            </a:pPr>
            <a:endParaRPr lang="en-US" dirty="0" smtClean="0"/>
          </a:p>
          <a:p>
            <a:pPr marL="171424" indent="-171424" defTabSz="914263">
              <a:buFont typeface="Arial" panose="020B0604020202020204" pitchFamily="34" charset="0"/>
              <a:buChar char="•"/>
              <a:defRPr/>
            </a:pPr>
            <a:r>
              <a:rPr lang="en-US" dirty="0" smtClean="0"/>
              <a:t>Take a moment and record your reflections in your packet on page 3. </a:t>
            </a:r>
          </a:p>
          <a:p>
            <a:pPr marL="171424" indent="-171424" defTabSz="914263">
              <a:buFont typeface="Arial" panose="020B0604020202020204" pitchFamily="34" charset="0"/>
              <a:buChar char="•"/>
              <a:defRPr/>
            </a:pPr>
            <a:endParaRPr lang="en-US" dirty="0" smtClean="0"/>
          </a:p>
          <a:p>
            <a:pPr marL="171424" indent="-171424" defTabSz="914263">
              <a:buFont typeface="Arial" panose="020B0604020202020204" pitchFamily="34" charset="0"/>
              <a:buChar char="•"/>
              <a:defRPr/>
            </a:pPr>
            <a:r>
              <a:rPr lang="en-US" dirty="0" smtClean="0"/>
              <a:t>Consider this your plan to make sense of the disciplinary core ideas in the standards that you will be working towards in your lessons.</a:t>
            </a:r>
          </a:p>
          <a:p>
            <a:pPr defTabSz="914263">
              <a:defRPr/>
            </a:pPr>
            <a:endParaRPr lang="en-US" dirty="0" smtClean="0"/>
          </a:p>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Provide</a:t>
            </a:r>
            <a:r>
              <a:rPr lang="en-US" b="0" baseline="0" dirty="0" smtClean="0"/>
              <a:t> a few moments for participants to record their plans. </a:t>
            </a:r>
          </a:p>
          <a:p>
            <a:pPr marL="173049" indent="-173049" defTabSz="922927">
              <a:buFont typeface="Arial" panose="020B0604020202020204" pitchFamily="34" charset="0"/>
              <a:buChar char="•"/>
              <a:defRPr/>
            </a:pPr>
            <a:r>
              <a:rPr lang="en-US" b="0" baseline="0" dirty="0" smtClean="0"/>
              <a:t>Following the reflection use the following talking points to move into the next portion of the presentation. </a:t>
            </a:r>
          </a:p>
          <a:p>
            <a:pPr defTabSz="914263">
              <a:defRPr/>
            </a:pPr>
            <a:endParaRPr lang="en-US" b="1" dirty="0" smtClean="0"/>
          </a:p>
          <a:p>
            <a:pPr defTabSz="914263">
              <a:defRPr/>
            </a:pPr>
            <a:r>
              <a:rPr lang="en-US" b="1" dirty="0" smtClean="0"/>
              <a:t>Talking Points</a:t>
            </a:r>
            <a:endParaRPr lang="en-US" b="0" dirty="0" smtClean="0">
              <a:effectLst/>
            </a:endParaRPr>
          </a:p>
          <a:p>
            <a:pPr marL="171424" indent="-171424" defTabSz="914263">
              <a:buFont typeface="Arial" panose="020B0604020202020204" pitchFamily="34" charset="0"/>
              <a:buChar char="•"/>
              <a:defRPr/>
            </a:pPr>
            <a:r>
              <a:rPr lang="en-US" b="0" dirty="0" smtClean="0"/>
              <a:t>Now that we</a:t>
            </a:r>
            <a:r>
              <a:rPr lang="en-US" b="0" baseline="0" dirty="0" smtClean="0"/>
              <a:t> have a method to dive into the core ideas, we need to begin to consider how we will engage the student in those core ideas.  </a:t>
            </a:r>
            <a:r>
              <a:rPr lang="en-US" dirty="0"/>
              <a:t>Three-dimensional learning shifts the focus of the science classroom to environments where students use practices, disciplinary core ideas</a:t>
            </a:r>
            <a:r>
              <a:rPr lang="en-US" u="sng" dirty="0"/>
              <a:t>,</a:t>
            </a:r>
            <a:r>
              <a:rPr lang="en-US" dirty="0"/>
              <a:t> and crosscutting concepts together to make sense of phenomena and/or to design solutions to problems.  </a:t>
            </a:r>
          </a:p>
          <a:p>
            <a:pPr marL="171424" indent="-171424" defTabSz="914263">
              <a:buFont typeface="Arial" panose="020B0604020202020204" pitchFamily="34" charset="0"/>
              <a:buChar char="•"/>
              <a:defRPr/>
            </a:pPr>
            <a:endParaRPr lang="en-US" dirty="0"/>
          </a:p>
          <a:p>
            <a:pPr marL="171424" indent="-171424" defTabSz="914263">
              <a:buFont typeface="Arial" panose="020B0604020202020204" pitchFamily="34" charset="0"/>
              <a:buChar char="•"/>
              <a:defRPr/>
            </a:pPr>
            <a:r>
              <a:rPr lang="en-US" dirty="0"/>
              <a:t>In order to get at the core ideas, this means we engage students in making sense of phenomena – phenomena that is directly related to the core ideas.  </a:t>
            </a:r>
          </a:p>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07436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Talking Points</a:t>
            </a:r>
            <a:endParaRPr lang="en-US" b="0" dirty="0" smtClean="0">
              <a:effectLst/>
            </a:endParaRPr>
          </a:p>
          <a:p>
            <a:pPr marL="171424" indent="-171424">
              <a:buFont typeface="Arial" panose="020B0604020202020204" pitchFamily="34" charset="0"/>
              <a:buChar char="•"/>
            </a:pPr>
            <a:r>
              <a:rPr lang="en-US" b="0" dirty="0" smtClean="0"/>
              <a:t>We will begin our process</a:t>
            </a:r>
            <a:r>
              <a:rPr lang="en-US" b="0" baseline="0" dirty="0" smtClean="0"/>
              <a:t> of </a:t>
            </a:r>
            <a:r>
              <a:rPr lang="en-US" b="0" i="1" baseline="0" dirty="0" smtClean="0"/>
              <a:t>Bringing NGSS to the Classroom </a:t>
            </a:r>
            <a:r>
              <a:rPr lang="en-US" b="0" baseline="0" dirty="0" smtClean="0"/>
              <a:t>by utilizing tools to make sense of the Disciplinary Core Ideas. </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As an educator, we must ask the question: </a:t>
            </a:r>
            <a:r>
              <a:rPr lang="en-US" b="0" i="1" baseline="0" dirty="0" smtClean="0"/>
              <a:t>How do we determine the core ideas our students need to learn?  </a:t>
            </a:r>
          </a:p>
          <a:p>
            <a:pPr marL="628556" lvl="1" indent="-171424">
              <a:buFont typeface="Arial" panose="020B0604020202020204" pitchFamily="34" charset="0"/>
              <a:buChar char="•"/>
            </a:pPr>
            <a:r>
              <a:rPr lang="en-US" b="0" i="0" baseline="0" dirty="0" smtClean="0"/>
              <a:t>In the past, educators often relied upon textbooks, textbook resources, syllabi, or science kits to determine the content of their courses.   When unit planning such as UBD emerged in education, teachers used those resources and the state standards to design units of study.  </a:t>
            </a:r>
          </a:p>
          <a:p>
            <a:pPr marL="628556" lvl="1" indent="-171424">
              <a:buFont typeface="Arial" panose="020B0604020202020204" pitchFamily="34" charset="0"/>
              <a:buChar char="•"/>
            </a:pPr>
            <a:r>
              <a:rPr lang="en-US" b="0" i="0" baseline="0" dirty="0" smtClean="0"/>
              <a:t>The standards have changed. </a:t>
            </a:r>
          </a:p>
          <a:p>
            <a:pPr marL="628556" lvl="1" indent="-171424">
              <a:buFont typeface="Arial" panose="020B0604020202020204" pitchFamily="34" charset="0"/>
              <a:buChar char="•"/>
            </a:pPr>
            <a:r>
              <a:rPr lang="en-US" b="0" i="0" baseline="0" dirty="0" smtClean="0"/>
              <a:t>Those resources are attempting to catch up. </a:t>
            </a:r>
          </a:p>
          <a:p>
            <a:pPr marL="628556" lvl="1" indent="-171424">
              <a:buFont typeface="Arial" panose="020B0604020202020204" pitchFamily="34" charset="0"/>
              <a:buChar char="•"/>
            </a:pPr>
            <a:r>
              <a:rPr lang="en-US" b="0" i="0" baseline="0" dirty="0" smtClean="0"/>
              <a:t>So, </a:t>
            </a:r>
            <a:r>
              <a:rPr lang="en-US" b="0" baseline="0" dirty="0" smtClean="0"/>
              <a:t>what we are really trying to figure out is: What am I supposed to be teaching?  </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Depending on our experiences:</a:t>
            </a:r>
          </a:p>
          <a:p>
            <a:pPr marL="628556" lvl="1" indent="-171424">
              <a:buFont typeface="Arial" panose="020B0604020202020204" pitchFamily="34" charset="0"/>
              <a:buChar char="•"/>
            </a:pPr>
            <a:r>
              <a:rPr lang="en-US" b="0" baseline="0" dirty="0" smtClean="0"/>
              <a:t>We may have a clear idea of what has been taught in the past or what we think should be taught.  </a:t>
            </a:r>
          </a:p>
          <a:p>
            <a:pPr marL="628556" lvl="1" indent="-171424">
              <a:buFont typeface="Arial" panose="020B0604020202020204" pitchFamily="34" charset="0"/>
              <a:buChar char="•"/>
            </a:pPr>
            <a:r>
              <a:rPr lang="en-US" b="0" baseline="0" dirty="0" smtClean="0"/>
              <a:t>Conversely, we may have no idea what needs to be taught.  </a:t>
            </a:r>
          </a:p>
          <a:p>
            <a:pPr marL="628556" lvl="1" indent="-171424">
              <a:buFont typeface="Arial" panose="020B0604020202020204" pitchFamily="34" charset="0"/>
              <a:buChar char="•"/>
            </a:pPr>
            <a:endParaRPr lang="en-US" b="0" baseline="0" dirty="0" smtClean="0"/>
          </a:p>
          <a:p>
            <a:pPr marL="171424" indent="-171424" defTabSz="914263">
              <a:buFont typeface="Arial" panose="020B0604020202020204" pitchFamily="34" charset="0"/>
              <a:buChar char="•"/>
              <a:defRPr/>
            </a:pPr>
            <a:r>
              <a:rPr lang="en-US" b="0" baseline="0" dirty="0" smtClean="0"/>
              <a:t>The reality is that both the </a:t>
            </a:r>
            <a:r>
              <a:rPr lang="en-US" b="0" i="1" baseline="0" dirty="0" smtClean="0"/>
              <a:t>Framework </a:t>
            </a:r>
            <a:r>
              <a:rPr lang="en-US" b="0" i="0" baseline="0" dirty="0" smtClean="0"/>
              <a:t>and NGSS </a:t>
            </a:r>
            <a:r>
              <a:rPr lang="en-US" dirty="0" smtClean="0"/>
              <a:t>focus on a smaller set of Disciplinary Core Ideas (DCI) that students should know by the time they graduate from high school, focusing on deeper understanding and application of content. </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No matter what your previous experience, expertise, or initial thoughts may be, in order to truly answer the questions with respect to the vision for Science Education intended with NGSS, we (teachers, department heads, administrators, curriculum developers, etc.) must look to the </a:t>
            </a:r>
            <a:r>
              <a:rPr lang="en-US" b="0" i="1" baseline="0" dirty="0" smtClean="0"/>
              <a:t>Framework </a:t>
            </a:r>
            <a:r>
              <a:rPr lang="en-US" b="0" i="0" baseline="0" dirty="0" smtClean="0"/>
              <a:t>and NGSS for guidance</a:t>
            </a:r>
            <a:r>
              <a:rPr lang="en-US" b="0" baseline="0" dirty="0" smtClean="0"/>
              <a:t>.   </a:t>
            </a:r>
            <a:endParaRPr lang="en-US" b="0" dirty="0" smtClean="0"/>
          </a:p>
          <a:p>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18982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Talking Points</a:t>
            </a:r>
          </a:p>
          <a:p>
            <a:pPr marL="171424" indent="-171424" defTabSz="914263">
              <a:buFont typeface="Arial" panose="020B0604020202020204" pitchFamily="34" charset="0"/>
              <a:buChar char="•"/>
              <a:defRPr/>
            </a:pPr>
            <a:r>
              <a:rPr lang="en-US" b="0" dirty="0" smtClean="0">
                <a:effectLst/>
              </a:rPr>
              <a:t>The targets for this</a:t>
            </a:r>
            <a:r>
              <a:rPr lang="en-US" b="0" baseline="0" dirty="0" smtClean="0">
                <a:effectLst/>
              </a:rPr>
              <a:t> session, then, focus on providing tools to make sense of the disciplinary core ideas.  In doing so, we will also become more familiar with the performance expectations. </a:t>
            </a:r>
          </a:p>
          <a:p>
            <a:pPr marL="171424" indent="-171424" defTabSz="914263">
              <a:buFont typeface="Arial" panose="020B0604020202020204" pitchFamily="34" charset="0"/>
              <a:buChar char="•"/>
              <a:defRPr/>
            </a:pPr>
            <a:endParaRPr lang="en-US" b="0" baseline="0" dirty="0" smtClean="0">
              <a:effectLst/>
            </a:endParaRPr>
          </a:p>
          <a:p>
            <a:pPr marL="171424" indent="-171424" defTabSz="914263">
              <a:buFont typeface="Arial" panose="020B0604020202020204" pitchFamily="34" charset="0"/>
              <a:buChar char="•"/>
              <a:defRPr/>
            </a:pPr>
            <a:r>
              <a:rPr lang="en-US" b="0" baseline="0" dirty="0" smtClean="0">
                <a:effectLst/>
              </a:rPr>
              <a:t>Within Session 2, you will </a:t>
            </a:r>
            <a:r>
              <a:rPr lang="en-US" b="0" u="sng" baseline="0" dirty="0" smtClean="0">
                <a:effectLst/>
              </a:rPr>
              <a:t>learn</a:t>
            </a:r>
            <a:r>
              <a:rPr lang="en-US" b="0" baseline="0" dirty="0" smtClean="0">
                <a:effectLst/>
              </a:rPr>
              <a:t> and </a:t>
            </a:r>
            <a:r>
              <a:rPr lang="en-US" b="0" u="sng" baseline="0" dirty="0" smtClean="0">
                <a:effectLst/>
              </a:rPr>
              <a:t>practice</a:t>
            </a:r>
            <a:r>
              <a:rPr lang="en-US" b="0" u="none" baseline="0" dirty="0" smtClean="0">
                <a:effectLst/>
              </a:rPr>
              <a:t> </a:t>
            </a:r>
            <a:r>
              <a:rPr lang="en-US" b="0" baseline="0" dirty="0" smtClean="0">
                <a:effectLst/>
              </a:rPr>
              <a:t>a process for diving into the disciplinary core ideas. </a:t>
            </a:r>
          </a:p>
          <a:p>
            <a:pPr marL="171424" indent="-171424" defTabSz="914263">
              <a:buFont typeface="Arial" panose="020B0604020202020204" pitchFamily="34" charset="0"/>
              <a:buChar char="•"/>
              <a:defRPr/>
            </a:pPr>
            <a:endParaRPr lang="en-US" b="0" baseline="0" dirty="0" smtClean="0">
              <a:effectLst/>
            </a:endParaRPr>
          </a:p>
          <a:p>
            <a:pPr marL="171424" indent="-171424" defTabSz="914263">
              <a:buFont typeface="Arial" panose="020B0604020202020204" pitchFamily="34" charset="0"/>
              <a:buChar char="•"/>
              <a:defRPr/>
            </a:pPr>
            <a:r>
              <a:rPr lang="en-US" b="0" baseline="0" dirty="0" smtClean="0">
                <a:effectLst/>
              </a:rPr>
              <a:t>The intention of this session is for you to be able to replicate this process within professional learning communities with other Next Generation Science Standards and the related performance expectations that are relevant to your classrooms.  </a:t>
            </a:r>
            <a:endParaRPr lang="en-US" b="0" dirty="0" smtClean="0">
              <a:effectLst/>
            </a:endParaRPr>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6823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Talking Points</a:t>
            </a:r>
            <a:endParaRPr lang="en-US" b="0" dirty="0" smtClean="0">
              <a:effectLst/>
            </a:endParaRPr>
          </a:p>
          <a:p>
            <a:pPr marL="171424" indent="-171424" defTabSz="914263">
              <a:buFont typeface="Arial" panose="020B0604020202020204" pitchFamily="34" charset="0"/>
              <a:buChar char="•"/>
              <a:defRPr/>
            </a:pPr>
            <a:r>
              <a:rPr lang="en-US" b="0" dirty="0" smtClean="0"/>
              <a:t>If we consider the lessons we experienced at the onset of this</a:t>
            </a:r>
            <a:r>
              <a:rPr lang="en-US" b="0" baseline="0" dirty="0" smtClean="0"/>
              <a:t> module and its alignment to NGSS, how do we know if it is aligned? </a:t>
            </a:r>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Talking Points</a:t>
            </a:r>
            <a:endParaRPr lang="en-US" b="0" dirty="0" smtClean="0">
              <a:effectLst/>
            </a:endParaRPr>
          </a:p>
          <a:p>
            <a:pPr marL="171424" indent="-171424">
              <a:buFont typeface="Arial" panose="020B0604020202020204" pitchFamily="34" charset="0"/>
              <a:buChar char="•"/>
            </a:pPr>
            <a:r>
              <a:rPr lang="en-US" b="0" baseline="0" dirty="0" smtClean="0"/>
              <a:t>Let’s look at NGSS [click on image to go to website]</a:t>
            </a:r>
          </a:p>
          <a:p>
            <a:pPr marL="628556" lvl="1" indent="-171424">
              <a:buFont typeface="Arial" panose="020B0604020202020204" pitchFamily="34" charset="0"/>
              <a:buChar char="•"/>
            </a:pPr>
            <a:endParaRPr lang="en-US" b="0" baseline="0" dirty="0" smtClean="0"/>
          </a:p>
          <a:p>
            <a:pPr marL="171424" indent="-171424" defTabSz="914263">
              <a:buFont typeface="Arial" panose="020B0604020202020204" pitchFamily="34" charset="0"/>
              <a:buChar char="•"/>
              <a:defRPr/>
            </a:pPr>
            <a:r>
              <a:rPr lang="en-US" b="0" baseline="0" dirty="0" smtClean="0"/>
              <a:t>If we click on Next Generation Science Standards in the tool bar at the top of the site [click on tool bar], we will be able to search by disciplinary core ideas or topics.  If we want to know what topics may come up related to a topic we teach, we may select Topic.  If we want to know all the NGSS within a particular DCI, we may select DCI.  We can also perform a search as well. We will look by Disciplinary Core Idea.  [click on disciplinary core ideas]</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If we are in K-5 grade bands, we look directly to the assigned performance expectations.  [scroll to K-5]</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For middle school, determining which performance expectations fall to which grade is a local decision in the State of Illinois. And, for high school, determining which performance expectations fall to which course is a local decision in the State of Illinois. However, seeing which NGSS are related to the four major disciplinary core idea strands is possible here.  [scroll to 6-12]</a:t>
            </a:r>
            <a:r>
              <a:rPr lang="en-US" b="0" baseline="0" dirty="0"/>
              <a:t> </a:t>
            </a:r>
            <a:r>
              <a:rPr lang="en-US" b="0" baseline="0" dirty="0" smtClean="0"/>
              <a:t> </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Since our lesson had to do with light, lets search by electromagnetic radiation to see the appropriate grade level and connection. [In the search box </a:t>
            </a:r>
            <a:r>
              <a:rPr lang="en-US" b="1" dirty="0"/>
              <a:t>Disciplinary Core Idea, </a:t>
            </a:r>
            <a:r>
              <a:rPr lang="en-US" b="0" baseline="0" dirty="0" smtClean="0"/>
              <a:t>click on </a:t>
            </a:r>
            <a:r>
              <a:rPr lang="en-US" b="1" dirty="0"/>
              <a:t>PS4B: Electromagnetic Radiation</a:t>
            </a:r>
            <a:r>
              <a:rPr lang="en-US" dirty="0"/>
              <a:t>.]</a:t>
            </a:r>
          </a:p>
          <a:p>
            <a:pPr marL="171424" indent="-171424">
              <a:buFont typeface="Arial" panose="020B0604020202020204" pitchFamily="34" charset="0"/>
              <a:buChar char="•"/>
            </a:pPr>
            <a:endParaRPr lang="en-US" dirty="0"/>
          </a:p>
          <a:p>
            <a:pPr marL="171424" indent="-171424">
              <a:buFont typeface="Arial" panose="020B0604020202020204" pitchFamily="34" charset="0"/>
              <a:buChar char="•"/>
            </a:pPr>
            <a:r>
              <a:rPr lang="en-US" dirty="0"/>
              <a:t>Here we are able to see all the standards at different grade levels related to this topic.  If we select, </a:t>
            </a:r>
            <a:r>
              <a:rPr lang="en-US" dirty="0">
                <a:hlinkClick r:id="rId3"/>
              </a:rPr>
              <a:t>4-PS4 Waves and Their Applications in Technologies for Information Transfer</a:t>
            </a:r>
            <a:r>
              <a:rPr lang="en-US" dirty="0"/>
              <a:t> we will see performance expectations most closely related to the task we considered today.  </a:t>
            </a:r>
          </a:p>
          <a:p>
            <a:pPr marL="171424" indent="-171424">
              <a:buFont typeface="Arial" panose="020B0604020202020204" pitchFamily="34" charset="0"/>
              <a:buChar char="•"/>
            </a:pPr>
            <a:endParaRPr lang="en-US" b="0" baseline="0" dirty="0" smtClean="0"/>
          </a:p>
          <a:p>
            <a:pPr marL="171424" indent="-171424" defTabSz="914263">
              <a:buFont typeface="Arial" panose="020B0604020202020204" pitchFamily="34" charset="0"/>
              <a:buChar char="•"/>
              <a:defRPr/>
            </a:pPr>
            <a:r>
              <a:rPr lang="en-US" b="0" baseline="0" dirty="0" smtClean="0"/>
              <a:t>As an educator, how do we determine the core ideas our students need to learn?  </a:t>
            </a:r>
          </a:p>
          <a:p>
            <a:pPr marL="171424" indent="-171424">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602">
              <a:defRPr/>
            </a:pPr>
            <a:r>
              <a:rPr lang="en-US" b="1" dirty="0" smtClean="0"/>
              <a:t>Facilitator</a:t>
            </a:r>
            <a:r>
              <a:rPr lang="en-US" b="1" baseline="0" dirty="0" smtClean="0"/>
              <a:t> Notes:</a:t>
            </a:r>
          </a:p>
          <a:p>
            <a:pPr marL="169800" indent="-169800" defTabSz="905602">
              <a:buFont typeface="Arial" panose="020B0604020202020204" pitchFamily="34" charset="0"/>
              <a:buChar char="•"/>
              <a:defRPr/>
            </a:pPr>
            <a:r>
              <a:rPr lang="en-US" b="0" dirty="0" smtClean="0"/>
              <a:t>Set aside 5 minutes for this task. </a:t>
            </a:r>
          </a:p>
          <a:p>
            <a:pPr marL="169800" indent="-169800" defTabSz="905602">
              <a:buFont typeface="Arial" panose="020B0604020202020204" pitchFamily="34" charset="0"/>
              <a:buChar char="•"/>
              <a:defRPr/>
            </a:pPr>
            <a:r>
              <a:rPr lang="en-US" b="0" dirty="0" smtClean="0"/>
              <a:t>The</a:t>
            </a:r>
            <a:r>
              <a:rPr lang="en-US" b="0" baseline="0" dirty="0" smtClean="0"/>
              <a:t> intention is to look over these standards as individuals before engaging in partner talk.</a:t>
            </a:r>
          </a:p>
          <a:p>
            <a:pPr defTabSz="905602">
              <a:defRPr/>
            </a:pPr>
            <a:endParaRPr lang="en-US" b="1" dirty="0" smtClean="0"/>
          </a:p>
          <a:p>
            <a:pPr defTabSz="914263">
              <a:defRPr/>
            </a:pPr>
            <a:r>
              <a:rPr lang="en-US" b="1" dirty="0" smtClean="0"/>
              <a:t>Talking Points</a:t>
            </a:r>
            <a:endParaRPr lang="en-US" b="0" dirty="0" smtClean="0">
              <a:effectLst/>
            </a:endParaRPr>
          </a:p>
          <a:p>
            <a:pPr marL="171424" indent="-171424">
              <a:buFont typeface="Arial" panose="020B0604020202020204" pitchFamily="34" charset="0"/>
              <a:buChar char="•"/>
            </a:pPr>
            <a:r>
              <a:rPr lang="en-US" b="0" dirty="0" smtClean="0"/>
              <a:t>Not all of the performance expectations for this standard are directly related</a:t>
            </a:r>
            <a:r>
              <a:rPr lang="en-US" b="0" baseline="0" dirty="0" smtClean="0"/>
              <a:t> to our lesson.  4.PS4-2, however, seems to be the most closely related to the work we did today.  </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Let’s examine the performance expectation.  </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Take a moment to read over the performance expectations, foundational boxes, and connections. Make notes or comments in your packet on page 27.</a:t>
            </a:r>
            <a:endParaRPr lang="en-US" b="0"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602">
              <a:defRPr/>
            </a:pPr>
            <a:r>
              <a:rPr lang="en-US" b="1" dirty="0" smtClean="0"/>
              <a:t>Facilitator</a:t>
            </a:r>
            <a:r>
              <a:rPr lang="en-US" b="1" baseline="0" dirty="0" smtClean="0"/>
              <a:t> Notes:</a:t>
            </a:r>
          </a:p>
          <a:p>
            <a:pPr marL="169800" indent="-169800" defTabSz="905602">
              <a:buFont typeface="Arial" panose="020B0604020202020204" pitchFamily="34" charset="0"/>
              <a:buChar char="•"/>
              <a:defRPr/>
            </a:pPr>
            <a:r>
              <a:rPr lang="en-US" b="0" dirty="0" smtClean="0"/>
              <a:t>Set aside 5 minutes for this task. </a:t>
            </a:r>
          </a:p>
          <a:p>
            <a:pPr marL="169800" indent="-169800" defTabSz="905602">
              <a:buFont typeface="Arial" panose="020B0604020202020204" pitchFamily="34" charset="0"/>
              <a:buChar char="•"/>
              <a:defRPr/>
            </a:pPr>
            <a:r>
              <a:rPr lang="en-US" b="0" dirty="0" smtClean="0"/>
              <a:t>The</a:t>
            </a:r>
            <a:r>
              <a:rPr lang="en-US" b="0" baseline="0" dirty="0" smtClean="0"/>
              <a:t> intention is a short elbow partner talk to prepare for the large group discussion.</a:t>
            </a:r>
          </a:p>
          <a:p>
            <a:pPr defTabSz="905602">
              <a:defRPr/>
            </a:pPr>
            <a:endParaRPr lang="en-US" b="1" dirty="0" smtClean="0"/>
          </a:p>
          <a:p>
            <a:pPr defTabSz="922650">
              <a:defRPr/>
            </a:pPr>
            <a:r>
              <a:rPr lang="en-US" b="1" dirty="0" smtClean="0"/>
              <a:t>Talking Points</a:t>
            </a:r>
            <a:endParaRPr lang="en-US" b="0" dirty="0" smtClean="0">
              <a:effectLst/>
            </a:endParaRPr>
          </a:p>
          <a:p>
            <a:pPr marL="172997" indent="-172997">
              <a:buFont typeface="Arial" panose="020B0604020202020204" pitchFamily="34" charset="0"/>
              <a:buChar char="•"/>
            </a:pPr>
            <a:r>
              <a:rPr lang="en-US" b="0" dirty="0" smtClean="0"/>
              <a:t>Now discuss with a partner.  Focus on sharing</a:t>
            </a:r>
            <a:r>
              <a:rPr lang="en-US" b="0" baseline="0" dirty="0" smtClean="0"/>
              <a:t> your thoughts and comparing these with the lessons from the beginning of this module. </a:t>
            </a:r>
          </a:p>
          <a:p>
            <a:pPr marL="172997" indent="-172997">
              <a:buFont typeface="Arial" panose="020B0604020202020204" pitchFamily="34" charset="0"/>
              <a:buChar char="•"/>
            </a:pPr>
            <a:endParaRPr lang="en-US" b="0" baseline="0" dirty="0" smtClean="0"/>
          </a:p>
          <a:p>
            <a:pPr marL="171424" indent="-171424">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50">
              <a:defRPr/>
            </a:pPr>
            <a:r>
              <a:rPr lang="en-US" b="1" dirty="0" smtClean="0"/>
              <a:t>Facilitator</a:t>
            </a:r>
            <a:r>
              <a:rPr lang="en-US" b="1" baseline="0" dirty="0" smtClean="0"/>
              <a:t> Notes:</a:t>
            </a:r>
          </a:p>
          <a:p>
            <a:pPr marL="172997" indent="-172997" defTabSz="922650">
              <a:buFont typeface="Arial" panose="020B0604020202020204" pitchFamily="34" charset="0"/>
              <a:buChar char="•"/>
              <a:defRPr/>
            </a:pPr>
            <a:r>
              <a:rPr lang="en-US" b="0" dirty="0" smtClean="0"/>
              <a:t>Set the timer for 5 minutes. </a:t>
            </a:r>
          </a:p>
          <a:p>
            <a:pPr marL="172997" indent="-172997" defTabSz="922650">
              <a:buFont typeface="Arial" panose="020B0604020202020204" pitchFamily="34" charset="0"/>
              <a:buChar char="•"/>
              <a:defRPr/>
            </a:pPr>
            <a:r>
              <a:rPr lang="en-US" b="0" dirty="0" smtClean="0"/>
              <a:t>Lead the group</a:t>
            </a:r>
            <a:r>
              <a:rPr lang="en-US" b="0" baseline="0" dirty="0" smtClean="0"/>
              <a:t> in a discussion regarding their small group conclusions. </a:t>
            </a:r>
          </a:p>
          <a:p>
            <a:pPr marL="172997" indent="-172997" defTabSz="922650">
              <a:buFont typeface="Arial" panose="020B0604020202020204" pitchFamily="34" charset="0"/>
              <a:buChar char="•"/>
              <a:defRPr/>
            </a:pPr>
            <a:r>
              <a:rPr lang="en-US" b="0" dirty="0" smtClean="0"/>
              <a:t>Use Talk Moves to elicit participants reactions and responses to the questions posed. </a:t>
            </a:r>
          </a:p>
          <a:p>
            <a:pPr defTabSz="914263">
              <a:defRPr/>
            </a:pPr>
            <a:endParaRPr lang="en-US" b="1" dirty="0" smtClean="0"/>
          </a:p>
          <a:p>
            <a:pPr defTabSz="914263">
              <a:defRPr/>
            </a:pPr>
            <a:r>
              <a:rPr lang="en-US" b="1" dirty="0" smtClean="0"/>
              <a:t>Talking Points</a:t>
            </a:r>
            <a:endParaRPr lang="en-US" b="0" dirty="0" smtClean="0">
              <a:effectLst/>
            </a:endParaRPr>
          </a:p>
          <a:p>
            <a:pPr marL="171424" indent="-171424">
              <a:buFont typeface="Arial" panose="020B0604020202020204" pitchFamily="34" charset="0"/>
              <a:buChar char="•"/>
            </a:pPr>
            <a:r>
              <a:rPr lang="en-US" b="0" dirty="0" smtClean="0"/>
              <a:t>Now we</a:t>
            </a:r>
            <a:r>
              <a:rPr lang="en-US" b="0" baseline="0" dirty="0" smtClean="0"/>
              <a:t> will discuss as a whole group.  Let’s focus on these two questions. </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r>
              <a:rPr lang="en-US" b="0" baseline="0" dirty="0" smtClean="0"/>
              <a:t>The performance expectation gives us some idea of what is needed to address these performance expectations of the standard.  However, the performance expectation is a statement explaining what students should be able to do.  The Foundational Boxes provide a little more clarification.  However, they are excerpts from the </a:t>
            </a:r>
            <a:r>
              <a:rPr lang="en-US" b="0" i="1" baseline="0" dirty="0" smtClean="0"/>
              <a:t>Framework. </a:t>
            </a:r>
            <a:r>
              <a:rPr lang="en-US" b="0" i="0" baseline="0" dirty="0" smtClean="0"/>
              <a:t>As a matter of fact, there is no new language in the foundational boxes; instead, this is language from the </a:t>
            </a:r>
            <a:r>
              <a:rPr lang="en-US" b="0" i="1" baseline="0" dirty="0" smtClean="0"/>
              <a:t>Framework</a:t>
            </a:r>
            <a:r>
              <a:rPr lang="en-US" b="0" i="0" baseline="0" dirty="0" smtClean="0"/>
              <a:t>. </a:t>
            </a:r>
          </a:p>
          <a:p>
            <a:pPr marL="171424" indent="-171424">
              <a:buFont typeface="Arial" panose="020B0604020202020204" pitchFamily="34" charset="0"/>
              <a:buChar char="•"/>
            </a:pPr>
            <a:endParaRPr lang="en-US" b="0" i="0" baseline="0" dirty="0" smtClean="0"/>
          </a:p>
          <a:p>
            <a:pPr marL="171424" indent="-171424">
              <a:buFont typeface="Arial" panose="020B0604020202020204" pitchFamily="34" charset="0"/>
              <a:buChar char="•"/>
            </a:pPr>
            <a:r>
              <a:rPr lang="en-US" b="0" i="0" baseline="0" dirty="0" smtClean="0"/>
              <a:t>When viewing the standard online, you can click on the foundational boxes and they will link directly to the corresponding section of the Framework. [click on performance expectation to go to NGSS.  Demonstrate how clicking on the foundational box will take you to the section of the </a:t>
            </a:r>
            <a:r>
              <a:rPr lang="en-US" b="0" i="1" baseline="0" dirty="0" smtClean="0"/>
              <a:t>Framework</a:t>
            </a:r>
            <a:r>
              <a:rPr lang="en-US" b="0" i="0" baseline="0" dirty="0" smtClean="0"/>
              <a:t>.]</a:t>
            </a:r>
          </a:p>
          <a:p>
            <a:pPr marL="171424" indent="-171424">
              <a:buFont typeface="Arial" panose="020B0604020202020204" pitchFamily="34" charset="0"/>
              <a:buChar char="•"/>
            </a:pPr>
            <a:endParaRPr lang="en-US" b="0" baseline="0" dirty="0" smtClean="0"/>
          </a:p>
          <a:p>
            <a:pPr marL="171424" indent="-171424">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595959"/>
                </a:solidFill>
              </a:rPr>
              <a:t>Talking Points</a:t>
            </a:r>
          </a:p>
          <a:p>
            <a:pPr marL="171424" indent="-171424">
              <a:buFont typeface="Arial" panose="020B0604020202020204" pitchFamily="34" charset="0"/>
              <a:buChar char="•"/>
            </a:pPr>
            <a:r>
              <a:rPr lang="en-US" dirty="0" smtClean="0">
                <a:solidFill>
                  <a:srgbClr val="595959"/>
                </a:solidFill>
              </a:rPr>
              <a:t>When we look at the performance expectation and the foundation boxes, we can gain some insight into the necessary elements of the core ideas that needs to be taught. </a:t>
            </a:r>
          </a:p>
          <a:p>
            <a:pPr marL="628556" lvl="1" indent="-171424">
              <a:buFont typeface="Arial" panose="020B0604020202020204" pitchFamily="34" charset="0"/>
              <a:buChar char="•"/>
            </a:pPr>
            <a:r>
              <a:rPr lang="en-US" b="0" baseline="0" dirty="0" smtClean="0"/>
              <a:t>The performance expectation gives us some idea of what is needed to address these performance expectations of the standard.  However, the performance expectation is a statement explaining what students should be able to do.  </a:t>
            </a:r>
          </a:p>
          <a:p>
            <a:pPr marL="628556" lvl="1" indent="-171424">
              <a:buFont typeface="Arial" panose="020B0604020202020204" pitchFamily="34" charset="0"/>
              <a:buChar char="•"/>
            </a:pPr>
            <a:r>
              <a:rPr lang="en-US" b="0" baseline="0" dirty="0" smtClean="0"/>
              <a:t>The Foundational Boxes provide a little more clarification.  </a:t>
            </a:r>
          </a:p>
          <a:p>
            <a:pPr marL="628556" lvl="1" indent="-171424">
              <a:buFont typeface="Arial" panose="020B0604020202020204" pitchFamily="34" charset="0"/>
              <a:buChar char="•"/>
            </a:pPr>
            <a:r>
              <a:rPr lang="en-US" b="0" baseline="0" dirty="0" smtClean="0"/>
              <a:t>However, they are excerpts from the </a:t>
            </a:r>
            <a:r>
              <a:rPr lang="en-US" b="0" i="1" baseline="0" dirty="0" smtClean="0"/>
              <a:t>Framework. </a:t>
            </a:r>
            <a:r>
              <a:rPr lang="en-US" b="0" i="0" baseline="0" dirty="0" smtClean="0"/>
              <a:t>As a matter of fact, there is no new language in the foundational boxes; instead, this is language from the </a:t>
            </a:r>
            <a:r>
              <a:rPr lang="en-US" b="0" i="1" baseline="0" dirty="0" smtClean="0"/>
              <a:t>Framework</a:t>
            </a:r>
            <a:r>
              <a:rPr lang="en-US" b="0" i="0" baseline="0" dirty="0" smtClean="0"/>
              <a:t>. </a:t>
            </a:r>
          </a:p>
          <a:p>
            <a:pPr marL="171424" indent="-171424">
              <a:buFont typeface="Arial" panose="020B0604020202020204" pitchFamily="34" charset="0"/>
              <a:buChar char="•"/>
            </a:pPr>
            <a:endParaRPr lang="en-US" b="0" i="0" baseline="0" dirty="0" smtClean="0"/>
          </a:p>
          <a:p>
            <a:pPr marL="171424" indent="-171424">
              <a:buFont typeface="Arial" panose="020B0604020202020204" pitchFamily="34" charset="0"/>
              <a:buChar char="•"/>
            </a:pPr>
            <a:r>
              <a:rPr lang="en-US" b="0" i="0" baseline="0" dirty="0" smtClean="0"/>
              <a:t>When viewing the standard online, you can click on the foundational boxes and they will link directly to the corresponding section of the Framework. [click on performance expectation to go to NGSS.  Demonstrate how clicking on the foundational box will take you to the section of the </a:t>
            </a:r>
            <a:r>
              <a:rPr lang="en-US" b="0" i="1" baseline="0" dirty="0" smtClean="0"/>
              <a:t>Framework</a:t>
            </a:r>
            <a:r>
              <a:rPr lang="en-US" b="0" i="0" baseline="0" dirty="0" smtClean="0"/>
              <a:t>.]</a:t>
            </a:r>
          </a:p>
          <a:p>
            <a:pPr marL="171424" indent="-171424">
              <a:buFont typeface="Arial" panose="020B0604020202020204" pitchFamily="34" charset="0"/>
              <a:buChar char="•"/>
            </a:pPr>
            <a:endParaRPr lang="en-US" dirty="0" smtClean="0">
              <a:solidFill>
                <a:srgbClr val="595959"/>
              </a:solidFill>
            </a:endParaRPr>
          </a:p>
          <a:p>
            <a:pPr marL="171424" indent="-171424">
              <a:buFont typeface="Arial" panose="020B0604020202020204" pitchFamily="34" charset="0"/>
              <a:buChar char="•"/>
            </a:pPr>
            <a:r>
              <a:rPr lang="en-US" dirty="0" smtClean="0">
                <a:solidFill>
                  <a:srgbClr val="595959"/>
                </a:solidFill>
              </a:rPr>
              <a:t>To better</a:t>
            </a:r>
            <a:r>
              <a:rPr lang="en-US" baseline="0" dirty="0" smtClean="0">
                <a:solidFill>
                  <a:srgbClr val="595959"/>
                </a:solidFill>
              </a:rPr>
              <a:t> prepare ourselves for determining what core ideas need to be a focus in our lessons, we look to the </a:t>
            </a:r>
            <a:r>
              <a:rPr lang="en-US" i="1" baseline="0" dirty="0" smtClean="0">
                <a:solidFill>
                  <a:srgbClr val="595959"/>
                </a:solidFill>
              </a:rPr>
              <a:t>Framework</a:t>
            </a:r>
            <a:r>
              <a:rPr lang="en-US" baseline="0" dirty="0" smtClean="0">
                <a:solidFill>
                  <a:srgbClr val="595959"/>
                </a:solidFill>
              </a:rPr>
              <a:t> for guidance. </a:t>
            </a:r>
            <a:endParaRPr lang="en-US" dirty="0" smtClean="0">
              <a:solidFill>
                <a:srgbClr val="595959"/>
              </a:solidFill>
            </a:endParaRPr>
          </a:p>
          <a:p>
            <a:pPr marL="176309" indent="-17630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30213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73519142"/>
      </p:ext>
    </p:extLst>
  </p:cSld>
  <p:clrMapOvr>
    <a:masterClrMapping/>
  </p:clrMapOvr>
  <p:transition spd="med" advClick="0">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32226242"/>
      </p:ext>
    </p:extLst>
  </p:cSld>
  <p:clrMapOvr>
    <a:masterClrMapping/>
  </p:clrMapOvr>
  <p:transition spd="med" advClick="0">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43385991"/>
      </p:ext>
    </p:extLst>
  </p:cSld>
  <p:clrMapOvr>
    <a:masterClrMapping/>
  </p:clrMapOvr>
  <p:transition spd="med" advClick="0">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333056361"/>
      </p:ext>
    </p:extLst>
  </p:cSld>
  <p:clrMapOvr>
    <a:masterClrMapping/>
  </p:clrMapOvr>
  <p:transition spd="med" advClick="0">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92566157"/>
      </p:ext>
    </p:extLst>
  </p:cSld>
  <p:clrMapOvr>
    <a:masterClrMapping/>
  </p:clrMapOvr>
  <p:transition spd="med" advClick="0">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119085002"/>
      </p:ext>
    </p:extLst>
  </p:cSld>
  <p:clrMapOvr>
    <a:masterClrMapping/>
  </p:clrMapOvr>
  <p:transition spd="med" advClick="0">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485852851"/>
      </p:ext>
    </p:extLst>
  </p:cSld>
  <p:clrMapOvr>
    <a:masterClrMapping/>
  </p:clrMapOvr>
  <p:transition spd="med" advClick="0">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86537448"/>
      </p:ext>
    </p:extLst>
  </p:cSld>
  <p:clrMapOvr>
    <a:masterClrMapping/>
  </p:clrMapOvr>
  <p:transition spd="med" advClick="0">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230507898"/>
      </p:ext>
    </p:extLst>
  </p:cSld>
  <p:clrMapOvr>
    <a:masterClrMapping/>
  </p:clrMapOvr>
  <p:transition spd="med" advClick="0">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24029374"/>
      </p:ext>
    </p:extLst>
  </p:cSld>
  <p:clrMapOvr>
    <a:masterClrMapping/>
  </p:clrMapOvr>
  <p:transition spd="med"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543768329"/>
      </p:ext>
    </p:extLst>
  </p:cSld>
  <p:clrMapOvr>
    <a:masterClrMapping/>
  </p:clrMapOvr>
  <p:transition spd="med" advClick="0">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5421"/>
            <a:ext cx="9144000" cy="1143000"/>
          </a:xfrm>
          <a:prstGeom prst="rect">
            <a:avLst/>
          </a:prstGeom>
        </p:spPr>
        <p:txBody>
          <a:bodyPr/>
          <a:lstStyle>
            <a:lvl1pPr>
              <a:defRPr sz="4000" b="1">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EFC50D71-63DA-E745-ACFE-2416624E524D}" type="slidenum">
              <a:rPr lang="en-US"/>
              <a:pPr>
                <a:defRPr/>
              </a:pPr>
              <a:t>‹#›</a:t>
            </a:fld>
            <a:endParaRPr lang="en-US"/>
          </a:p>
        </p:txBody>
      </p:sp>
    </p:spTree>
    <p:extLst>
      <p:ext uri="{BB962C8B-B14F-4D97-AF65-F5344CB8AC3E}">
        <p14:creationId xmlns:p14="http://schemas.microsoft.com/office/powerpoint/2010/main" val="263660987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8628" y="267895"/>
            <a:ext cx="1753567" cy="1128489"/>
          </a:xfrm>
          <a:prstGeom prst="rect">
            <a:avLst/>
          </a:prstGeom>
          <a:noFill/>
          <a:ln w="9525">
            <a:solidFill>
              <a:srgbClr val="303A96"/>
            </a:solidFill>
            <a:miter lim="800000"/>
            <a:headEnd/>
            <a:tailEnd/>
          </a:ln>
        </p:spPr>
      </p:pic>
      <p:sp>
        <p:nvSpPr>
          <p:cNvPr id="2" name="Title 1"/>
          <p:cNvSpPr>
            <a:spLocks noGrp="1"/>
          </p:cNvSpPr>
          <p:nvPr>
            <p:ph type="title"/>
          </p:nvPr>
        </p:nvSpPr>
        <p:spPr>
          <a:xfrm>
            <a:off x="457200" y="838200"/>
            <a:ext cx="8229600" cy="11430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extLst>
      <p:ext uri="{BB962C8B-B14F-4D97-AF65-F5344CB8AC3E}">
        <p14:creationId xmlns:p14="http://schemas.microsoft.com/office/powerpoint/2010/main" val="1178329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3863565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39544655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42181260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92532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Date Placeholder 6"/>
          <p:cNvSpPr>
            <a:spLocks noGrp="1"/>
          </p:cNvSpPr>
          <p:nvPr>
            <p:ph type="dt" sz="half" idx="10"/>
          </p:nvPr>
        </p:nvSpPr>
        <p:spPr/>
        <p:txBody>
          <a:bodyPr/>
          <a:lstStyle/>
          <a:p>
            <a:fld id="{B1B015DD-AFFE-48A4-B45D-2AB8E1B78B18}" type="datetimeFigureOut">
              <a:rPr lang="en-US"/>
              <a:pPr/>
              <a:t>7/2/2016</a:t>
            </a:fld>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4FC23-47C1-4A2F-B3DC-B05332D07E42}"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7526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3" name="Date Placeholder 2"/>
          <p:cNvSpPr>
            <a:spLocks noGrp="1"/>
          </p:cNvSpPr>
          <p:nvPr>
            <p:ph type="dt" sz="half" idx="10"/>
          </p:nvPr>
        </p:nvSpPr>
        <p:spPr/>
        <p:txBody>
          <a:bodyPr/>
          <a:lstStyle/>
          <a:p>
            <a:fld id="{B1B015DD-AFFE-48A4-B45D-2AB8E1B78B18}" type="datetimeFigureOut">
              <a:rPr lang="en-US"/>
              <a:pPr/>
              <a:t>7/2/2016</a:t>
            </a:fld>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27639708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Date Placeholder 1"/>
          <p:cNvSpPr>
            <a:spLocks noGrp="1"/>
          </p:cNvSpPr>
          <p:nvPr>
            <p:ph type="dt" sz="half" idx="10"/>
          </p:nvPr>
        </p:nvSpPr>
        <p:spPr/>
        <p:txBody>
          <a:bodyPr/>
          <a:lstStyle/>
          <a:p>
            <a:fld id="{B1B015DD-AFFE-48A4-B45D-2AB8E1B78B18}" type="datetimeFigureOut">
              <a:rPr lang="en-US"/>
              <a:pPr/>
              <a:t>7/2/2016</a:t>
            </a:fld>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2270933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30816546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23046810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40570774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3175488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302137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9268527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37862055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27482811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75904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Date Placeholder 6"/>
          <p:cNvSpPr>
            <a:spLocks noGrp="1"/>
          </p:cNvSpPr>
          <p:nvPr>
            <p:ph type="dt" sz="half" idx="10"/>
          </p:nvPr>
        </p:nvSpPr>
        <p:spPr/>
        <p:txBody>
          <a:bodyPr/>
          <a:lstStyle/>
          <a:p>
            <a:fld id="{B1B015DD-AFFE-48A4-B45D-2AB8E1B78B18}" type="datetimeFigureOut">
              <a:rPr lang="en-US"/>
              <a:pPr/>
              <a:t>7/2/2016</a:t>
            </a:fld>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4FC23-47C1-4A2F-B3DC-B05332D07E42}"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0206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3" name="Date Placeholder 2"/>
          <p:cNvSpPr>
            <a:spLocks noGrp="1"/>
          </p:cNvSpPr>
          <p:nvPr>
            <p:ph type="dt" sz="half" idx="10"/>
          </p:nvPr>
        </p:nvSpPr>
        <p:spPr/>
        <p:txBody>
          <a:bodyPr/>
          <a:lstStyle/>
          <a:p>
            <a:fld id="{B1B015DD-AFFE-48A4-B45D-2AB8E1B78B18}" type="datetimeFigureOut">
              <a:rPr lang="en-US"/>
              <a:pPr/>
              <a:t>7/2/2016</a:t>
            </a:fld>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0128557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Date Placeholder 1"/>
          <p:cNvSpPr>
            <a:spLocks noGrp="1"/>
          </p:cNvSpPr>
          <p:nvPr>
            <p:ph type="dt" sz="half" idx="10"/>
          </p:nvPr>
        </p:nvSpPr>
        <p:spPr/>
        <p:txBody>
          <a:bodyPr/>
          <a:lstStyle/>
          <a:p>
            <a:fld id="{B1B015DD-AFFE-48A4-B45D-2AB8E1B78B18}" type="datetimeFigureOut">
              <a:rPr lang="en-US"/>
              <a:pPr/>
              <a:t>7/2/2016</a:t>
            </a:fld>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2215986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32055711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3625232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956475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29744084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234573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7/2/2016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650056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6464209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63029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7/2/2016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25941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37447060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19449357"/>
      </p:ext>
    </p:extLst>
  </p:cSld>
  <p:clrMapOvr>
    <a:masterClrMapping/>
  </p:clrMapOvr>
  <p:transition spd="med" advClick="0">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6552081"/>
      </p:ext>
    </p:extLst>
  </p:cSld>
  <p:clrMapOvr>
    <a:masterClrMapping/>
  </p:clrMapOvr>
  <p:transition spd="med" advClick="0">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382255076"/>
      </p:ext>
    </p:extLst>
  </p:cSld>
  <p:clrMapOvr>
    <a:masterClrMapping/>
  </p:clrMapOvr>
  <p:transition spd="med" advClick="0">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96469228"/>
      </p:ext>
    </p:extLst>
  </p:cSld>
  <p:clrMapOvr>
    <a:masterClrMapping/>
  </p:clrMapOvr>
  <p:transition spd="med" advClick="0">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203599986"/>
      </p:ext>
    </p:extLst>
  </p:cSld>
  <p:clrMapOvr>
    <a:masterClrMapping/>
  </p:clrMapOvr>
  <p:transition spd="med" advClick="0">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647814941"/>
      </p:ext>
    </p:extLst>
  </p:cSld>
  <p:clrMapOvr>
    <a:masterClrMapping/>
  </p:clrMapOvr>
  <p:transition spd="med" advClick="0">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57987531"/>
      </p:ext>
    </p:extLst>
  </p:cSld>
  <p:clrMapOvr>
    <a:masterClrMapping/>
  </p:clrMapOvr>
  <p:transition spd="med" advClick="0">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619918617"/>
      </p:ext>
    </p:extLst>
  </p:cSld>
  <p:clrMapOvr>
    <a:masterClrMapping/>
  </p:clrMapOvr>
  <p:transition spd="med"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621789232"/>
      </p:ext>
    </p:extLst>
  </p:cSld>
  <p:clrMapOvr>
    <a:masterClrMapping/>
  </p:clrMapOvr>
  <p:transition spd="med" advClick="0">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654495225"/>
      </p:ext>
    </p:extLst>
  </p:cSld>
  <p:clrMapOvr>
    <a:masterClrMapping/>
  </p:clrMapOvr>
  <p:transition spd="med" advClick="0">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49840717"/>
      </p:ext>
    </p:extLst>
  </p:cSld>
  <p:clrMapOvr>
    <a:masterClrMapping/>
  </p:clrMapOvr>
  <p:transition spd="med" advClick="0">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856478546"/>
      </p:ext>
    </p:extLst>
  </p:cSld>
  <p:clrMapOvr>
    <a:masterClrMapping/>
  </p:clrMapOvr>
  <p:transition spd="med" advClick="0">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569759313"/>
      </p:ext>
    </p:extLst>
  </p:cSld>
  <p:clrMapOvr>
    <a:masterClrMapping/>
  </p:clrMapOvr>
  <p:transition spd="med" advClick="0">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660631060"/>
      </p:ext>
    </p:extLst>
  </p:cSld>
  <p:clrMapOvr>
    <a:masterClrMapping/>
  </p:clrMapOvr>
  <p:transition spd="med" advClick="0">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003328119"/>
      </p:ext>
    </p:extLst>
  </p:cSld>
  <p:clrMapOvr>
    <a:masterClrMapping/>
  </p:clrMapOvr>
  <p:transition spd="med" advClick="0">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10637735"/>
      </p:ext>
    </p:extLst>
  </p:cSld>
  <p:clrMapOvr>
    <a:masterClrMapping/>
  </p:clrMapOvr>
  <p:transition spd="med" advClick="0">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21292180"/>
      </p:ext>
    </p:extLst>
  </p:cSld>
  <p:clrMapOvr>
    <a:masterClrMapping/>
  </p:clrMapOvr>
  <p:transition spd="med" advClick="0">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597092833"/>
      </p:ext>
    </p:extLst>
  </p:cSld>
  <p:clrMapOvr>
    <a:masterClrMapping/>
  </p:clrMapOvr>
  <p:transition spd="med"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902254659"/>
      </p:ext>
    </p:extLst>
  </p:cSld>
  <p:clrMapOvr>
    <a:masterClrMapping/>
  </p:clrMapOvr>
  <p:transition spd="med" advClick="0">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631185012"/>
      </p:ext>
    </p:extLst>
  </p:cSld>
  <p:clrMapOvr>
    <a:masterClrMapping/>
  </p:clrMapOvr>
  <p:transition spd="med" advClick="0">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37271971"/>
      </p:ext>
    </p:extLst>
  </p:cSld>
  <p:clrMapOvr>
    <a:masterClrMapping/>
  </p:clrMapOvr>
  <p:transition spd="med" advClick="0">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5421"/>
            <a:ext cx="9144000" cy="1143000"/>
          </a:xfrm>
          <a:prstGeom prst="rect">
            <a:avLst/>
          </a:prstGeom>
        </p:spPr>
        <p:txBody>
          <a:bodyPr/>
          <a:lstStyle>
            <a:lvl1pPr>
              <a:defRPr sz="4000" b="1">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EFC50D71-63DA-E745-ACFE-2416624E524D}" type="slidenum">
              <a:rPr lang="en-US"/>
              <a:pPr>
                <a:defRPr/>
              </a:pPr>
              <a:t>‹#›</a:t>
            </a:fld>
            <a:endParaRPr lang="en-US"/>
          </a:p>
        </p:txBody>
      </p:sp>
    </p:spTree>
    <p:extLst>
      <p:ext uri="{BB962C8B-B14F-4D97-AF65-F5344CB8AC3E}">
        <p14:creationId xmlns:p14="http://schemas.microsoft.com/office/powerpoint/2010/main" val="2931022003"/>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8628" y="267895"/>
            <a:ext cx="1753567" cy="1128489"/>
          </a:xfrm>
          <a:prstGeom prst="rect">
            <a:avLst/>
          </a:prstGeom>
          <a:noFill/>
          <a:ln w="9525">
            <a:solidFill>
              <a:srgbClr val="303A96"/>
            </a:solidFill>
            <a:miter lim="800000"/>
            <a:headEnd/>
            <a:tailEnd/>
          </a:ln>
        </p:spPr>
      </p:pic>
      <p:sp>
        <p:nvSpPr>
          <p:cNvPr id="2" name="Title 1"/>
          <p:cNvSpPr>
            <a:spLocks noGrp="1"/>
          </p:cNvSpPr>
          <p:nvPr>
            <p:ph type="title"/>
          </p:nvPr>
        </p:nvSpPr>
        <p:spPr>
          <a:xfrm>
            <a:off x="457200" y="838200"/>
            <a:ext cx="8229600" cy="11430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extLst>
      <p:ext uri="{BB962C8B-B14F-4D97-AF65-F5344CB8AC3E}">
        <p14:creationId xmlns:p14="http://schemas.microsoft.com/office/powerpoint/2010/main" val="42935151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b="1">
              <a:solidFill>
                <a:srgbClr val="FFFFFF"/>
              </a:solidFill>
            </a:endParaRPr>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23458005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030875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31489764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0411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Date Placeholder 6"/>
          <p:cNvSpPr>
            <a:spLocks noGrp="1"/>
          </p:cNvSpPr>
          <p:nvPr>
            <p:ph type="dt" sz="half" idx="10"/>
          </p:nvPr>
        </p:nvSpPr>
        <p:spPr/>
        <p:txBody>
          <a:bodyPr/>
          <a:lstStyle/>
          <a:p>
            <a:fld id="{B1B015DD-AFFE-48A4-B45D-2AB8E1B78B18}" type="datetimeFigureOut">
              <a:rPr lang="en-US"/>
              <a:pPr/>
              <a:t>7/2/2016</a:t>
            </a:fld>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4FC23-47C1-4A2F-B3DC-B05332D07E42}"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098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3" name="Date Placeholder 2"/>
          <p:cNvSpPr>
            <a:spLocks noGrp="1"/>
          </p:cNvSpPr>
          <p:nvPr>
            <p:ph type="dt" sz="half" idx="10"/>
          </p:nvPr>
        </p:nvSpPr>
        <p:spPr/>
        <p:txBody>
          <a:bodyPr/>
          <a:lstStyle/>
          <a:p>
            <a:fld id="{B1B015DD-AFFE-48A4-B45D-2AB8E1B78B18}" type="datetimeFigureOut">
              <a:rPr lang="en-US"/>
              <a:pPr/>
              <a:t>7/2/2016</a:t>
            </a:fld>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8150619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Date Placeholder 1"/>
          <p:cNvSpPr>
            <a:spLocks noGrp="1"/>
          </p:cNvSpPr>
          <p:nvPr>
            <p:ph type="dt" sz="half" idx="10"/>
          </p:nvPr>
        </p:nvSpPr>
        <p:spPr/>
        <p:txBody>
          <a:bodyPr/>
          <a:lstStyle/>
          <a:p>
            <a:fld id="{B1B015DD-AFFE-48A4-B45D-2AB8E1B78B18}" type="datetimeFigureOut">
              <a:rPr lang="en-US"/>
              <a:pPr/>
              <a:t>7/2/2016</a:t>
            </a:fld>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2460998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10495174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5" name="Date Placeholder 4"/>
          <p:cNvSpPr>
            <a:spLocks noGrp="1"/>
          </p:cNvSpPr>
          <p:nvPr>
            <p:ph type="dt" sz="half" idx="10"/>
          </p:nvPr>
        </p:nvSpPr>
        <p:spPr/>
        <p:txBody>
          <a:bodyPr/>
          <a:lstStyle/>
          <a:p>
            <a:fld id="{B1B015DD-AFFE-48A4-B45D-2AB8E1B78B18}" type="datetimeFigureOut">
              <a:rPr lang="en-US"/>
              <a:pPr/>
              <a:t>7/2/2016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4FC23-47C1-4A2F-B3DC-B05332D07E42}"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7491228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5574647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015DD-AFFE-48A4-B45D-2AB8E1B78B18}" type="datetimeFigureOut">
              <a:rPr lang="en-US"/>
              <a:pPr/>
              <a:t>7/2/2016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4FC23-47C1-4A2F-B3DC-B05332D07E42}" type="slidenum">
              <a:rPr lang="en-US" smtClean="0"/>
              <a:pPr/>
              <a:t>‹#›</a:t>
            </a:fld>
            <a:endParaRPr lang="en-US"/>
          </a:p>
        </p:txBody>
      </p:sp>
    </p:spTree>
    <p:extLst>
      <p:ext uri="{BB962C8B-B14F-4D97-AF65-F5344CB8AC3E}">
        <p14:creationId xmlns:p14="http://schemas.microsoft.com/office/powerpoint/2010/main" val="1730022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7/2/2016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8884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8628" y="267895"/>
            <a:ext cx="1753567" cy="1128489"/>
          </a:xfrm>
          <a:prstGeom prst="rect">
            <a:avLst/>
          </a:prstGeom>
          <a:noFill/>
          <a:ln w="9525">
            <a:solidFill>
              <a:srgbClr val="303A96"/>
            </a:solidFill>
            <a:miter lim="800000"/>
            <a:headEnd/>
            <a:tailEnd/>
          </a:ln>
        </p:spPr>
      </p:pic>
      <p:sp>
        <p:nvSpPr>
          <p:cNvPr id="2" name="Title 1"/>
          <p:cNvSpPr>
            <a:spLocks noGrp="1"/>
          </p:cNvSpPr>
          <p:nvPr>
            <p:ph type="title"/>
          </p:nvPr>
        </p:nvSpPr>
        <p:spPr>
          <a:xfrm>
            <a:off x="457200" y="838200"/>
            <a:ext cx="8229600" cy="11430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extLst>
      <p:ext uri="{BB962C8B-B14F-4D97-AF65-F5344CB8AC3E}">
        <p14:creationId xmlns:p14="http://schemas.microsoft.com/office/powerpoint/2010/main" val="2284717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solidFill>
                  <a:schemeClr val="bg1">
                    <a:lumMod val="50000"/>
                  </a:schemeClr>
                </a:solidFill>
              </a:defRPr>
            </a:lvl1pPr>
          </a:lstStyle>
          <a:p>
            <a:fld id="{24072768-FD1D-4DFF-86D1-48AC91CC264B}" type="slidenum">
              <a:rPr lang="en-US" smtClean="0"/>
              <a:pPr/>
              <a:t>‹#›</a:t>
            </a:fld>
            <a:endParaRPr lang="en-US" dirty="0"/>
          </a:p>
        </p:txBody>
      </p:sp>
      <p:sp>
        <p:nvSpPr>
          <p:cNvPr id="7"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a:spLocks noGrp="1"/>
          </p:cNvSpPr>
          <p:nvPr>
            <p:ph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8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719731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237139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solidFill>
                  <a:schemeClr val="bg1">
                    <a:lumMod val="50000"/>
                  </a:schemeClr>
                </a:solidFill>
              </a:defRPr>
            </a:lvl1pPr>
          </a:lstStyle>
          <a:p>
            <a:fld id="{24072768-FD1D-4DFF-86D1-48AC91CC264B}" type="slidenum">
              <a:rPr lang="en-US" smtClean="0"/>
              <a:pPr/>
              <a:t>‹#›</a:t>
            </a:fld>
            <a:endParaRPr lang="en-US" dirty="0"/>
          </a:p>
        </p:txBody>
      </p:sp>
      <p:sp>
        <p:nvSpPr>
          <p:cNvPr id="8"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93024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C381C7-67C9-4EDA-9ED0-0FF22389B0B8}" type="datetimeFigureOut">
              <a:rPr lang="en-US" smtClean="0"/>
              <a:pPr/>
              <a:t>7/2/2016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624698D-4F9C-49FE-A9A0-7447A0A00FE1}" type="slidenum">
              <a:rPr lang="en-US" smtClean="0"/>
              <a:pPr/>
              <a:t>‹#›</a:t>
            </a:fld>
            <a:endParaRPr lang="en-US" dirty="0"/>
          </a:p>
        </p:txBody>
      </p:sp>
    </p:spTree>
    <p:extLst>
      <p:ext uri="{BB962C8B-B14F-4D97-AF65-F5344CB8AC3E}">
        <p14:creationId xmlns:p14="http://schemas.microsoft.com/office/powerpoint/2010/main" val="1119561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3461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solidFill>
                  <a:schemeClr val="bg1">
                    <a:lumMod val="50000"/>
                  </a:schemeClr>
                </a:solidFill>
              </a:defRPr>
            </a:lvl1pPr>
          </a:lstStyle>
          <a:p>
            <a:fld id="{24072768-FD1D-4DFF-86D1-48AC91CC264B}" type="slidenum">
              <a:rPr lang="en-US" smtClean="0">
                <a:solidFill>
                  <a:prstClr val="white">
                    <a:lumMod val="50000"/>
                  </a:prstClr>
                </a:solidFill>
              </a:rPr>
              <a:pPr/>
              <a:t>‹#›</a:t>
            </a:fld>
            <a:endParaRPr lang="en-US" dirty="0">
              <a:solidFill>
                <a:prstClr val="white">
                  <a:lumMod val="50000"/>
                </a:prstClr>
              </a:solidFill>
            </a:endParaRPr>
          </a:p>
        </p:txBody>
      </p:sp>
      <p:sp>
        <p:nvSpPr>
          <p:cNvPr id="7"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a:spLocks noGrp="1"/>
          </p:cNvSpPr>
          <p:nvPr>
            <p:ph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8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882938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9EF6318-B809-4E7A-B90B-7245859BDCF5}" type="datetimeFigureOut">
              <a:rPr lang="en-US">
                <a:solidFill>
                  <a:prstClr val="black"/>
                </a:solidFill>
              </a:rPr>
              <a:pPr/>
              <a:t>7/2/2016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solidFill>
                  <a:schemeClr val="bg1">
                    <a:lumMod val="50000"/>
                  </a:schemeClr>
                </a:solidFill>
              </a:defRPr>
            </a:lvl1pPr>
          </a:lstStyle>
          <a:p>
            <a:fld id="{24072768-FD1D-4DFF-86D1-48AC91CC264B}" type="slidenum">
              <a:rPr lang="en-US" smtClean="0">
                <a:solidFill>
                  <a:prstClr val="white">
                    <a:lumMod val="50000"/>
                  </a:prstClr>
                </a:solidFill>
              </a:rPr>
              <a:pPr/>
              <a:t>‹#›</a:t>
            </a:fld>
            <a:endParaRPr lang="en-US" dirty="0">
              <a:solidFill>
                <a:prstClr val="white">
                  <a:lumMod val="50000"/>
                </a:prstClr>
              </a:solidFill>
            </a:endParaRPr>
          </a:p>
        </p:txBody>
      </p:sp>
      <p:sp>
        <p:nvSpPr>
          <p:cNvPr id="8"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3010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4" name="Group 14"/>
          <p:cNvGrpSpPr>
            <a:grpSpLocks/>
          </p:cNvGrpSpPr>
          <p:nvPr userDrawn="1"/>
        </p:nvGrpSpPr>
        <p:grpSpPr bwMode="auto">
          <a:xfrm>
            <a:off x="0" y="-3175"/>
            <a:ext cx="9144000" cy="1289050"/>
            <a:chOff x="0" y="-3175"/>
            <a:chExt cx="9144000" cy="1289050"/>
          </a:xfrm>
        </p:grpSpPr>
        <p:pic>
          <p:nvPicPr>
            <p:cNvPr id="5" name="Picture 12" descr="_0012_13.jpg"/>
            <p:cNvPicPr>
              <a:picLocks noChangeAspect="1"/>
            </p:cNvPicPr>
            <p:nvPr/>
          </p:nvPicPr>
          <p:blipFill>
            <a:blip r:embed="rId2">
              <a:extLst>
                <a:ext uri="{28A0092B-C50C-407E-A947-70E740481C1C}">
                  <a14:useLocalDpi xmlns:a14="http://schemas.microsoft.com/office/drawing/2010/main" val="0"/>
                </a:ext>
              </a:extLst>
            </a:blip>
            <a:srcRect b="4276"/>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7"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2" name="Title 1"/>
          <p:cNvSpPr>
            <a:spLocks noGrp="1"/>
          </p:cNvSpPr>
          <p:nvPr>
            <p:ph type="title"/>
          </p:nvPr>
        </p:nvSpPr>
        <p:spPr>
          <a:xfrm>
            <a:off x="0" y="0"/>
            <a:ext cx="6096000" cy="1285875"/>
          </a:xfrm>
          <a:prstGeom prst="rect">
            <a:avLst/>
          </a:prstGeom>
        </p:spPr>
        <p:txBody>
          <a:bodyPr/>
          <a:lstStyle/>
          <a:p>
            <a:r>
              <a:rPr lang="en-US" smtClean="0"/>
              <a:t>Click to edit Master title style</a:t>
            </a:r>
            <a:endParaRPr lang="en-US" dirty="0"/>
          </a:p>
        </p:txBody>
      </p:sp>
      <p:sp>
        <p:nvSpPr>
          <p:cNvPr id="10" name="Content Placeholder 2"/>
          <p:cNvSpPr>
            <a:spLocks noGrp="1"/>
          </p:cNvSpPr>
          <p:nvPr>
            <p:ph idx="1"/>
          </p:nvPr>
        </p:nvSpPr>
        <p:spPr>
          <a:xfrm>
            <a:off x="457200" y="1600200"/>
            <a:ext cx="8229600" cy="4506913"/>
          </a:xfrm>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Slide Number Placeholder 2"/>
          <p:cNvSpPr>
            <a:spLocks noGrp="1"/>
          </p:cNvSpPr>
          <p:nvPr>
            <p:ph type="sldNum" sz="quarter" idx="10"/>
          </p:nvPr>
        </p:nvSpPr>
        <p:spPr>
          <a:xfrm>
            <a:off x="6934200" y="6324600"/>
            <a:ext cx="1524000" cy="533400"/>
          </a:xfrm>
          <a:prstGeom prst="rect">
            <a:avLst/>
          </a:prstGeom>
        </p:spPr>
        <p:txBody>
          <a:bodyPr/>
          <a:lstStyle>
            <a:lvl1pPr>
              <a:defRPr>
                <a:solidFill>
                  <a:srgbClr val="A6A6A6"/>
                </a:solidFill>
              </a:defRPr>
            </a:lvl1pPr>
          </a:lstStyle>
          <a:p>
            <a:fld id="{E2C53B18-CF63-B843-9FD6-D4BA5E20017C}" type="slidenum">
              <a:rPr lang="en-US"/>
              <a:pPr/>
              <a:t>‹#›</a:t>
            </a:fld>
            <a:endParaRPr lang="en-US" dirty="0"/>
          </a:p>
        </p:txBody>
      </p:sp>
      <p:sp>
        <p:nvSpPr>
          <p:cNvPr id="9" name="Footer Placeholder 71"/>
          <p:cNvSpPr>
            <a:spLocks noGrp="1"/>
          </p:cNvSpPr>
          <p:nvPr userDrawn="1">
            <p:ph type="ftr" sz="quarter" idx="11"/>
          </p:nvPr>
        </p:nvSpPr>
        <p:spPr>
          <a:xfrm>
            <a:off x="0" y="6324600"/>
            <a:ext cx="7239000" cy="533400"/>
          </a:xfrm>
          <a:prstGeom prst="rect">
            <a:avLst/>
          </a:prstGeom>
        </p:spPr>
        <p:txBody>
          <a:bodyPr/>
          <a:lstStyle>
            <a:lvl1pPr>
              <a:defRPr>
                <a:latin typeface="Arial" charset="0"/>
                <a:ea typeface="ＭＳ Ｐゴシック" charset="0"/>
                <a:cs typeface="Arial" charset="0"/>
              </a:defRPr>
            </a:lvl1pPr>
          </a:lstStyle>
          <a:p>
            <a:endParaRPr lang="en-US" dirty="0">
              <a:solidFill>
                <a:prstClr val="black"/>
              </a:solidFill>
            </a:endParaRPr>
          </a:p>
          <a:p>
            <a:r>
              <a:rPr lang="en-US" dirty="0">
                <a:solidFill>
                  <a:prstClr val="black"/>
                </a:solidFill>
              </a:rPr>
              <a:t>Source:</a:t>
            </a:r>
          </a:p>
          <a:p>
            <a:endParaRPr lang="en-US" dirty="0">
              <a:solidFill>
                <a:prstClr val="black"/>
              </a:solidFill>
            </a:endParaRPr>
          </a:p>
        </p:txBody>
      </p:sp>
    </p:spTree>
    <p:extLst>
      <p:ext uri="{BB962C8B-B14F-4D97-AF65-F5344CB8AC3E}">
        <p14:creationId xmlns:p14="http://schemas.microsoft.com/office/powerpoint/2010/main" val="3222134416"/>
      </p:ext>
    </p:extLst>
  </p:cSld>
  <p:clrMapOvr>
    <a:masterClrMapping/>
  </p:clrMapOvr>
  <p:transition spd="med"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grpSp>
        <p:nvGrpSpPr>
          <p:cNvPr id="4" name="Group 37"/>
          <p:cNvGrpSpPr>
            <a:grpSpLocks/>
          </p:cNvGrpSpPr>
          <p:nvPr userDrawn="1"/>
        </p:nvGrpSpPr>
        <p:grpSpPr bwMode="auto">
          <a:xfrm>
            <a:off x="0" y="0"/>
            <a:ext cx="9144000" cy="1289050"/>
            <a:chOff x="0" y="-3175"/>
            <a:chExt cx="9144000" cy="1289050"/>
          </a:xfrm>
        </p:grpSpPr>
        <p:pic>
          <p:nvPicPr>
            <p:cNvPr id="5" name="Picture 12" descr="_0009_10.jpg"/>
            <p:cNvPicPr>
              <a:picLocks noChangeAspect="1"/>
            </p:cNvPicPr>
            <p:nvPr/>
          </p:nvPicPr>
          <p:blipFill>
            <a:blip r:embed="rId2">
              <a:extLst>
                <a:ext uri="{28A0092B-C50C-407E-A947-70E740481C1C}">
                  <a14:useLocalDpi xmlns:a14="http://schemas.microsoft.com/office/drawing/2010/main" val="0"/>
                </a:ext>
              </a:extLst>
            </a:blip>
            <a:srcRect b="4274"/>
            <a:stretch>
              <a:fillRect/>
            </a:stretch>
          </p:blipFill>
          <p:spPr bwMode="auto">
            <a:xfrm>
              <a:off x="0" y="-3175"/>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7"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2" name="Title 1"/>
          <p:cNvSpPr>
            <a:spLocks noGrp="1"/>
          </p:cNvSpPr>
          <p:nvPr>
            <p:ph type="title"/>
          </p:nvPr>
        </p:nvSpPr>
        <p:spPr>
          <a:xfrm>
            <a:off x="0" y="0"/>
            <a:ext cx="6096000" cy="1285875"/>
          </a:xfrm>
          <a:prstGeom prst="rect">
            <a:avLst/>
          </a:prstGeom>
        </p:spPr>
        <p:txBody>
          <a:bodyPr/>
          <a:lstStyle/>
          <a:p>
            <a:r>
              <a:rPr lang="en-US" smtClean="0"/>
              <a:t>Click to edit Master title style</a:t>
            </a:r>
            <a:endParaRPr lang="en-US"/>
          </a:p>
        </p:txBody>
      </p:sp>
      <p:sp>
        <p:nvSpPr>
          <p:cNvPr id="9" name="Content Placeholder 2"/>
          <p:cNvSpPr>
            <a:spLocks noGrp="1"/>
          </p:cNvSpPr>
          <p:nvPr>
            <p:ph idx="1"/>
          </p:nvPr>
        </p:nvSpPr>
        <p:spPr>
          <a:xfrm>
            <a:off x="457200" y="1600200"/>
            <a:ext cx="8229600" cy="4506913"/>
          </a:xfrm>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Slide Number Placeholder 2"/>
          <p:cNvSpPr>
            <a:spLocks noGrp="1"/>
          </p:cNvSpPr>
          <p:nvPr>
            <p:ph type="sldNum" sz="quarter" idx="10"/>
          </p:nvPr>
        </p:nvSpPr>
        <p:spPr>
          <a:xfrm>
            <a:off x="6934200" y="6324600"/>
            <a:ext cx="1524000" cy="533400"/>
          </a:xfrm>
          <a:prstGeom prst="rect">
            <a:avLst/>
          </a:prstGeom>
        </p:spPr>
        <p:txBody>
          <a:bodyPr/>
          <a:lstStyle>
            <a:lvl1pPr>
              <a:defRPr>
                <a:solidFill>
                  <a:srgbClr val="A6A6A6"/>
                </a:solidFill>
              </a:defRPr>
            </a:lvl1pPr>
          </a:lstStyle>
          <a:p>
            <a:fld id="{7CED9979-21CD-B044-BDB7-F69B3D595303}" type="slidenum">
              <a:rPr lang="en-US"/>
              <a:pPr/>
              <a:t>‹#›</a:t>
            </a:fld>
            <a:endParaRPr lang="en-US" dirty="0"/>
          </a:p>
        </p:txBody>
      </p:sp>
      <p:sp>
        <p:nvSpPr>
          <p:cNvPr id="10" name="Footer Placeholder 3"/>
          <p:cNvSpPr>
            <a:spLocks noGrp="1"/>
          </p:cNvSpPr>
          <p:nvPr>
            <p:ph type="ftr" sz="quarter" idx="11"/>
          </p:nvPr>
        </p:nvSpPr>
        <p:spPr>
          <a:xfrm>
            <a:off x="0" y="6324600"/>
            <a:ext cx="6705600" cy="533400"/>
          </a:xfrm>
          <a:prstGeom prst="rect">
            <a:avLst/>
          </a:prstGeom>
        </p:spPr>
        <p:txBody>
          <a:bodyPr/>
          <a:lstStyle>
            <a:lvl1pPr>
              <a:defRPr/>
            </a:lvl1pPr>
          </a:lstStyle>
          <a:p>
            <a:pPr>
              <a:defRPr/>
            </a:pPr>
            <a:r>
              <a:rPr lang="en-US" dirty="0">
                <a:solidFill>
                  <a:prstClr val="black"/>
                </a:solidFill>
              </a:rPr>
              <a:t>Source:</a:t>
            </a:r>
          </a:p>
        </p:txBody>
      </p:sp>
    </p:spTree>
    <p:extLst>
      <p:ext uri="{BB962C8B-B14F-4D97-AF65-F5344CB8AC3E}">
        <p14:creationId xmlns:p14="http://schemas.microsoft.com/office/powerpoint/2010/main" val="2062038218"/>
      </p:ext>
    </p:extLst>
  </p:cSld>
  <p:clrMapOvr>
    <a:masterClrMapping/>
  </p:clrMapOvr>
  <p:transition spd="med"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CF826F38-860C-784A-9C53-243580E51F47}" type="datetime1">
              <a:rPr lang="en-US" smtClean="0"/>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658232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57C42A-ECF5-9C4E-A15A-5FCF16FE8325}" type="datetime1">
              <a:rPr lang="en-US" smtClean="0"/>
              <a:pPr/>
              <a:t>7/2/2016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pic>
        <p:nvPicPr>
          <p:cNvPr id="9"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922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EA2DA67-C793-6244-A683-8A8616BC77F5}" type="datetime1">
              <a:rPr lang="en-US" smtClean="0"/>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80074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t>Click to edit Master title style</a:t>
            </a:r>
            <a:endParaRPr lang="en-US" dirty="0"/>
          </a:p>
        </p:txBody>
      </p:sp>
    </p:spTree>
    <p:extLst>
      <p:ext uri="{BB962C8B-B14F-4D97-AF65-F5344CB8AC3E}">
        <p14:creationId xmlns:p14="http://schemas.microsoft.com/office/powerpoint/2010/main" val="1459135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7CDD7D3-7E74-E546-9FA0-654B97947266}" type="datetime1">
              <a:rPr lang="en-US" smtClean="0"/>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pic>
        <p:nvPicPr>
          <p:cNvPr id="8"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745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EEBF2FE8-0BED-CE4B-8085-7564476580E0}" type="datetime1">
              <a:rPr lang="en-US" smtClean="0"/>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112179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F9797E3B-433B-BE48-A49F-4A3D18862F8E}" type="datetime1">
              <a:rPr lang="en-US" smtClean="0"/>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E5E5D">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510857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CF68A7-5FFD-3F42-9663-EF163C244090}" type="datetime1">
              <a:rPr lang="en-US" smtClean="0"/>
              <a:pPr/>
              <a:t>7/2/2016</a:t>
            </a:fld>
            <a:endParaRPr lang="en-US" dirty="0"/>
          </a:p>
        </p:txBody>
      </p:sp>
      <p:sp>
        <p:nvSpPr>
          <p:cNvPr id="4" name="Footer Placeholder 3"/>
          <p:cNvSpPr>
            <a:spLocks noGrp="1"/>
          </p:cNvSpPr>
          <p:nvPr>
            <p:ph type="ftr" sz="quarter" idx="11"/>
          </p:nvPr>
        </p:nvSpPr>
        <p:spPr/>
        <p:txBody>
          <a:bodyPr/>
          <a:lstStyle/>
          <a:p>
            <a:pPr>
              <a:defRPr/>
            </a:pPr>
            <a:endParaRPr lang="en-US" dirty="0">
              <a:solidFill>
                <a:srgbClr val="5E5E5D">
                  <a:tint val="75000"/>
                </a:srgb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pic>
        <p:nvPicPr>
          <p:cNvPr id="9"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46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E53362F1-ACD1-214A-ACAF-9FEED29A66D6}" type="datetime1">
              <a:rPr lang="en-US" smtClean="0"/>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E5E5D">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939669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60C0E820-298B-EC4E-9087-246992C65482}" type="datetime1">
              <a:rPr lang="en-US" smtClean="0"/>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E5E5D">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1928200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572503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7/2/2016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52805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94089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276990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7/2/2016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455898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7/2/2016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66515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3138429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954665622"/>
      </p:ext>
    </p:extLst>
  </p:cSld>
  <p:clrMapOvr>
    <a:masterClrMapping/>
  </p:clrMapOvr>
  <p:transition spd="med" advClick="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851856960"/>
      </p:ext>
    </p:extLst>
  </p:cSld>
  <p:clrMapOvr>
    <a:masterClrMapping/>
  </p:clrMapOvr>
  <p:transition spd="med" advClick="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937742001"/>
      </p:ext>
    </p:extLst>
  </p:cSld>
  <p:clrMapOvr>
    <a:masterClrMapping/>
  </p:clrMapOvr>
  <p:transition spd="med" advClick="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999486345"/>
      </p:ext>
    </p:extLst>
  </p:cSld>
  <p:clrMapOvr>
    <a:masterClrMapping/>
  </p:clrMapOvr>
  <p:transition spd="med" advClick="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282500538"/>
      </p:ext>
    </p:extLst>
  </p:cSld>
  <p:clrMapOvr>
    <a:masterClrMapping/>
  </p:clrMapOvr>
  <p:transition spd="med" advClick="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301756071"/>
      </p:ext>
    </p:extLst>
  </p:cSld>
  <p:clrMapOvr>
    <a:masterClrMapping/>
  </p:clrMapOvr>
  <p:transition spd="med" advClick="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989071622"/>
      </p:ext>
    </p:extLst>
  </p:cSld>
  <p:clrMapOvr>
    <a:masterClrMapping/>
  </p:clrMapOvr>
  <p:transition spd="med" advClick="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80933812"/>
      </p:ext>
    </p:extLst>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275174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903845789"/>
      </p:ext>
    </p:extLst>
  </p:cSld>
  <p:clrMapOvr>
    <a:masterClrMapping/>
  </p:clrMapOvr>
  <p:transition spd="med" advClick="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85907577"/>
      </p:ext>
    </p:extLst>
  </p:cSld>
  <p:clrMapOvr>
    <a:masterClrMapping/>
  </p:clrMapOvr>
  <p:transition spd="med" advClick="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367940846"/>
      </p:ext>
    </p:extLst>
  </p:cSld>
  <p:clrMapOvr>
    <a:masterClrMapping/>
  </p:clrMapOvr>
  <p:transition spd="med" advClick="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363779034"/>
      </p:ext>
    </p:extLst>
  </p:cSld>
  <p:clrMapOvr>
    <a:masterClrMapping/>
  </p:clrMapOvr>
  <p:transition spd="med" advClick="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590002022"/>
      </p:ext>
    </p:extLst>
  </p:cSld>
  <p:clrMapOvr>
    <a:masterClrMapping/>
  </p:clrMapOvr>
  <p:transition spd="med" advClick="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21779589"/>
      </p:ext>
    </p:extLst>
  </p:cSld>
  <p:clrMapOvr>
    <a:masterClrMapping/>
  </p:clrMapOvr>
  <p:transition spd="med" advClick="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209995896"/>
      </p:ext>
    </p:extLst>
  </p:cSld>
  <p:clrMapOvr>
    <a:masterClrMapping/>
  </p:clrMapOvr>
  <p:transition spd="med" advClick="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43054886"/>
      </p:ext>
    </p:extLst>
  </p:cSld>
  <p:clrMapOvr>
    <a:masterClrMapping/>
  </p:clrMapOvr>
  <p:transition spd="med" advClick="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48538711"/>
      </p:ext>
    </p:extLst>
  </p:cSld>
  <p:clrMapOvr>
    <a:masterClrMapping/>
  </p:clrMapOvr>
  <p:transition spd="med" advClick="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043489365"/>
      </p:ext>
    </p:extLst>
  </p:cSld>
  <p:clrMapOvr>
    <a:masterClrMapping/>
  </p:clrMapOvr>
  <p:transition spd="med"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56741451"/>
      </p:ext>
    </p:extLst>
  </p:cSld>
  <p:clrMapOvr>
    <a:masterClrMapping/>
  </p:clrMapOvr>
  <p:transition spd="med" advClick="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175929114"/>
      </p:ext>
    </p:extLst>
  </p:cSld>
  <p:clrMapOvr>
    <a:masterClrMapping/>
  </p:clrMapOvr>
  <p:transition spd="med" advClick="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918290160"/>
      </p:ext>
    </p:extLst>
  </p:cSld>
  <p:clrMapOvr>
    <a:masterClrMapping/>
  </p:clrMapOvr>
  <p:transition spd="med" advClick="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fld id="{2D9D82DD-3DE8-4C34-AE66-2FE764CA8FD8}" type="datetimeFigureOut">
              <a:rPr lang="en-US" smtClean="0"/>
              <a:pPr/>
              <a:t>7/2/2016</a:t>
            </a:fld>
            <a:endParaRPr lang="en-US"/>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endParaRPr lang="en-US"/>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fld id="{9B20A3D5-CB3C-4647-9A9F-A4497D744541}" type="slidenum">
              <a:rPr lang="en-US" smtClean="0"/>
              <a:pPr/>
              <a:t>‹#›</a:t>
            </a:fld>
            <a:endParaRPr lang="en-US"/>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n-US" smtClean="0"/>
              <a:t>Click to edit Master title style</a:t>
            </a:r>
            <a:endParaRPr/>
          </a:p>
        </p:txBody>
      </p:sp>
    </p:spTree>
    <p:extLst>
      <p:ext uri="{BB962C8B-B14F-4D97-AF65-F5344CB8AC3E}">
        <p14:creationId xmlns:p14="http://schemas.microsoft.com/office/powerpoint/2010/main" val="2255982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0664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n-US" smtClean="0"/>
              <a:t>Click to edit Master text styles</a:t>
            </a:r>
          </a:p>
        </p:txBody>
      </p:sp>
      <p:sp>
        <p:nvSpPr>
          <p:cNvPr id="4" name="Date Placeholder 3"/>
          <p:cNvSpPr>
            <a:spLocks noGrp="1"/>
          </p:cNvSpPr>
          <p:nvPr>
            <p:ph type="dt" sz="half" idx="10"/>
          </p:nvPr>
        </p:nvSpPr>
        <p:spPr>
          <a:xfrm>
            <a:off x="6931152" y="6556248"/>
            <a:ext cx="1673352" cy="228600"/>
          </a:xfrm>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5" name="Footer Placeholder 4"/>
          <p:cNvSpPr>
            <a:spLocks noGrp="1"/>
          </p:cNvSpPr>
          <p:nvPr>
            <p:ph type="ftr" sz="quarter" idx="11"/>
          </p:nvPr>
        </p:nvSpPr>
        <p:spPr>
          <a:xfrm>
            <a:off x="1892808" y="6556248"/>
            <a:ext cx="1673352" cy="228600"/>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fld id="{9B20A3D5-CB3C-4647-9A9F-A4497D744541}" type="slidenum">
              <a:rPr lang="en-US" smtClean="0"/>
              <a:pPr/>
              <a:t>‹#›</a:t>
            </a:fld>
            <a:endParaRPr lang="en-US"/>
          </a:p>
        </p:txBody>
      </p:sp>
    </p:spTree>
    <p:extLst>
      <p:ext uri="{BB962C8B-B14F-4D97-AF65-F5344CB8AC3E}">
        <p14:creationId xmlns:p14="http://schemas.microsoft.com/office/powerpoint/2010/main" val="16595956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68630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en-US" smtClean="0"/>
              <a:t>Click to edit Master text styles</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46509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00147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2" name="Date Placeholder 1"/>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73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9381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9886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43762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D9D82DD-3DE8-4C34-AE66-2FE764CA8FD8}" type="datetimeFigureOut">
              <a:rPr lang="en-US" smtClean="0">
                <a:solidFill>
                  <a:prstClr val="black"/>
                </a:solidFill>
              </a:rPr>
              <a:pPr/>
              <a:t>7/2/2016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7848600" y="533400"/>
            <a:ext cx="762000" cy="609600"/>
          </a:xfrm>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84897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326212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7/2/2016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45174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0798063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2884629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7/2/2016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04370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7/2/2016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281364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009398925"/>
      </p:ext>
    </p:extLst>
  </p:cSld>
  <p:clrMapOvr>
    <a:masterClrMapping/>
  </p:clrMapOvr>
  <p:transition spd="med" advClick="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14625987"/>
      </p:ext>
    </p:extLst>
  </p:cSld>
  <p:clrMapOvr>
    <a:masterClrMapping/>
  </p:clrMapOvr>
  <p:transition spd="med" advClick="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83639157"/>
      </p:ext>
    </p:extLst>
  </p:cSld>
  <p:clrMapOvr>
    <a:masterClrMapping/>
  </p:clrMapOvr>
  <p:transition spd="med" advClick="0">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652920664"/>
      </p:ext>
    </p:extLst>
  </p:cSld>
  <p:clrMapOvr>
    <a:masterClrMapping/>
  </p:clrMapOvr>
  <p:transition spd="med" advClick="0">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755455396"/>
      </p:ext>
    </p:extLst>
  </p:cSld>
  <p:clrMapOvr>
    <a:masterClrMapping/>
  </p:clrMapOvr>
  <p:transition spd="med" advClick="0">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028489742"/>
      </p:ext>
    </p:extLst>
  </p:cSld>
  <p:clrMapOvr>
    <a:masterClrMapping/>
  </p:clrMapOvr>
  <p:transition spd="med" advClick="0">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403423008"/>
      </p:ext>
    </p:extLst>
  </p:cSld>
  <p:clrMapOvr>
    <a:masterClrMapping/>
  </p:clrMapOvr>
  <p:transition spd="med" advClick="0">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496476504"/>
      </p:ext>
    </p:extLst>
  </p:cSld>
  <p:clrMapOvr>
    <a:masterClrMapping/>
  </p:clrMapOvr>
  <p:transition spd="med" advClick="0">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066754004"/>
      </p:ext>
    </p:extLst>
  </p:cSld>
  <p:clrMapOvr>
    <a:masterClrMapping/>
  </p:clrMapOvr>
  <p:transition spd="med" advClick="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268075092"/>
      </p:ext>
    </p:extLst>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7.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7.wmf"/><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image" Target="../media/image1.jpe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7.wmf"/><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image" Target="../media/image1.jpe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7.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image" Target="../media/image1.jpe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0"/>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7/2/2016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4006843352"/>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7" r:id="rId3"/>
    <p:sldLayoutId id="2147483658" r:id="rId4"/>
    <p:sldLayoutId id="2147483660" r:id="rId5"/>
    <p:sldLayoutId id="2147483657" r:id="rId6"/>
    <p:sldLayoutId id="2147483670" r:id="rId7"/>
    <p:sldLayoutId id="2147483671"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90" r:id="rId24"/>
    <p:sldLayoutId id="2147483691" r:id="rId25"/>
    <p:sldLayoutId id="2147483692" r:id="rId26"/>
    <p:sldLayoutId id="2147483693" r:id="rId27"/>
    <p:sldLayoutId id="2147483836" r:id="rId28"/>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4">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endParaRPr>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defTabSz="914400" fontAlgn="auto">
              <a:spcBef>
                <a:spcPts val="0"/>
              </a:spcBef>
              <a:spcAft>
                <a:spcPts val="0"/>
              </a:spcAft>
            </a:pPr>
            <a:fld id="{B1B015DD-AFFE-48A4-B45D-2AB8E1B78B18}" type="datetimeFigureOut">
              <a:rPr lang="en-US"/>
              <a:pPr defTabSz="914400" fontAlgn="auto">
                <a:spcBef>
                  <a:spcPts val="0"/>
                </a:spcBef>
                <a:spcAft>
                  <a:spcPts val="0"/>
                </a:spcAft>
              </a:pPr>
              <a:t>7/2/2016</a:t>
            </a:fld>
            <a:endParaRPr/>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pPr defTabSz="914400" fontAlgn="auto">
              <a:spcBef>
                <a:spcPts val="0"/>
              </a:spcBef>
              <a:spcAft>
                <a:spcPts val="0"/>
              </a:spcAft>
            </a:pPr>
            <a:endParaRPr lang="en-US">
              <a:latin typeface="Gill Sans MT"/>
              <a:ea typeface="+mn-ea"/>
            </a:endParaRPr>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pPr defTabSz="914400" fontAlgn="auto">
              <a:spcBef>
                <a:spcPts val="0"/>
              </a:spcBef>
              <a:spcAft>
                <a:spcPts val="0"/>
              </a:spcAft>
            </a:pPr>
            <a:fld id="{AFD4FC23-47C1-4A2F-B3DC-B05332D07E42}" type="slidenum">
              <a:rPr lang="en-US" smtClean="0">
                <a:latin typeface="Gill Sans MT"/>
                <a:ea typeface="+mn-ea"/>
              </a:rPr>
              <a:pPr defTabSz="914400" fontAlgn="auto">
                <a:spcBef>
                  <a:spcPts val="0"/>
                </a:spcBef>
                <a:spcAft>
                  <a:spcPts val="0"/>
                </a:spcAft>
              </a:pPr>
              <a:t>‹#›</a:t>
            </a:fld>
            <a:endParaRPr lang="en-US">
              <a:latin typeface="Gill Sans MT"/>
              <a:ea typeface="+mn-ea"/>
            </a:endParaRPr>
          </a:p>
        </p:txBody>
      </p:sp>
    </p:spTree>
    <p:extLst>
      <p:ext uri="{BB962C8B-B14F-4D97-AF65-F5344CB8AC3E}">
        <p14:creationId xmlns:p14="http://schemas.microsoft.com/office/powerpoint/2010/main" val="975315737"/>
      </p:ext>
    </p:extLst>
  </p:cSld>
  <p:clrMap bg1="dk1" tx1="lt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17" r:id="rId12"/>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endParaRPr>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defTabSz="914400" fontAlgn="auto">
              <a:spcBef>
                <a:spcPts val="0"/>
              </a:spcBef>
              <a:spcAft>
                <a:spcPts val="0"/>
              </a:spcAft>
            </a:pPr>
            <a:fld id="{B1B015DD-AFFE-48A4-B45D-2AB8E1B78B18}" type="datetimeFigureOut">
              <a:rPr lang="en-US"/>
              <a:pPr defTabSz="914400" fontAlgn="auto">
                <a:spcBef>
                  <a:spcPts val="0"/>
                </a:spcBef>
                <a:spcAft>
                  <a:spcPts val="0"/>
                </a:spcAft>
              </a:pPr>
              <a:t>7/2/2016</a:t>
            </a:fld>
            <a:endParaRPr/>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pPr defTabSz="914400" fontAlgn="auto">
              <a:spcBef>
                <a:spcPts val="0"/>
              </a:spcBef>
              <a:spcAft>
                <a:spcPts val="0"/>
              </a:spcAft>
            </a:pPr>
            <a:endParaRPr lang="en-US">
              <a:latin typeface="Gill Sans MT"/>
            </a:endParaRPr>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pPr defTabSz="914400" fontAlgn="auto">
              <a:spcBef>
                <a:spcPts val="0"/>
              </a:spcBef>
              <a:spcAft>
                <a:spcPts val="0"/>
              </a:spcAft>
            </a:pPr>
            <a:fld id="{AFD4FC23-47C1-4A2F-B3DC-B05332D07E42}" type="slidenum">
              <a:rPr lang="en-US" smtClean="0">
                <a:latin typeface="Gill Sans MT"/>
              </a:rPr>
              <a:pPr defTabSz="914400" fontAlgn="auto">
                <a:spcBef>
                  <a:spcPts val="0"/>
                </a:spcBef>
                <a:spcAft>
                  <a:spcPts val="0"/>
                </a:spcAft>
              </a:pPr>
              <a:t>‹#›</a:t>
            </a:fld>
            <a:endParaRPr lang="en-US">
              <a:latin typeface="Gill Sans MT"/>
            </a:endParaRPr>
          </a:p>
        </p:txBody>
      </p:sp>
    </p:spTree>
    <p:extLst>
      <p:ext uri="{BB962C8B-B14F-4D97-AF65-F5344CB8AC3E}">
        <p14:creationId xmlns:p14="http://schemas.microsoft.com/office/powerpoint/2010/main" val="943566158"/>
      </p:ext>
    </p:extLst>
  </p:cSld>
  <p:clrMap bg1="dk1" tx1="lt1" bg2="dk2"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1"/>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7/2/2016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4060531260"/>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1" r:id="rId28"/>
    <p:sldLayoutId id="2147484032" r:id="rId29"/>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endParaRPr>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defTabSz="914400" fontAlgn="auto">
              <a:spcBef>
                <a:spcPts val="0"/>
              </a:spcBef>
              <a:spcAft>
                <a:spcPts val="0"/>
              </a:spcAft>
            </a:pPr>
            <a:fld id="{B1B015DD-AFFE-48A4-B45D-2AB8E1B78B18}" type="datetimeFigureOut">
              <a:rPr lang="en-US"/>
              <a:pPr defTabSz="914400" fontAlgn="auto">
                <a:spcBef>
                  <a:spcPts val="0"/>
                </a:spcBef>
                <a:spcAft>
                  <a:spcPts val="0"/>
                </a:spcAft>
              </a:pPr>
              <a:t>7/2/2016</a:t>
            </a:fld>
            <a:endParaRPr/>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pPr defTabSz="914400" fontAlgn="auto">
              <a:spcBef>
                <a:spcPts val="0"/>
              </a:spcBef>
              <a:spcAft>
                <a:spcPts val="0"/>
              </a:spcAft>
            </a:pPr>
            <a:endParaRPr lang="en-US">
              <a:latin typeface="Gill Sans MT"/>
            </a:endParaRPr>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pPr defTabSz="914400" fontAlgn="auto">
              <a:spcBef>
                <a:spcPts val="0"/>
              </a:spcBef>
              <a:spcAft>
                <a:spcPts val="0"/>
              </a:spcAft>
            </a:pPr>
            <a:fld id="{AFD4FC23-47C1-4A2F-B3DC-B05332D07E42}" type="slidenum">
              <a:rPr lang="en-US" smtClean="0">
                <a:latin typeface="Gill Sans MT"/>
              </a:rPr>
              <a:pPr defTabSz="914400" fontAlgn="auto">
                <a:spcBef>
                  <a:spcPts val="0"/>
                </a:spcBef>
                <a:spcAft>
                  <a:spcPts val="0"/>
                </a:spcAft>
              </a:pPr>
              <a:t>‹#›</a:t>
            </a:fld>
            <a:endParaRPr lang="en-US">
              <a:latin typeface="Gill Sans MT"/>
            </a:endParaRPr>
          </a:p>
        </p:txBody>
      </p:sp>
    </p:spTree>
    <p:extLst>
      <p:ext uri="{BB962C8B-B14F-4D97-AF65-F5344CB8AC3E}">
        <p14:creationId xmlns:p14="http://schemas.microsoft.com/office/powerpoint/2010/main" val="1053257468"/>
      </p:ext>
    </p:extLst>
  </p:cSld>
  <p:clrMap bg1="dk1" tx1="lt1" bg2="dk2"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581014" y="5837274"/>
            <a:ext cx="1403498" cy="659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ndParaRPr>
          </a:p>
        </p:txBody>
      </p:sp>
      <p:sp>
        <p:nvSpPr>
          <p:cNvPr id="4"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651486516"/>
      </p:ext>
    </p:extLst>
  </p:cSld>
  <p:clrMap bg1="lt1" tx1="dk1" bg2="lt2" tx2="dk2" accent1="accent1" accent2="accent2" accent3="accent3" accent4="accent4" accent5="accent5" accent6="accent6" hlink="hlink" folHlink="folHlink"/>
  <p:sldLayoutIdLst>
    <p:sldLayoutId id="2147483665" r:id="rId1"/>
    <p:sldLayoutId id="2147483666" r:id="rId2"/>
  </p:sldLayoutIdLst>
  <p:timing>
    <p:tnLst>
      <p:par>
        <p:cTn id="1" dur="indefinite" restart="never" nodeType="tmRoot"/>
      </p:par>
    </p:tnLst>
  </p:timing>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chemeClr val="tx1"/>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949835"/>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581014" y="5837274"/>
            <a:ext cx="1403498" cy="659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16979387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8" r:id="rId3"/>
    <p:sldLayoutId id="2147483699" r:id="rId4"/>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FFD10BCA-CA25-0147-AA10-851235587441}" type="datetime1">
              <a:rPr lang="en-US" smtClean="0"/>
              <a:pPr/>
              <a:t>7/2/2016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38908474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hdr="0" ftr="0" dt="0"/>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6BB7664-5EF5-4C4F-A821-D039EC109BA9}" type="datetime1">
              <a:rPr lang="en-US" smtClean="0"/>
              <a:pPr/>
              <a:t>7/2/2016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srgbClr val="5E5E5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12457625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hdr="0" ftr="0" dt="0"/>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9"/>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7/2/2016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39007183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pPr defTabSz="914400" fontAlgn="auto">
              <a:spcBef>
                <a:spcPts val="0"/>
              </a:spcBef>
              <a:spcAft>
                <a:spcPts val="0"/>
              </a:spcAft>
            </a:pPr>
            <a:fld id="{2D9D82DD-3DE8-4C34-AE66-2FE764CA8FD8}" type="datetimeFigureOut">
              <a:rPr lang="en-US" smtClean="0">
                <a:solidFill>
                  <a:prstClr val="black"/>
                </a:solidFill>
                <a:ea typeface="+mn-ea"/>
              </a:rPr>
              <a:pPr defTabSz="914400" fontAlgn="auto">
                <a:spcBef>
                  <a:spcPts val="0"/>
                </a:spcBef>
                <a:spcAft>
                  <a:spcPts val="0"/>
                </a:spcAft>
              </a:pPr>
              <a:t>7/2/2016</a:t>
            </a:fld>
            <a:endParaRPr lang="en-US">
              <a:solidFill>
                <a:prstClr val="black"/>
              </a:solidFill>
              <a:ea typeface="+mn-ea"/>
            </a:endParaRPr>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pPr defTabSz="914400" fontAlgn="auto">
              <a:spcBef>
                <a:spcPts val="0"/>
              </a:spcBef>
              <a:spcAft>
                <a:spcPts val="0"/>
              </a:spcAft>
            </a:pPr>
            <a:endParaRPr lang="en-US">
              <a:solidFill>
                <a:prstClr val="black"/>
              </a:solidFill>
              <a:ea typeface="+mn-ea"/>
            </a:endParaRPr>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pPr defTabSz="914400" fontAlgn="auto">
              <a:spcBef>
                <a:spcPts val="0"/>
              </a:spcBef>
              <a:spcAft>
                <a:spcPts val="0"/>
              </a:spcAft>
            </a:pPr>
            <a:fld id="{9B20A3D5-CB3C-4647-9A9F-A4497D744541}" type="slidenum">
              <a:rPr lang="en-US" smtClean="0">
                <a:solidFill>
                  <a:prstClr val="black"/>
                </a:solidFill>
                <a:ea typeface="+mn-ea"/>
              </a:rPr>
              <a:pPr defTabSz="914400" fontAlgn="auto">
                <a:spcBef>
                  <a:spcPts val="0"/>
                </a:spcBef>
                <a:spcAft>
                  <a:spcPts val="0"/>
                </a:spcAft>
              </a:pPr>
              <a:t>‹#›</a:t>
            </a:fld>
            <a:endParaRPr lang="en-US">
              <a:solidFill>
                <a:prstClr val="black"/>
              </a:solidFill>
              <a:ea typeface="+mn-ea"/>
            </a:endParaRPr>
          </a:p>
        </p:txBody>
      </p:sp>
    </p:spTree>
    <p:extLst>
      <p:ext uri="{BB962C8B-B14F-4D97-AF65-F5344CB8AC3E}">
        <p14:creationId xmlns:p14="http://schemas.microsoft.com/office/powerpoint/2010/main" val="262006127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1"/>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7/2/2016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189477643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1" r:id="rId28"/>
    <p:sldLayoutId id="2147483892" r:id="rId29"/>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6.png"/><Relationship Id="rId4" Type="http://schemas.openxmlformats.org/officeDocument/2006/relationships/diagramLayout" Target="../diagrams/layout3.xm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nap.edu/catalog.php?record_id=13165" TargetMode="External"/><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image" Target="../media/image15.png"/><Relationship Id="rId5" Type="http://schemas.openxmlformats.org/officeDocument/2006/relationships/image" Target="../media/image21.jpg"/><Relationship Id="rId4" Type="http://schemas.openxmlformats.org/officeDocument/2006/relationships/hyperlink" Target="http://www.nextgenscience.org/4ps4-waves-applications-technologies-information-transfer"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diagramQuickStyle" Target="../diagrams/quickStyle4.xml"/><Relationship Id="rId18" Type="http://schemas.openxmlformats.org/officeDocument/2006/relationships/image" Target="../media/image1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diagramLayout" Target="../diagrams/layout4.xml"/><Relationship Id="rId17" Type="http://schemas.microsoft.com/office/2007/relationships/hdphoto" Target="../media/hdphoto2.wdp"/><Relationship Id="rId2" Type="http://schemas.openxmlformats.org/officeDocument/2006/relationships/notesSlide" Target="../notesSlides/notesSlide10.xml"/><Relationship Id="rId16" Type="http://schemas.openxmlformats.org/officeDocument/2006/relationships/image" Target="../media/image15.png"/><Relationship Id="rId1" Type="http://schemas.openxmlformats.org/officeDocument/2006/relationships/slideLayout" Target="../slideLayouts/slideLayout76.xml"/><Relationship Id="rId6" Type="http://schemas.openxmlformats.org/officeDocument/2006/relationships/image" Target="../media/image25.png"/><Relationship Id="rId11" Type="http://schemas.openxmlformats.org/officeDocument/2006/relationships/diagramData" Target="../diagrams/data4.xml"/><Relationship Id="rId5" Type="http://schemas.openxmlformats.org/officeDocument/2006/relationships/image" Target="../media/image24.png"/><Relationship Id="rId15" Type="http://schemas.microsoft.com/office/2007/relationships/diagramDrawing" Target="../diagrams/drawing4.xml"/><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0.pn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76.xml"/><Relationship Id="rId6" Type="http://schemas.openxmlformats.org/officeDocument/2006/relationships/diagramQuickStyle" Target="../diagrams/quickStyle5.xml"/><Relationship Id="rId11" Type="http://schemas.openxmlformats.org/officeDocument/2006/relationships/image" Target="../media/image16.png"/><Relationship Id="rId5" Type="http://schemas.openxmlformats.org/officeDocument/2006/relationships/diagramLayout" Target="../diagrams/layout5.xml"/><Relationship Id="rId10" Type="http://schemas.microsoft.com/office/2007/relationships/hdphoto" Target="../media/hdphoto2.wdp"/><Relationship Id="rId4" Type="http://schemas.openxmlformats.org/officeDocument/2006/relationships/diagramData" Target="../diagrams/data5.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1.png"/><Relationship Id="rId7" Type="http://schemas.openxmlformats.org/officeDocument/2006/relationships/diagramQuickStyle" Target="../diagrams/quickStyle6.xml"/><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6.xml"/><Relationship Id="rId6" Type="http://schemas.openxmlformats.org/officeDocument/2006/relationships/diagramLayout" Target="../diagrams/layout6.xml"/><Relationship Id="rId11" Type="http://schemas.microsoft.com/office/2007/relationships/hdphoto" Target="../media/hdphoto2.wdp"/><Relationship Id="rId5" Type="http://schemas.openxmlformats.org/officeDocument/2006/relationships/diagramData" Target="../diagrams/data6.xml"/><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7.xml"/><Relationship Id="rId13" Type="http://schemas.microsoft.com/office/2007/relationships/hdphoto" Target="../media/hdphoto2.wdp"/><Relationship Id="rId3" Type="http://schemas.openxmlformats.org/officeDocument/2006/relationships/image" Target="../media/image32.png"/><Relationship Id="rId7" Type="http://schemas.openxmlformats.org/officeDocument/2006/relationships/diagramData" Target="../diagrams/data7.xml"/><Relationship Id="rId12"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6.xml"/><Relationship Id="rId6" Type="http://schemas.openxmlformats.org/officeDocument/2006/relationships/image" Target="../media/image35.png"/><Relationship Id="rId11" Type="http://schemas.microsoft.com/office/2007/relationships/diagramDrawing" Target="../diagrams/drawing7.xml"/><Relationship Id="rId5" Type="http://schemas.openxmlformats.org/officeDocument/2006/relationships/image" Target="../media/image34.png"/><Relationship Id="rId10" Type="http://schemas.openxmlformats.org/officeDocument/2006/relationships/diagramColors" Target="../diagrams/colors7.xml"/><Relationship Id="rId4" Type="http://schemas.openxmlformats.org/officeDocument/2006/relationships/image" Target="../media/image33.png"/><Relationship Id="rId9" Type="http://schemas.openxmlformats.org/officeDocument/2006/relationships/diagramQuickStyle" Target="../diagrams/quickStyle7.xml"/><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6.png"/><Relationship Id="rId4" Type="http://schemas.openxmlformats.org/officeDocument/2006/relationships/diagramLayout" Target="../diagrams/layout8.xml"/><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diagramQuickStyle" Target="../diagrams/quickStyle9.xml"/><Relationship Id="rId18" Type="http://schemas.openxmlformats.org/officeDocument/2006/relationships/image" Target="../media/image16.png"/><Relationship Id="rId3" Type="http://schemas.openxmlformats.org/officeDocument/2006/relationships/image" Target="../media/image36.jpeg"/><Relationship Id="rId7" Type="http://schemas.openxmlformats.org/officeDocument/2006/relationships/image" Target="../media/image38.jpeg"/><Relationship Id="rId12" Type="http://schemas.openxmlformats.org/officeDocument/2006/relationships/diagramLayout" Target="../diagrams/layout9.xml"/><Relationship Id="rId17" Type="http://schemas.microsoft.com/office/2007/relationships/hdphoto" Target="../media/hdphoto2.wdp"/><Relationship Id="rId2" Type="http://schemas.openxmlformats.org/officeDocument/2006/relationships/notesSlide" Target="../notesSlides/notesSlide15.xml"/><Relationship Id="rId16" Type="http://schemas.openxmlformats.org/officeDocument/2006/relationships/image" Target="../media/image15.png"/><Relationship Id="rId1" Type="http://schemas.openxmlformats.org/officeDocument/2006/relationships/slideLayout" Target="../slideLayouts/slideLayout76.xml"/><Relationship Id="rId6" Type="http://schemas.microsoft.com/office/2007/relationships/hdphoto" Target="../media/hdphoto5.wdp"/><Relationship Id="rId11" Type="http://schemas.openxmlformats.org/officeDocument/2006/relationships/diagramData" Target="../diagrams/data9.xml"/><Relationship Id="rId5" Type="http://schemas.openxmlformats.org/officeDocument/2006/relationships/image" Target="../media/image37.jpeg"/><Relationship Id="rId15" Type="http://schemas.microsoft.com/office/2007/relationships/diagramDrawing" Target="../diagrams/drawing9.xml"/><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9.jpeg"/><Relationship Id="rId14" Type="http://schemas.openxmlformats.org/officeDocument/2006/relationships/diagramColors" Target="../diagrams/colors9.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76.xml"/><Relationship Id="rId6" Type="http://schemas.openxmlformats.org/officeDocument/2006/relationships/diagramColors" Target="../diagrams/colors10.xml"/><Relationship Id="rId11" Type="http://schemas.openxmlformats.org/officeDocument/2006/relationships/image" Target="../media/image16.png"/><Relationship Id="rId5" Type="http://schemas.openxmlformats.org/officeDocument/2006/relationships/diagramQuickStyle" Target="../diagrams/quickStyle10.xml"/><Relationship Id="rId10" Type="http://schemas.microsoft.com/office/2007/relationships/hdphoto" Target="../media/hdphoto2.wdp"/><Relationship Id="rId4" Type="http://schemas.openxmlformats.org/officeDocument/2006/relationships/diagramLayout" Target="../diagrams/layout10.xml"/><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28.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43.jpg"/><Relationship Id="rId18" Type="http://schemas.microsoft.com/office/2007/relationships/hdphoto" Target="../media/hdphoto2.wdp"/><Relationship Id="rId3" Type="http://schemas.openxmlformats.org/officeDocument/2006/relationships/hyperlink" Target="http://www.nap.edu/read/13165/chapter/1" TargetMode="External"/><Relationship Id="rId7" Type="http://schemas.openxmlformats.org/officeDocument/2006/relationships/diagramQuickStyle" Target="../diagrams/quickStyle11.xml"/><Relationship Id="rId12" Type="http://schemas.openxmlformats.org/officeDocument/2006/relationships/hyperlink" Target="http://www.ngsx.org/" TargetMode="External"/><Relationship Id="rId17" Type="http://schemas.openxmlformats.org/officeDocument/2006/relationships/image" Target="../media/image15.png"/><Relationship Id="rId2" Type="http://schemas.openxmlformats.org/officeDocument/2006/relationships/notesSlide" Target="../notesSlides/notesSlide18.xml"/><Relationship Id="rId16" Type="http://schemas.openxmlformats.org/officeDocument/2006/relationships/image" Target="../media/image45.png"/><Relationship Id="rId1" Type="http://schemas.openxmlformats.org/officeDocument/2006/relationships/slideLayout" Target="../slideLayouts/slideLayout78.xml"/><Relationship Id="rId6" Type="http://schemas.openxmlformats.org/officeDocument/2006/relationships/diagramLayout" Target="../diagrams/layout11.xml"/><Relationship Id="rId11" Type="http://schemas.openxmlformats.org/officeDocument/2006/relationships/image" Target="../media/image42.jpg"/><Relationship Id="rId5" Type="http://schemas.openxmlformats.org/officeDocument/2006/relationships/diagramData" Target="../diagrams/data11.xml"/><Relationship Id="rId15" Type="http://schemas.openxmlformats.org/officeDocument/2006/relationships/image" Target="../media/image44.png"/><Relationship Id="rId10" Type="http://schemas.openxmlformats.org/officeDocument/2006/relationships/hyperlink" Target="http://www.nap.edu/read/18290/chapter/13" TargetMode="External"/><Relationship Id="rId19" Type="http://schemas.openxmlformats.org/officeDocument/2006/relationships/image" Target="../media/image16.png"/><Relationship Id="rId4" Type="http://schemas.openxmlformats.org/officeDocument/2006/relationships/image" Target="../media/image21.jpg"/><Relationship Id="rId9" Type="http://schemas.microsoft.com/office/2007/relationships/diagramDrawing" Target="../diagrams/drawing11.xml"/><Relationship Id="rId14" Type="http://schemas.openxmlformats.org/officeDocument/2006/relationships/hyperlink" Target="http://www.nextgenscience.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14.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www.nextgenscience.org/" TargetMode="External"/><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diagramLayout" Target="../diagrams/layout1.xml"/><Relationship Id="rId11" Type="http://schemas.microsoft.com/office/2007/relationships/hdphoto" Target="../media/hdphoto2.wdp"/><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image" Target="../media/image19.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www.nextgenscience.org/4-ps4-2-waves-and-their-applications-technologies-information-transfer" TargetMode="External"/><Relationship Id="rId7" Type="http://schemas.openxmlformats.org/officeDocument/2006/relationships/diagramQuickStyle" Target="../diagrams/quickStyle2.xml"/><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diagramLayout" Target="../diagrams/layout2.xml"/><Relationship Id="rId11" Type="http://schemas.microsoft.com/office/2007/relationships/hdphoto" Target="../media/hdphoto2.wdp"/><Relationship Id="rId5" Type="http://schemas.openxmlformats.org/officeDocument/2006/relationships/diagramData" Target="../diagrams/data2.xml"/><Relationship Id="rId10" Type="http://schemas.openxmlformats.org/officeDocument/2006/relationships/image" Target="../media/image15.png"/><Relationship Id="rId4" Type="http://schemas.openxmlformats.org/officeDocument/2006/relationships/image" Target="../media/image20.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656726" y="584688"/>
            <a:ext cx="7851648" cy="926123"/>
          </a:xfrm>
          <a:prstGeom prst="rect">
            <a:avLst/>
          </a:prstGeom>
          <a:solidFill>
            <a:schemeClr val="tx2"/>
          </a:solidFill>
          <a:ln w="76200">
            <a:solidFill>
              <a:schemeClr val="tx1"/>
            </a:solidFill>
          </a:ln>
        </p:spPr>
        <p:txBody>
          <a:bodyPr vert="horz" lIns="0" tIns="0" rIns="0" bIns="0" anchor="b">
            <a:normAutofit fontScale="97500"/>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defTabSz="914400" fontAlgn="auto">
              <a:spcAft>
                <a:spcPts val="0"/>
              </a:spcAft>
            </a:pPr>
            <a:r>
              <a:rPr sz="5400" dirty="0" smtClean="0">
                <a:solidFill>
                  <a:srgbClr val="0F6FC6"/>
                </a:solidFill>
                <a:effectLst/>
              </a:rPr>
              <a:t>Foundational Services</a:t>
            </a:r>
            <a:endParaRPr sz="5400" dirty="0">
              <a:solidFill>
                <a:srgbClr val="0F6FC6"/>
              </a:solidFill>
              <a:effectLst/>
            </a:endParaRPr>
          </a:p>
        </p:txBody>
      </p:sp>
      <p:sp>
        <p:nvSpPr>
          <p:cNvPr id="7" name="Content Placeholder 2"/>
          <p:cNvSpPr txBox="1">
            <a:spLocks/>
          </p:cNvSpPr>
          <p:nvPr/>
        </p:nvSpPr>
        <p:spPr>
          <a:xfrm>
            <a:off x="653678" y="1977512"/>
            <a:ext cx="7854696" cy="2682118"/>
          </a:xfrm>
          <a:prstGeom prst="rect">
            <a:avLst/>
          </a:prstGeom>
          <a:solidFill>
            <a:schemeClr val="tx2"/>
          </a:solidFill>
          <a:ln w="76200">
            <a:solidFill>
              <a:schemeClr val="tx1"/>
            </a:solidFill>
          </a:ln>
        </p:spPr>
        <p:txBody>
          <a:bodyPr vert="horz" lIns="45720" rIns="45720" anchor="t">
            <a:normAutofit/>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defTabSz="914400" fontAlgn="auto">
              <a:spcBef>
                <a:spcPts val="0"/>
              </a:spcBef>
              <a:spcAft>
                <a:spcPts val="0"/>
              </a:spcAft>
              <a:buClr>
                <a:srgbClr val="0BD0D9"/>
              </a:buClr>
            </a:pPr>
            <a:r>
              <a:rPr lang="en-US" sz="8000" b="1" dirty="0" smtClean="0">
                <a:solidFill>
                  <a:schemeClr val="bg2"/>
                </a:solidFill>
                <a:latin typeface="+mj-lt"/>
              </a:rPr>
              <a:t>Science – </a:t>
            </a:r>
          </a:p>
          <a:p>
            <a:pPr algn="ctr" defTabSz="914400" fontAlgn="auto">
              <a:spcBef>
                <a:spcPts val="0"/>
              </a:spcBef>
              <a:spcAft>
                <a:spcPts val="0"/>
              </a:spcAft>
              <a:buClr>
                <a:srgbClr val="0BD0D9"/>
              </a:buClr>
            </a:pPr>
            <a:r>
              <a:rPr lang="en-US" sz="8000" b="1" dirty="0" smtClean="0">
                <a:solidFill>
                  <a:schemeClr val="bg2"/>
                </a:solidFill>
                <a:latin typeface="+mj-lt"/>
              </a:rPr>
              <a:t>Phase 2</a:t>
            </a:r>
            <a:endParaRPr lang="en-US" sz="8000" b="1" dirty="0">
              <a:solidFill>
                <a:schemeClr val="bg2"/>
              </a:solidFill>
              <a:latin typeface="+mj-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151" y="5313681"/>
            <a:ext cx="2057400" cy="1371600"/>
          </a:xfrm>
          <a:prstGeom prst="rect">
            <a:avLst/>
          </a:prstGeom>
          <a:solidFill>
            <a:srgbClr val="FFFFFF">
              <a:shade val="85000"/>
            </a:srgbClr>
          </a:solidFill>
          <a:ln w="88900" cap="sq">
            <a:solidFill>
              <a:srgbClr val="FFFFFF"/>
            </a:solidFill>
            <a:miter lim="800000"/>
          </a:ln>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02" y="5313681"/>
            <a:ext cx="2174177" cy="1371600"/>
          </a:xfrm>
          <a:prstGeom prst="rect">
            <a:avLst/>
          </a:prstGeom>
          <a:solidFill>
            <a:srgbClr val="FFFFFF">
              <a:shade val="85000"/>
            </a:srgbClr>
          </a:solidFill>
          <a:ln w="88900" cap="sq">
            <a:solidFill>
              <a:srgbClr val="FFFFFF"/>
            </a:solidFill>
            <a:miter lim="800000"/>
          </a:ln>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2449" y="5313681"/>
            <a:ext cx="1836357" cy="1371600"/>
          </a:xfrm>
          <a:prstGeom prst="rect">
            <a:avLst/>
          </a:prstGeom>
          <a:solidFill>
            <a:srgbClr val="FFFFFF">
              <a:shade val="85000"/>
            </a:srgbClr>
          </a:solidFill>
          <a:ln w="88900" cap="sq">
            <a:solidFill>
              <a:srgbClr val="FFFFFF"/>
            </a:solidFill>
            <a:miter lim="800000"/>
          </a:ln>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119" y="5314648"/>
            <a:ext cx="2058821" cy="1371600"/>
          </a:xfrm>
          <a:prstGeom prst="rect">
            <a:avLst/>
          </a:prstGeom>
          <a:solidFill>
            <a:srgbClr val="FFFFFF">
              <a:shade val="85000"/>
            </a:srgbClr>
          </a:solidFill>
          <a:ln w="88900" cap="sq">
            <a:solidFill>
              <a:srgbClr val="FFFFFF"/>
            </a:solidFill>
            <a:miter lim="800000"/>
          </a:ln>
          <a:effectLst/>
        </p:spPr>
      </p:pic>
    </p:spTree>
    <p:extLst>
      <p:ext uri="{BB962C8B-B14F-4D97-AF65-F5344CB8AC3E}">
        <p14:creationId xmlns:p14="http://schemas.microsoft.com/office/powerpoint/2010/main" val="316166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Autofit/>
          </a:bodyPr>
          <a:lstStyle/>
          <a:p>
            <a:pPr algn="ctr"/>
            <a:r>
              <a:rPr lang="en-US" dirty="0" smtClean="0">
                <a:latin typeface="Gill Sans MT" panose="020B0502020104020203" pitchFamily="34" charset="0"/>
              </a:rPr>
              <a:t>Disciplinary Core Ideas in the NGSS</a:t>
            </a:r>
            <a:endParaRPr lang="en-US" dirty="0">
              <a:latin typeface="Gill Sans MT" panose="020B0502020104020203" pitchFamily="34" charset="0"/>
            </a:endParaRPr>
          </a:p>
        </p:txBody>
      </p:sp>
      <p:sp>
        <p:nvSpPr>
          <p:cNvPr id="2" name="Content Placeholder 1"/>
          <p:cNvSpPr>
            <a:spLocks noGrp="1"/>
          </p:cNvSpPr>
          <p:nvPr>
            <p:ph sz="half" idx="2"/>
          </p:nvPr>
        </p:nvSpPr>
        <p:spPr>
          <a:xfrm>
            <a:off x="1847850" y="2278062"/>
            <a:ext cx="5943600" cy="3827463"/>
          </a:xfrm>
        </p:spPr>
        <p:txBody>
          <a:bodyPr>
            <a:normAutofit/>
          </a:bodyPr>
          <a:lstStyle/>
          <a:p>
            <a:r>
              <a:rPr lang="en-US" sz="2800" b="1" dirty="0" smtClean="0"/>
              <a:t>Task</a:t>
            </a:r>
            <a:r>
              <a:rPr lang="en-US" sz="2800" b="1" dirty="0"/>
              <a:t>: </a:t>
            </a:r>
            <a:r>
              <a:rPr lang="en-US" sz="2800" dirty="0"/>
              <a:t>Make Sense of the Standard -      	   Performance Expectations</a:t>
            </a:r>
          </a:p>
          <a:p>
            <a:endParaRPr lang="en-US" sz="2800" dirty="0" smtClean="0"/>
          </a:p>
        </p:txBody>
      </p:sp>
      <p:sp>
        <p:nvSpPr>
          <p:cNvPr id="8" name="Content Placeholder 1"/>
          <p:cNvSpPr txBox="1">
            <a:spLocks/>
          </p:cNvSpPr>
          <p:nvPr/>
        </p:nvSpPr>
        <p:spPr>
          <a:xfrm>
            <a:off x="3009901" y="3185160"/>
            <a:ext cx="5676899" cy="3920489"/>
          </a:xfrm>
          <a:prstGeom prst="rect">
            <a:avLst/>
          </a:prstGeom>
        </p:spPr>
        <p:txBody>
          <a:bodyPr vert="horz" lIns="91440" tIns="45720" rIns="91440" bIns="45720" rtlCol="0">
            <a:normAutofit/>
          </a:bodyPr>
          <a:lstStyle>
            <a:lvl1pPr marL="228600" indent="-228600" algn="l" defTabSz="914400" rtl="0" eaLnBrk="1" latinLnBrk="0" hangingPunct="1">
              <a:spcBef>
                <a:spcPts val="1800"/>
              </a:spcBef>
              <a:buClr>
                <a:schemeClr val="accent1"/>
              </a:buClr>
              <a:buSzPct val="80000"/>
              <a:buFont typeface="Wingdings" pitchFamily="2" charset="2"/>
              <a:buChar char=""/>
              <a:defRPr sz="1800" kern="1200">
                <a:solidFill>
                  <a:schemeClr val="tx1"/>
                </a:solidFill>
                <a:latin typeface="+mn-lt"/>
                <a:ea typeface="+mn-ea"/>
                <a:cs typeface="+mn-cs"/>
              </a:defRPr>
            </a:lvl1pPr>
            <a:lvl2pPr marL="457200" indent="-228600" algn="l" defTabSz="914400" rtl="0" eaLnBrk="1" latinLnBrk="0" hangingPunct="1">
              <a:spcBef>
                <a:spcPts val="1800"/>
              </a:spcBef>
              <a:buClr>
                <a:schemeClr val="accent2"/>
              </a:buClr>
              <a:buSzPct val="80000"/>
              <a:buFont typeface="Wingdings" pitchFamily="2" charset="2"/>
              <a:buChar char=""/>
              <a:defRPr sz="1800" kern="1200">
                <a:solidFill>
                  <a:schemeClr val="tx1"/>
                </a:solidFill>
                <a:latin typeface="+mn-lt"/>
                <a:ea typeface="+mn-ea"/>
                <a:cs typeface="+mn-cs"/>
              </a:defRPr>
            </a:lvl2pPr>
            <a:lvl3pPr marL="685800" indent="-2286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spcBef>
                <a:spcPts val="1200"/>
              </a:spcBef>
              <a:buClr>
                <a:schemeClr val="accent4"/>
              </a:buClr>
              <a:buSzPct val="80000"/>
              <a:buFont typeface="Wingdings" pitchFamily="2" charset="2"/>
              <a:buChar char=""/>
              <a:defRPr sz="1800" kern="1200">
                <a:solidFill>
                  <a:schemeClr val="tx1"/>
                </a:solidFill>
                <a:latin typeface="+mn-lt"/>
                <a:ea typeface="+mn-ea"/>
                <a:cs typeface="+mn-cs"/>
              </a:defRPr>
            </a:lvl4pPr>
            <a:lvl5pPr marL="1143000" indent="-228600" algn="l" defTabSz="914400" rtl="0" eaLnBrk="1" latinLnBrk="0" hangingPunct="1">
              <a:spcBef>
                <a:spcPts val="1200"/>
              </a:spcBef>
              <a:buClr>
                <a:schemeClr val="accent5"/>
              </a:buClr>
              <a:buSzPct val="80000"/>
              <a:buFont typeface="Wingdings" pitchFamily="2" charset="2"/>
              <a:buChar char=""/>
              <a:defRPr sz="18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8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8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8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800" kern="1200" baseline="0">
                <a:solidFill>
                  <a:schemeClr val="tx1"/>
                </a:solidFill>
                <a:latin typeface="+mn-lt"/>
                <a:ea typeface="+mn-ea"/>
                <a:cs typeface="+mn-cs"/>
              </a:defRPr>
            </a:lvl9pPr>
          </a:lstStyle>
          <a:p>
            <a:pPr marL="285750" lvl="1" indent="-285750">
              <a:spcBef>
                <a:spcPts val="1200"/>
              </a:spcBef>
              <a:buClr>
                <a:srgbClr val="FFAE37"/>
              </a:buClr>
              <a:buFont typeface="Wingdings" pitchFamily="2" charset="2"/>
              <a:buChar char="§"/>
            </a:pPr>
            <a:r>
              <a:rPr lang="en-US" dirty="0">
                <a:solidFill>
                  <a:prstClr val="black"/>
                </a:solidFill>
              </a:rPr>
              <a:t>As a whole group, </a:t>
            </a:r>
            <a:r>
              <a:rPr lang="en-US" dirty="0" smtClean="0">
                <a:solidFill>
                  <a:prstClr val="black"/>
                </a:solidFill>
              </a:rPr>
              <a:t>take a moment to share out your ideas. </a:t>
            </a:r>
          </a:p>
          <a:p>
            <a:pPr marL="285750" lvl="1" indent="-285750">
              <a:spcBef>
                <a:spcPts val="600"/>
              </a:spcBef>
              <a:buClr>
                <a:srgbClr val="FFAE37"/>
              </a:buClr>
              <a:buFont typeface="Wingdings" pitchFamily="2" charset="2"/>
              <a:buChar char="§"/>
            </a:pPr>
            <a:r>
              <a:rPr lang="en-US" dirty="0" smtClean="0">
                <a:solidFill>
                  <a:prstClr val="black"/>
                </a:solidFill>
              </a:rPr>
              <a:t>Discuss the following question:</a:t>
            </a:r>
          </a:p>
          <a:p>
            <a:pPr marL="514350" lvl="2" indent="-285750">
              <a:spcBef>
                <a:spcPts val="600"/>
              </a:spcBef>
              <a:buClr>
                <a:srgbClr val="FFAE37"/>
              </a:buClr>
              <a:buFont typeface="Wingdings" pitchFamily="2" charset="2"/>
              <a:buChar char="§"/>
            </a:pPr>
            <a:r>
              <a:rPr lang="en-US" dirty="0">
                <a:solidFill>
                  <a:prstClr val="black"/>
                </a:solidFill>
              </a:rPr>
              <a:t>Does the lesson align to this performance expectation for the standard </a:t>
            </a:r>
            <a:r>
              <a:rPr lang="en-US" i="1" dirty="0" smtClean="0">
                <a:solidFill>
                  <a:prstClr val="black"/>
                </a:solidFill>
              </a:rPr>
              <a:t>4-PS4 </a:t>
            </a:r>
            <a:r>
              <a:rPr lang="en-US" i="1" dirty="0">
                <a:solidFill>
                  <a:prstClr val="black"/>
                </a:solidFill>
              </a:rPr>
              <a:t>Waves and Their Applications in Technologies for Information </a:t>
            </a:r>
            <a:r>
              <a:rPr lang="en-US" i="1" dirty="0" smtClean="0">
                <a:solidFill>
                  <a:prstClr val="black"/>
                </a:solidFill>
              </a:rPr>
              <a:t>Transfer?</a:t>
            </a:r>
          </a:p>
          <a:p>
            <a:pPr marL="514350" lvl="2" indent="-285750">
              <a:spcBef>
                <a:spcPts val="600"/>
              </a:spcBef>
              <a:buClr>
                <a:srgbClr val="FFAE37"/>
              </a:buClr>
              <a:buFont typeface="Wingdings" pitchFamily="2" charset="2"/>
              <a:buChar char="§"/>
            </a:pPr>
            <a:r>
              <a:rPr lang="en-US" dirty="0" smtClean="0">
                <a:solidFill>
                  <a:prstClr val="black"/>
                </a:solidFill>
              </a:rPr>
              <a:t>Why or why not? </a:t>
            </a:r>
            <a:endParaRPr lang="en-US" dirty="0">
              <a:solidFill>
                <a:prstClr val="black"/>
              </a:solidFill>
            </a:endParaRPr>
          </a:p>
          <a:p>
            <a:pPr marL="285750" lvl="1" indent="-285750">
              <a:spcBef>
                <a:spcPts val="1200"/>
              </a:spcBef>
              <a:buClr>
                <a:srgbClr val="FFAE37"/>
              </a:buClr>
              <a:buFont typeface="Wingdings" pitchFamily="2" charset="2"/>
              <a:buChar char="§"/>
            </a:pPr>
            <a:endParaRPr lang="en-US" dirty="0" smtClean="0">
              <a:solidFill>
                <a:prstClr val="black"/>
              </a:solidFill>
            </a:endParaRPr>
          </a:p>
          <a:p>
            <a:pPr marL="0" lvl="1" indent="0" algn="ctr">
              <a:buClr>
                <a:srgbClr val="92D050"/>
              </a:buClr>
              <a:buFont typeface="Wingdings" pitchFamily="2" charset="2"/>
              <a:buNone/>
            </a:pPr>
            <a:endParaRPr lang="en-US" dirty="0" smtClean="0">
              <a:solidFill>
                <a:prstClr val="black"/>
              </a:solidFill>
            </a:endParaRPr>
          </a:p>
          <a:p>
            <a:pPr marL="0" lvl="1" indent="0" algn="ctr">
              <a:buClr>
                <a:srgbClr val="92D050"/>
              </a:buClr>
              <a:buFont typeface="Wingdings" pitchFamily="2" charset="2"/>
              <a:buNone/>
            </a:pPr>
            <a:endParaRPr lang="en-US" dirty="0">
              <a:solidFill>
                <a:prstClr val="black"/>
              </a:solidFill>
            </a:endParaRPr>
          </a:p>
          <a:p>
            <a:pPr fontAlgn="auto">
              <a:spcAft>
                <a:spcPts val="0"/>
              </a:spcAft>
              <a:buClr>
                <a:srgbClr val="FF9900"/>
              </a:buClr>
            </a:pPr>
            <a:endParaRPr lang="en-US" dirty="0">
              <a:solidFill>
                <a:prstClr val="black"/>
              </a:solidFill>
            </a:endParaRPr>
          </a:p>
        </p:txBody>
      </p:sp>
      <p:graphicFrame>
        <p:nvGraphicFramePr>
          <p:cNvPr id="7" name="Content Placeholder 1"/>
          <p:cNvGraphicFramePr>
            <a:graphicFrameLocks/>
          </p:cNvGraphicFramePr>
          <p:nvPr>
            <p:extLst>
              <p:ext uri="{D42A27DB-BD31-4B8C-83A1-F6EECF244321}">
                <p14:modId xmlns:p14="http://schemas.microsoft.com/office/powerpoint/2010/main" val="1283439973"/>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p:cNvGrpSpPr/>
          <p:nvPr/>
        </p:nvGrpSpPr>
        <p:grpSpPr>
          <a:xfrm>
            <a:off x="127543" y="126522"/>
            <a:ext cx="1948815" cy="1410970"/>
            <a:chOff x="127543" y="126522"/>
            <a:chExt cx="1948815" cy="1410970"/>
          </a:xfrm>
        </p:grpSpPr>
        <p:sp>
          <p:nvSpPr>
            <p:cNvPr id="16" name="Oval 15"/>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http://www.einsteinproject.org/media/87441/ngss-logo-squared_220x220.jpg"/>
            <p:cNvPicPr/>
            <p:nvPr/>
          </p:nvPicPr>
          <p:blipFill rotWithShape="1">
            <a:blip r:embed="rId8">
              <a:extLst>
                <a:ext uri="{BEBA8EAE-BF5A-486C-A8C5-ECC9F3942E4B}">
                  <a14:imgProps xmlns:a14="http://schemas.microsoft.com/office/drawing/2010/main">
                    <a14:imgLayer r:embed="rId9">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8" name="Picture 17" descr="https://upload.wikimedia.org/wikipedia/commons/thumb/f/fa/Map_of_Illinois_contour.svg/2000px-Map_of_Illinois_contour.svg.png"/>
            <p:cNvPicPr/>
            <p:nvPr/>
          </p:nvPicPr>
          <p:blipFill>
            <a:blip r:embed="rId10">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90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en-US" dirty="0" smtClean="0">
                <a:latin typeface="Gill Sans MT" panose="020B0502020104020203" pitchFamily="34" charset="0"/>
              </a:rPr>
              <a:t>Utilize the Framework </a:t>
            </a:r>
            <a:endParaRPr lang="en-US" dirty="0">
              <a:latin typeface="Gill Sans MT" panose="020B0502020104020203" pitchFamily="34" charset="0"/>
            </a:endParaRPr>
          </a:p>
        </p:txBody>
      </p:sp>
      <p:sp>
        <p:nvSpPr>
          <p:cNvPr id="3" name="Content Placeholder 2"/>
          <p:cNvSpPr>
            <a:spLocks noGrp="1"/>
          </p:cNvSpPr>
          <p:nvPr>
            <p:ph sz="half" idx="4294967295"/>
          </p:nvPr>
        </p:nvSpPr>
        <p:spPr>
          <a:xfrm>
            <a:off x="1064076" y="2435225"/>
            <a:ext cx="2971800" cy="3827463"/>
          </a:xfrm>
        </p:spPr>
        <p:txBody>
          <a:bodyPr>
            <a:normAutofit/>
          </a:bodyPr>
          <a:lstStyle/>
          <a:p>
            <a:pPr marL="0" indent="0" algn="ctr">
              <a:buNone/>
            </a:pPr>
            <a:r>
              <a:rPr lang="en-US" sz="2400" dirty="0"/>
              <a:t>The section entitled “Disciplinary Core Ideas” is reproduced verbatim from </a:t>
            </a:r>
            <a:r>
              <a:rPr lang="en-US" sz="2400" i="1" dirty="0">
                <a:hlinkClick r:id="rId3"/>
              </a:rPr>
              <a:t>A Framework for K-12 Science Education: Practices, Cross-Cutting Concepts, and Core Ideas</a:t>
            </a:r>
            <a:r>
              <a:rPr lang="en-US" sz="2400" dirty="0" smtClean="0"/>
              <a:t>.</a:t>
            </a:r>
            <a:endParaRPr lang="en-US" sz="2400" dirty="0"/>
          </a:p>
        </p:txBody>
      </p:sp>
      <p:pic>
        <p:nvPicPr>
          <p:cNvPr id="5" name="Content Placeholder 4">
            <a:hlinkClick r:id="rId4"/>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5245100" y="2435225"/>
            <a:ext cx="2971800" cy="3605213"/>
          </a:xfrm>
        </p:spPr>
      </p:pic>
      <p:grpSp>
        <p:nvGrpSpPr>
          <p:cNvPr id="12" name="Group 11"/>
          <p:cNvGrpSpPr/>
          <p:nvPr/>
        </p:nvGrpSpPr>
        <p:grpSpPr>
          <a:xfrm>
            <a:off x="127543" y="126522"/>
            <a:ext cx="1948815" cy="1410970"/>
            <a:chOff x="127543" y="126522"/>
            <a:chExt cx="1948815" cy="1410970"/>
          </a:xfrm>
        </p:grpSpPr>
        <p:sp>
          <p:nvSpPr>
            <p:cNvPr id="13" name="Oval 12"/>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http://www.einsteinproject.org/media/87441/ngss-logo-squared_220x220.jpg"/>
            <p:cNvPicPr/>
            <p:nvPr/>
          </p:nvPicPr>
          <p:blipFill rotWithShape="1">
            <a:blip r:embed="rId6">
              <a:extLst>
                <a:ext uri="{BEBA8EAE-BF5A-486C-A8C5-ECC9F3942E4B}">
                  <a14:imgProps xmlns:a14="http://schemas.microsoft.com/office/drawing/2010/main">
                    <a14:imgLayer r:embed="rId7">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5" name="Picture 14" descr="https://upload.wikimedia.org/wikipedia/commons/thumb/f/fa/Map_of_Illinois_contour.svg/2000px-Map_of_Illinois_contour.svg.png"/>
            <p:cNvPicPr/>
            <p:nvPr/>
          </p:nvPicPr>
          <p:blipFill>
            <a:blip r:embed="rId8">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82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057" y="3589782"/>
            <a:ext cx="2339334" cy="3026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p:cNvSpPr>
            <a:spLocks noGrp="1"/>
          </p:cNvSpPr>
          <p:nvPr>
            <p:ph type="title"/>
          </p:nvPr>
        </p:nvSpPr>
        <p:spPr/>
        <p:txBody>
          <a:bodyPr>
            <a:normAutofit fontScale="90000"/>
          </a:bodyPr>
          <a:lstStyle/>
          <a:p>
            <a:pPr algn="ctr"/>
            <a:r>
              <a:rPr lang="en-US" dirty="0">
                <a:latin typeface="Gill Sans MT" panose="020B0502020104020203" pitchFamily="34" charset="0"/>
              </a:rPr>
              <a:t>Read &amp; Mark the </a:t>
            </a:r>
            <a:r>
              <a:rPr lang="en-US" dirty="0" smtClean="0">
                <a:latin typeface="Gill Sans MT" panose="020B0502020104020203" pitchFamily="34" charset="0"/>
              </a:rPr>
              <a:t>Framework</a:t>
            </a:r>
            <a:endParaRPr lang="en-US" dirty="0">
              <a:latin typeface="Gill Sans MT" panose="020B0502020104020203" pitchFamily="34"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270" y="3186684"/>
            <a:ext cx="2339334" cy="3026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597603" y="2564130"/>
            <a:ext cx="2339334" cy="3026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tretch>
            <a:fillRect/>
          </a:stretch>
        </p:blipFill>
        <p:spPr bwMode="auto">
          <a:xfrm>
            <a:off x="2079423" y="1944172"/>
            <a:ext cx="2337327" cy="30240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76066" y="3589782"/>
            <a:ext cx="2339334" cy="3026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67279" y="3175028"/>
            <a:ext cx="2339334" cy="3026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97612" y="2552474"/>
            <a:ext cx="2339334" cy="3026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079432" y="1938076"/>
            <a:ext cx="2337327" cy="30240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Content Placeholder 1"/>
          <p:cNvGraphicFramePr>
            <a:graphicFrameLocks/>
          </p:cNvGraphicFramePr>
          <p:nvPr>
            <p:extLst>
              <p:ext uri="{D42A27DB-BD31-4B8C-83A1-F6EECF244321}">
                <p14:modId xmlns:p14="http://schemas.microsoft.com/office/powerpoint/2010/main" val="1712715158"/>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14" name="Group 13"/>
          <p:cNvGrpSpPr/>
          <p:nvPr/>
        </p:nvGrpSpPr>
        <p:grpSpPr>
          <a:xfrm>
            <a:off x="127543" y="126522"/>
            <a:ext cx="1948815" cy="1410970"/>
            <a:chOff x="127543" y="126522"/>
            <a:chExt cx="1948815" cy="1410970"/>
          </a:xfrm>
        </p:grpSpPr>
        <p:sp>
          <p:nvSpPr>
            <p:cNvPr id="15" name="Oval 14"/>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http://www.einsteinproject.org/media/87441/ngss-logo-squared_220x220.jpg"/>
            <p:cNvPicPr/>
            <p:nvPr/>
          </p:nvPicPr>
          <p:blipFill rotWithShape="1">
            <a:blip r:embed="rId16">
              <a:extLst>
                <a:ext uri="{BEBA8EAE-BF5A-486C-A8C5-ECC9F3942E4B}">
                  <a14:imgProps xmlns:a14="http://schemas.microsoft.com/office/drawing/2010/main">
                    <a14:imgLayer r:embed="rId17">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21" name="Picture 20" descr="https://upload.wikimedia.org/wikipedia/commons/thumb/f/fa/Map_of_Illinois_contour.svg/2000px-Map_of_Illinois_contour.svg.png"/>
            <p:cNvPicPr/>
            <p:nvPr/>
          </p:nvPicPr>
          <p:blipFill>
            <a:blip r:embed="rId18">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812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fade">
                                      <p:cBhvr>
                                        <p:cTn id="16" dur="500"/>
                                        <p:tgtEl>
                                          <p:spTgt spid="205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66667E-6 4.81481E-6 L 0.21319 0.13819 " pathEditMode="relative" rAng="0" ptsTypes="AA">
                                      <p:cBhvr>
                                        <p:cTn id="20" dur="2000" fill="hold"/>
                                        <p:tgtEl>
                                          <p:spTgt spid="2050"/>
                                        </p:tgtEl>
                                        <p:attrNameLst>
                                          <p:attrName>ppt_x</p:attrName>
                                          <p:attrName>ppt_y</p:attrName>
                                        </p:attrNameLst>
                                      </p:cBhvr>
                                      <p:rCtr x="10660" y="6898"/>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2050"/>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04704 0.04768 L 0.09409 0.04768 " pathEditMode="relative" rAng="0" ptsTypes="AA">
                                      <p:cBhvr>
                                        <p:cTn id="27" dur="2000" fill="hold"/>
                                        <p:tgtEl>
                                          <p:spTgt spid="2051"/>
                                        </p:tgtEl>
                                        <p:attrNameLst>
                                          <p:attrName>ppt_x</p:attrName>
                                          <p:attrName>ppt_y</p:attrName>
                                        </p:attrNameLst>
                                      </p:cBhvr>
                                      <p:rCtr x="2344" y="0"/>
                                    </p:animMotion>
                                  </p:childTnLst>
                                </p:cTn>
                              </p:par>
                              <p:par>
                                <p:cTn id="28" presetID="10" presetClass="exit" presetSubtype="0" fill="hold" nodeType="withEffect">
                                  <p:stCondLst>
                                    <p:cond delay="0"/>
                                  </p:stCondLst>
                                  <p:childTnLst>
                                    <p:animEffect transition="out" filter="fade">
                                      <p:cBhvr>
                                        <p:cTn id="29" dur="500"/>
                                        <p:tgtEl>
                                          <p:spTgt spid="2050"/>
                                        </p:tgtEl>
                                      </p:cBhvr>
                                    </p:animEffect>
                                    <p:set>
                                      <p:cBhvr>
                                        <p:cTn id="30" dur="1" fill="hold">
                                          <p:stCondLst>
                                            <p:cond delay="499"/>
                                          </p:stCondLst>
                                        </p:cTn>
                                        <p:tgtEl>
                                          <p:spTgt spid="2050"/>
                                        </p:tgtEl>
                                        <p:attrNameLst>
                                          <p:attrName>style.visibility</p:attrName>
                                        </p:attrNameLst>
                                      </p:cBhvr>
                                      <p:to>
                                        <p:strVal val="hidden"/>
                                      </p:to>
                                    </p:set>
                                  </p:childTnLst>
                                </p:cTn>
                              </p:par>
                              <p:par>
                                <p:cTn id="31" presetID="6" presetClass="emph" presetSubtype="0" fill="hold" nodeType="withEffect">
                                  <p:stCondLst>
                                    <p:cond delay="0"/>
                                  </p:stCondLst>
                                  <p:childTnLst>
                                    <p:animScale>
                                      <p:cBhvr>
                                        <p:cTn id="32" dur="2000" fill="hold"/>
                                        <p:tgtEl>
                                          <p:spTgt spid="2051"/>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385 0.00463 L -0.03385 -0.04306 " pathEditMode="relative" rAng="0" ptsTypes="AA">
                                      <p:cBhvr>
                                        <p:cTn id="36" dur="2000" fill="hold"/>
                                        <p:tgtEl>
                                          <p:spTgt spid="2052"/>
                                        </p:tgtEl>
                                        <p:attrNameLst>
                                          <p:attrName>ppt_x</p:attrName>
                                          <p:attrName>ppt_y</p:attrName>
                                        </p:attrNameLst>
                                      </p:cBhvr>
                                      <p:rCtr x="0" y="-2384"/>
                                    </p:animMotion>
                                  </p:childTnLst>
                                </p:cTn>
                              </p:par>
                              <p:par>
                                <p:cTn id="37" presetID="10" presetClass="exit" presetSubtype="0" fill="hold" nodeType="withEffect">
                                  <p:stCondLst>
                                    <p:cond delay="0"/>
                                  </p:stCondLst>
                                  <p:childTnLst>
                                    <p:animEffect transition="out" filter="fade">
                                      <p:cBhvr>
                                        <p:cTn id="38" dur="500"/>
                                        <p:tgtEl>
                                          <p:spTgt spid="2051"/>
                                        </p:tgtEl>
                                      </p:cBhvr>
                                    </p:animEffect>
                                    <p:set>
                                      <p:cBhvr>
                                        <p:cTn id="39" dur="1" fill="hold">
                                          <p:stCondLst>
                                            <p:cond delay="499"/>
                                          </p:stCondLst>
                                        </p:cTn>
                                        <p:tgtEl>
                                          <p:spTgt spid="2051"/>
                                        </p:tgtEl>
                                        <p:attrNameLst>
                                          <p:attrName>style.visibility</p:attrName>
                                        </p:attrNameLst>
                                      </p:cBhvr>
                                      <p:to>
                                        <p:strVal val="hidden"/>
                                      </p:to>
                                    </p:set>
                                  </p:childTnLst>
                                </p:cTn>
                              </p:par>
                              <p:par>
                                <p:cTn id="40" presetID="6" presetClass="emph" presetSubtype="0" fill="hold" nodeType="withEffect">
                                  <p:stCondLst>
                                    <p:cond delay="0"/>
                                  </p:stCondLst>
                                  <p:childTnLst>
                                    <p:animScale>
                                      <p:cBhvr>
                                        <p:cTn id="41" dur="2000" fill="hold"/>
                                        <p:tgtEl>
                                          <p:spTgt spid="2052"/>
                                        </p:tgtEl>
                                      </p:cBhvr>
                                      <p:by x="150000" y="150000"/>
                                    </p:animScale>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0.0283 -1.48148E-6 L -0.27865 -0.10185 " pathEditMode="relative" rAng="0" ptsTypes="AA">
                                      <p:cBhvr>
                                        <p:cTn id="45" dur="2000" fill="hold"/>
                                        <p:tgtEl>
                                          <p:spTgt spid="2053"/>
                                        </p:tgtEl>
                                        <p:attrNameLst>
                                          <p:attrName>ppt_x</p:attrName>
                                          <p:attrName>ppt_y</p:attrName>
                                        </p:attrNameLst>
                                      </p:cBhvr>
                                      <p:rCtr x="-12517" y="-5093"/>
                                    </p:animMotion>
                                  </p:childTnLst>
                                </p:cTn>
                              </p:par>
                              <p:par>
                                <p:cTn id="46" presetID="10" presetClass="exit" presetSubtype="0" fill="hold" nodeType="withEffect">
                                  <p:stCondLst>
                                    <p:cond delay="0"/>
                                  </p:stCondLst>
                                  <p:childTnLst>
                                    <p:animEffect transition="out" filter="fade">
                                      <p:cBhvr>
                                        <p:cTn id="47" dur="500"/>
                                        <p:tgtEl>
                                          <p:spTgt spid="2052"/>
                                        </p:tgtEl>
                                      </p:cBhvr>
                                    </p:animEffect>
                                    <p:set>
                                      <p:cBhvr>
                                        <p:cTn id="48" dur="1" fill="hold">
                                          <p:stCondLst>
                                            <p:cond delay="499"/>
                                          </p:stCondLst>
                                        </p:cTn>
                                        <p:tgtEl>
                                          <p:spTgt spid="2052"/>
                                        </p:tgtEl>
                                        <p:attrNameLst>
                                          <p:attrName>style.visibility</p:attrName>
                                        </p:attrNameLst>
                                      </p:cBhvr>
                                      <p:to>
                                        <p:strVal val="hidden"/>
                                      </p:to>
                                    </p:set>
                                  </p:childTnLst>
                                </p:cTn>
                              </p:par>
                              <p:par>
                                <p:cTn id="49" presetID="6" presetClass="emph" presetSubtype="0" fill="hold" nodeType="withEffect">
                                  <p:stCondLst>
                                    <p:cond delay="0"/>
                                  </p:stCondLst>
                                  <p:childTnLst>
                                    <p:animScale>
                                      <p:cBhvr>
                                        <p:cTn id="50" dur="2000" fill="hold"/>
                                        <p:tgtEl>
                                          <p:spTgt spid="2053"/>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53"/>
                                        </p:tgtEl>
                                      </p:cBhvr>
                                    </p:animEffect>
                                    <p:set>
                                      <p:cBhvr>
                                        <p:cTn id="55" dur="1" fill="hold">
                                          <p:stCondLst>
                                            <p:cond delay="499"/>
                                          </p:stCondLst>
                                        </p:cTn>
                                        <p:tgtEl>
                                          <p:spTgt spid="20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en-US" dirty="0">
                <a:latin typeface="Gill Sans MT" panose="020B0502020104020203" pitchFamily="34" charset="0"/>
              </a:rPr>
              <a:t>Read &amp; Mark the Framework</a:t>
            </a:r>
          </a:p>
        </p:txBody>
      </p:sp>
      <p:sp>
        <p:nvSpPr>
          <p:cNvPr id="3" name="Content Placeholder 2"/>
          <p:cNvSpPr>
            <a:spLocks noGrp="1"/>
          </p:cNvSpPr>
          <p:nvPr>
            <p:ph sz="half" idx="2"/>
          </p:nvPr>
        </p:nvSpPr>
        <p:spPr>
          <a:xfrm>
            <a:off x="2118360" y="2311400"/>
            <a:ext cx="6141720" cy="4559300"/>
          </a:xfrm>
        </p:spPr>
        <p:txBody>
          <a:bodyPr>
            <a:normAutofit/>
          </a:bodyPr>
          <a:lstStyle/>
          <a:p>
            <a:r>
              <a:rPr lang="en-US" sz="3000" dirty="0" smtClean="0"/>
              <a:t>Task: </a:t>
            </a:r>
            <a:r>
              <a:rPr lang="en-US" sz="3000" b="1" dirty="0"/>
              <a:t>Read &amp; Mark the DCI</a:t>
            </a:r>
          </a:p>
          <a:p>
            <a:pPr marL="1082675" lvl="2" indent="-285750" fontAlgn="base">
              <a:spcAft>
                <a:spcPct val="0"/>
              </a:spcAft>
              <a:buClr>
                <a:srgbClr val="FFAE37"/>
              </a:buClr>
              <a:buFont typeface="Wingdings" panose="05000000000000000000" pitchFamily="2" charset="2"/>
              <a:buChar char="§"/>
            </a:pPr>
            <a:r>
              <a:rPr lang="en-US" sz="2000" dirty="0" smtClean="0"/>
              <a:t>Using the excerpt copy of the </a:t>
            </a:r>
            <a:r>
              <a:rPr lang="en-US" sz="2000" i="1" dirty="0"/>
              <a:t>Framework</a:t>
            </a:r>
            <a:r>
              <a:rPr lang="en-US" sz="2000" dirty="0" smtClean="0"/>
              <a:t>, determine the core ideas within this performance expectation.  </a:t>
            </a:r>
          </a:p>
          <a:p>
            <a:pPr marL="1082675" lvl="2" indent="-285750" fontAlgn="base">
              <a:spcAft>
                <a:spcPct val="0"/>
              </a:spcAft>
              <a:buClr>
                <a:srgbClr val="FFAE37"/>
              </a:buClr>
              <a:buFont typeface="Wingdings" panose="05000000000000000000" pitchFamily="2" charset="2"/>
              <a:buChar char="§"/>
            </a:pPr>
            <a:r>
              <a:rPr lang="en-US" sz="2000" dirty="0" smtClean="0"/>
              <a:t>Individually, read and make notes.                         Underline the most important                                  ideas you find. Write questions or                               thoughts in the margins.  Read                "between the lines" to see what understandings are implicit.  </a:t>
            </a:r>
          </a:p>
          <a:p>
            <a:pPr marL="1082675" lvl="2" indent="-285750" fontAlgn="base">
              <a:spcAft>
                <a:spcPct val="0"/>
              </a:spcAft>
              <a:buClr>
                <a:srgbClr val="FFAE37"/>
              </a:buClr>
              <a:buFont typeface="Wingdings" panose="05000000000000000000" pitchFamily="2" charset="2"/>
              <a:buChar char="§"/>
            </a:pPr>
            <a:r>
              <a:rPr lang="en-US" sz="2000" dirty="0" smtClean="0"/>
              <a:t>Be prepared to explain the                                                    core ideas to the group. </a:t>
            </a:r>
            <a:endParaRPr lang="en-US" sz="2000" dirty="0"/>
          </a:p>
        </p:txBody>
      </p:sp>
      <p:pic>
        <p:nvPicPr>
          <p:cNvPr id="1026"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7170835" y="4231481"/>
            <a:ext cx="1792190" cy="21732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1"/>
          <p:cNvGraphicFramePr>
            <a:graphicFrameLocks/>
          </p:cNvGraphicFramePr>
          <p:nvPr>
            <p:extLst>
              <p:ext uri="{D42A27DB-BD31-4B8C-83A1-F6EECF244321}">
                <p14:modId xmlns:p14="http://schemas.microsoft.com/office/powerpoint/2010/main" val="144471109"/>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p:cNvGrpSpPr/>
          <p:nvPr/>
        </p:nvGrpSpPr>
        <p:grpSpPr>
          <a:xfrm>
            <a:off x="127543" y="126522"/>
            <a:ext cx="1948815" cy="1410970"/>
            <a:chOff x="127543" y="126522"/>
            <a:chExt cx="1948815" cy="1410970"/>
          </a:xfrm>
        </p:grpSpPr>
        <p:sp>
          <p:nvSpPr>
            <p:cNvPr id="10" name="Oval 9"/>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www.einsteinproject.org/media/87441/ngss-logo-squared_220x220.jpg"/>
            <p:cNvPicPr/>
            <p:nvPr/>
          </p:nvPicPr>
          <p:blipFill rotWithShape="1">
            <a:blip r:embed="rId9">
              <a:extLst>
                <a:ext uri="{BEBA8EAE-BF5A-486C-A8C5-ECC9F3942E4B}">
                  <a14:imgProps xmlns:a14="http://schemas.microsoft.com/office/drawing/2010/main">
                    <a14:imgLayer r:embed="rId10">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2" name="Picture 11" descr="https://upload.wikimedia.org/wikipedia/commons/thumb/f/fa/Map_of_Illinois_contour.svg/2000px-Map_of_Illinois_contour.svg.png"/>
            <p:cNvPicPr/>
            <p:nvPr/>
          </p:nvPicPr>
          <p:blipFill>
            <a:blip r:embed="rId11">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76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en-US" dirty="0" smtClean="0">
                <a:latin typeface="Gill Sans MT" panose="020B0502020104020203" pitchFamily="34" charset="0"/>
              </a:rPr>
              <a:t>Make Sense of the Ideas</a:t>
            </a:r>
            <a:endParaRPr lang="en-US" dirty="0">
              <a:latin typeface="Gill Sans MT" panose="020B0502020104020203" pitchFamily="34" charset="0"/>
            </a:endParaRPr>
          </a:p>
        </p:txBody>
      </p:sp>
      <p:pic>
        <p:nvPicPr>
          <p:cNvPr id="5122" name="Picture 2"/>
          <p:cNvPicPr>
            <a:picLocks noGrp="1" noChangeAspect="1" noChangeArrowheads="1"/>
          </p:cNvPicPr>
          <p:nvPr>
            <p:ph sz="half" idx="1"/>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rot="5400000">
            <a:off x="2735973" y="2038036"/>
            <a:ext cx="5215181" cy="38823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1"/>
          <p:cNvGraphicFramePr>
            <a:graphicFrameLocks/>
          </p:cNvGraphicFramePr>
          <p:nvPr>
            <p:extLst>
              <p:ext uri="{D42A27DB-BD31-4B8C-83A1-F6EECF244321}">
                <p14:modId xmlns:p14="http://schemas.microsoft.com/office/powerpoint/2010/main" val="801590690"/>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Group 6"/>
          <p:cNvGrpSpPr/>
          <p:nvPr/>
        </p:nvGrpSpPr>
        <p:grpSpPr>
          <a:xfrm>
            <a:off x="64043" y="126522"/>
            <a:ext cx="1948815" cy="1410970"/>
            <a:chOff x="64043" y="126522"/>
            <a:chExt cx="1948815" cy="1410970"/>
          </a:xfrm>
        </p:grpSpPr>
        <p:sp>
          <p:nvSpPr>
            <p:cNvPr id="8" name="Oval 7"/>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ttp://www.einsteinproject.org/media/87441/ngss-logo-squared_220x220.jpg"/>
            <p:cNvPicPr/>
            <p:nvPr/>
          </p:nvPicPr>
          <p:blipFill rotWithShape="1">
            <a:blip r:embed="rId10">
              <a:extLst>
                <a:ext uri="{BEBA8EAE-BF5A-486C-A8C5-ECC9F3942E4B}">
                  <a14:imgProps xmlns:a14="http://schemas.microsoft.com/office/drawing/2010/main">
                    <a14:imgLayer r:embed="rId11">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64043" y="232567"/>
              <a:ext cx="1948815" cy="959485"/>
            </a:xfrm>
            <a:prstGeom prst="rect">
              <a:avLst/>
            </a:prstGeom>
            <a:noFill/>
            <a:extLst/>
          </p:spPr>
        </p:pic>
        <p:pic>
          <p:nvPicPr>
            <p:cNvPr id="11" name="Picture 10" descr="https://upload.wikimedia.org/wikipedia/commons/thumb/f/fa/Map_of_Illinois_contour.svg/2000px-Map_of_Illinois_contour.svg.png"/>
            <p:cNvPicPr/>
            <p:nvPr/>
          </p:nvPicPr>
          <p:blipFill>
            <a:blip r:embed="rId12">
              <a:extLst>
                <a:ext uri="{28A0092B-C50C-407E-A947-70E740481C1C}">
                  <a14:useLocalDpi xmlns:a14="http://schemas.microsoft.com/office/drawing/2010/main" val="0"/>
                </a:ext>
              </a:extLst>
            </a:blip>
            <a:srcRect/>
            <a:stretch>
              <a:fillRect/>
            </a:stretch>
          </p:blipFill>
          <p:spPr bwMode="auto">
            <a:xfrm>
              <a:off x="7257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129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522" y="2542540"/>
            <a:ext cx="2958278" cy="3827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3322" y="2542540"/>
            <a:ext cx="2958278" cy="3827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p:cNvSpPr>
            <a:spLocks noGrp="1"/>
          </p:cNvSpPr>
          <p:nvPr>
            <p:ph type="title"/>
          </p:nvPr>
        </p:nvSpPr>
        <p:spPr/>
        <p:txBody>
          <a:bodyPr>
            <a:normAutofit fontScale="90000"/>
          </a:bodyPr>
          <a:lstStyle/>
          <a:p>
            <a:pPr algn="ctr"/>
            <a:r>
              <a:rPr lang="en-US" dirty="0" smtClean="0">
                <a:latin typeface="Gill Sans MT" panose="020B0502020104020203" pitchFamily="34" charset="0"/>
              </a:rPr>
              <a:t>Make Sense of the Ideas</a:t>
            </a:r>
            <a:endParaRPr lang="en-US" dirty="0">
              <a:latin typeface="Gill Sans MT" panose="020B0502020104020203" pitchFamily="34" charset="0"/>
            </a:endParaRPr>
          </a:p>
        </p:txBody>
      </p:sp>
      <p:pic>
        <p:nvPicPr>
          <p:cNvPr id="5124" name="Picture 4"/>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bwMode="auto">
          <a:xfrm>
            <a:off x="5721761" y="2542540"/>
            <a:ext cx="2958278" cy="3827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Grp="1" noChangeAspect="1" noChangeArrowheads="1"/>
          </p:cNvPicPr>
          <p:nvPr>
            <p:ph sz="half" idx="1"/>
          </p:nvPr>
        </p:nvPicPr>
        <p:blipFill>
          <a:blip r:embed="rId6" cstate="screen">
            <a:extLst>
              <a:ext uri="{28A0092B-C50C-407E-A947-70E740481C1C}">
                <a14:useLocalDpi xmlns:a14="http://schemas.microsoft.com/office/drawing/2010/main"/>
              </a:ext>
            </a:extLst>
          </a:blip>
          <a:srcRect/>
          <a:stretch>
            <a:fillRect/>
          </a:stretch>
        </p:blipFill>
        <p:spPr bwMode="auto">
          <a:xfrm>
            <a:off x="2216561" y="2542540"/>
            <a:ext cx="2958278" cy="3827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1"/>
          <p:cNvGraphicFramePr>
            <a:graphicFrameLocks/>
          </p:cNvGraphicFramePr>
          <p:nvPr>
            <p:extLst>
              <p:ext uri="{D42A27DB-BD31-4B8C-83A1-F6EECF244321}">
                <p14:modId xmlns:p14="http://schemas.microsoft.com/office/powerpoint/2010/main" val="833410681"/>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3" name="Group 12"/>
          <p:cNvGrpSpPr/>
          <p:nvPr/>
        </p:nvGrpSpPr>
        <p:grpSpPr>
          <a:xfrm>
            <a:off x="64043" y="126522"/>
            <a:ext cx="1948815" cy="1410970"/>
            <a:chOff x="64043" y="126522"/>
            <a:chExt cx="1948815" cy="1410970"/>
          </a:xfrm>
        </p:grpSpPr>
        <p:sp>
          <p:nvSpPr>
            <p:cNvPr id="14" name="Oval 13"/>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http://www.einsteinproject.org/media/87441/ngss-logo-squared_220x220.jpg"/>
            <p:cNvPicPr/>
            <p:nvPr/>
          </p:nvPicPr>
          <p:blipFill rotWithShape="1">
            <a:blip r:embed="rId12">
              <a:extLst>
                <a:ext uri="{BEBA8EAE-BF5A-486C-A8C5-ECC9F3942E4B}">
                  <a14:imgProps xmlns:a14="http://schemas.microsoft.com/office/drawing/2010/main">
                    <a14:imgLayer r:embed="rId13">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64043" y="232567"/>
              <a:ext cx="1948815" cy="959485"/>
            </a:xfrm>
            <a:prstGeom prst="rect">
              <a:avLst/>
            </a:prstGeom>
            <a:noFill/>
            <a:extLst/>
          </p:spPr>
        </p:pic>
        <p:pic>
          <p:nvPicPr>
            <p:cNvPr id="16" name="Picture 15" descr="https://upload.wikimedia.org/wikipedia/commons/thumb/f/fa/Map_of_Illinois_contour.svg/2000px-Map_of_Illinois_contour.svg.png"/>
            <p:cNvPicPr/>
            <p:nvPr/>
          </p:nvPicPr>
          <p:blipFill>
            <a:blip r:embed="rId14">
              <a:extLst>
                <a:ext uri="{28A0092B-C50C-407E-A947-70E740481C1C}">
                  <a14:useLocalDpi xmlns:a14="http://schemas.microsoft.com/office/drawing/2010/main" val="0"/>
                </a:ext>
              </a:extLst>
            </a:blip>
            <a:srcRect/>
            <a:stretch>
              <a:fillRect/>
            </a:stretch>
          </p:blipFill>
          <p:spPr bwMode="auto">
            <a:xfrm>
              <a:off x="7257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5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122"/>
                                        </p:tgtEl>
                                      </p:cBhvr>
                                      <p:by x="150000" y="150000"/>
                                    </p:animScale>
                                  </p:childTnLst>
                                </p:cTn>
                              </p:par>
                              <p:par>
                                <p:cTn id="15" presetID="42" presetClass="path" presetSubtype="0" accel="50000" decel="50000" fill="hold" nodeType="withEffect">
                                  <p:stCondLst>
                                    <p:cond delay="0"/>
                                  </p:stCondLst>
                                  <p:childTnLst>
                                    <p:animMotion origin="layout" path="M 3.33333E-6 1.48148E-6 L 0.1809 -0.07431 " pathEditMode="relative" rAng="0" ptsTypes="AA">
                                      <p:cBhvr>
                                        <p:cTn id="16" dur="2000" fill="hold"/>
                                        <p:tgtEl>
                                          <p:spTgt spid="5122"/>
                                        </p:tgtEl>
                                        <p:attrNameLst>
                                          <p:attrName>ppt_x</p:attrName>
                                          <p:attrName>ppt_y</p:attrName>
                                        </p:attrNameLst>
                                      </p:cBhvr>
                                      <p:rCtr x="9045" y="-3727"/>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122"/>
                                        </p:tgtEl>
                                      </p:cBhvr>
                                    </p:animEffect>
                                    <p:set>
                                      <p:cBhvr>
                                        <p:cTn id="21" dur="1" fill="hold">
                                          <p:stCondLst>
                                            <p:cond delay="499"/>
                                          </p:stCondLst>
                                        </p:cTn>
                                        <p:tgtEl>
                                          <p:spTgt spid="5122"/>
                                        </p:tgtEl>
                                        <p:attrNameLst>
                                          <p:attrName>style.visibility</p:attrName>
                                        </p:attrNameLst>
                                      </p:cBhvr>
                                      <p:to>
                                        <p:strVal val="hidden"/>
                                      </p:to>
                                    </p:set>
                                  </p:childTnLst>
                                </p:cTn>
                              </p:par>
                              <p:par>
                                <p:cTn id="22" presetID="6" presetClass="emph" presetSubtype="0" fill="hold" nodeType="withEffect">
                                  <p:stCondLst>
                                    <p:cond delay="0"/>
                                  </p:stCondLst>
                                  <p:childTnLst>
                                    <p:animScale>
                                      <p:cBhvr>
                                        <p:cTn id="23" dur="2000" fill="hold"/>
                                        <p:tgtEl>
                                          <p:spTgt spid="5124"/>
                                        </p:tgtEl>
                                      </p:cBhvr>
                                      <p:by x="150000" y="150000"/>
                                    </p:animScale>
                                  </p:childTnLst>
                                </p:cTn>
                              </p:par>
                              <p:par>
                                <p:cTn id="24" presetID="42" presetClass="path" presetSubtype="0" accel="50000" decel="50000" fill="hold" nodeType="withEffect">
                                  <p:stCondLst>
                                    <p:cond delay="0"/>
                                  </p:stCondLst>
                                  <p:childTnLst>
                                    <p:animMotion origin="layout" path="M 0 1.48148E-6 L -0.20243 -0.07431 " pathEditMode="relative" rAng="0" ptsTypes="AA">
                                      <p:cBhvr>
                                        <p:cTn id="25" dur="2000" fill="hold"/>
                                        <p:tgtEl>
                                          <p:spTgt spid="5124"/>
                                        </p:tgtEl>
                                        <p:attrNameLst>
                                          <p:attrName>ppt_x</p:attrName>
                                          <p:attrName>ppt_y</p:attrName>
                                        </p:attrNameLst>
                                      </p:cBhvr>
                                      <p:rCtr x="-10122" y="-3727"/>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124"/>
                                        </p:tgtEl>
                                      </p:cBhvr>
                                    </p:animEffect>
                                    <p:set>
                                      <p:cBhvr>
                                        <p:cTn id="30" dur="1" fill="hold">
                                          <p:stCondLst>
                                            <p:cond delay="499"/>
                                          </p:stCondLst>
                                        </p:cTn>
                                        <p:tgtEl>
                                          <p:spTgt spid="5124"/>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rmAutofit fontScale="90000"/>
          </a:bodyPr>
          <a:lstStyle/>
          <a:p>
            <a:pPr algn="ctr"/>
            <a:r>
              <a:rPr lang="en-US" dirty="0">
                <a:latin typeface="Gill Sans MT" panose="020B0502020104020203" pitchFamily="34" charset="0"/>
              </a:rPr>
              <a:t>Make Sense of the </a:t>
            </a:r>
            <a:r>
              <a:rPr lang="en-US" dirty="0" smtClean="0">
                <a:latin typeface="Gill Sans MT" panose="020B0502020104020203" pitchFamily="34" charset="0"/>
              </a:rPr>
              <a:t>Ideas</a:t>
            </a:r>
            <a:endParaRPr lang="en-US" dirty="0">
              <a:latin typeface="Gill Sans MT" panose="020B0502020104020203" pitchFamily="34" charset="0"/>
            </a:endParaRPr>
          </a:p>
        </p:txBody>
      </p:sp>
      <p:sp>
        <p:nvSpPr>
          <p:cNvPr id="3" name="Content Placeholder 2"/>
          <p:cNvSpPr>
            <a:spLocks noGrp="1"/>
          </p:cNvSpPr>
          <p:nvPr>
            <p:ph sz="half" idx="2"/>
          </p:nvPr>
        </p:nvSpPr>
        <p:spPr>
          <a:xfrm>
            <a:off x="2118360" y="2311400"/>
            <a:ext cx="6858000" cy="4559300"/>
          </a:xfrm>
        </p:spPr>
        <p:txBody>
          <a:bodyPr>
            <a:normAutofit fontScale="85000" lnSpcReduction="10000"/>
          </a:bodyPr>
          <a:lstStyle/>
          <a:p>
            <a:r>
              <a:rPr lang="en-US" sz="3000" dirty="0"/>
              <a:t>Task: </a:t>
            </a:r>
            <a:r>
              <a:rPr lang="en-US" sz="3000" b="1" dirty="0" smtClean="0"/>
              <a:t>Make </a:t>
            </a:r>
            <a:r>
              <a:rPr lang="en-US" sz="3000" b="1" dirty="0"/>
              <a:t>Sense of the </a:t>
            </a:r>
            <a:r>
              <a:rPr lang="en-US" sz="3000" b="1" dirty="0" smtClean="0"/>
              <a:t>DCI</a:t>
            </a:r>
            <a:endParaRPr lang="en-US" sz="3000" b="1" dirty="0"/>
          </a:p>
          <a:p>
            <a:pPr marL="1082675" lvl="2" indent="-285750" fontAlgn="base">
              <a:spcAft>
                <a:spcPct val="0"/>
              </a:spcAft>
              <a:buClr>
                <a:srgbClr val="FFAE37"/>
              </a:buClr>
              <a:buFont typeface="Wingdings" panose="05000000000000000000" pitchFamily="2" charset="2"/>
              <a:buChar char="§"/>
            </a:pPr>
            <a:r>
              <a:rPr lang="en-US" sz="2000" dirty="0"/>
              <a:t>Working in a small group, make sense of the ideas you unpacked from the </a:t>
            </a:r>
            <a:r>
              <a:rPr lang="en-US" sz="2000" i="1" dirty="0" smtClean="0"/>
              <a:t>Framework</a:t>
            </a:r>
            <a:r>
              <a:rPr lang="en-US" sz="2000" dirty="0"/>
              <a:t>. </a:t>
            </a:r>
            <a:r>
              <a:rPr lang="en-US" sz="2000" dirty="0" smtClean="0"/>
              <a:t>While </a:t>
            </a:r>
            <a:r>
              <a:rPr lang="en-US" sz="2000" dirty="0"/>
              <a:t>you are </a:t>
            </a:r>
            <a:r>
              <a:rPr lang="en-US" sz="2000" dirty="0" smtClean="0"/>
              <a:t>working, </a:t>
            </a:r>
            <a:r>
              <a:rPr lang="en-US" sz="2000" dirty="0"/>
              <a:t>consider what we want </a:t>
            </a:r>
            <a:r>
              <a:rPr lang="en-US" sz="2000" dirty="0" smtClean="0"/>
              <a:t>students </a:t>
            </a:r>
            <a:r>
              <a:rPr lang="en-US" sz="2000" dirty="0"/>
              <a:t>to  know at the end of the 3 – 5 grade band.  </a:t>
            </a:r>
          </a:p>
          <a:p>
            <a:pPr marL="1082675" lvl="2" indent="-285750" fontAlgn="base">
              <a:spcAft>
                <a:spcPct val="0"/>
              </a:spcAft>
              <a:buClr>
                <a:srgbClr val="FFAE37"/>
              </a:buClr>
              <a:buFont typeface="Wingdings" panose="05000000000000000000" pitchFamily="2" charset="2"/>
              <a:buChar char="§"/>
            </a:pPr>
            <a:r>
              <a:rPr lang="en-US" sz="2000" dirty="0" smtClean="0"/>
              <a:t>Using whatever process makes sense to your group, create a list or image of the core ideas within the </a:t>
            </a:r>
            <a:r>
              <a:rPr lang="en-US" sz="2000" i="1" dirty="0" smtClean="0"/>
              <a:t>Framework. </a:t>
            </a:r>
          </a:p>
          <a:p>
            <a:pPr marL="1082675" lvl="2" indent="-285750" fontAlgn="base">
              <a:spcAft>
                <a:spcPct val="0"/>
              </a:spcAft>
              <a:buClr>
                <a:srgbClr val="FFAE37"/>
              </a:buClr>
              <a:buFont typeface="Wingdings" panose="05000000000000000000" pitchFamily="2" charset="2"/>
              <a:buChar char="§"/>
            </a:pPr>
            <a:r>
              <a:rPr lang="en-US" sz="2000" dirty="0" smtClean="0"/>
              <a:t>As </a:t>
            </a:r>
            <a:r>
              <a:rPr lang="en-US" sz="2000" dirty="0"/>
              <a:t>you are working, ask yourselves the following questions:</a:t>
            </a:r>
          </a:p>
          <a:p>
            <a:pPr marL="1311275" lvl="3" indent="-285750" fontAlgn="base">
              <a:spcAft>
                <a:spcPct val="0"/>
              </a:spcAft>
              <a:buClr>
                <a:srgbClr val="FFAE37"/>
              </a:buClr>
              <a:buFont typeface="Wingdings" panose="05000000000000000000" pitchFamily="2" charset="2"/>
              <a:buChar char="§"/>
            </a:pPr>
            <a:r>
              <a:rPr lang="en-US" sz="2000" dirty="0"/>
              <a:t>Do your statements and connections go beyond vocabulary? </a:t>
            </a:r>
          </a:p>
          <a:p>
            <a:pPr marL="1311275" lvl="3" indent="-285750" fontAlgn="base">
              <a:spcAft>
                <a:spcPct val="0"/>
              </a:spcAft>
              <a:buClr>
                <a:srgbClr val="FFAE37"/>
              </a:buClr>
              <a:buFont typeface="Wingdings" panose="05000000000000000000" pitchFamily="2" charset="2"/>
              <a:buChar char="§"/>
            </a:pPr>
            <a:r>
              <a:rPr lang="en-US" sz="2000" dirty="0"/>
              <a:t>Do your ideas go beyond restating and add clarity?  </a:t>
            </a:r>
          </a:p>
          <a:p>
            <a:pPr marL="1311275" lvl="3" indent="-285750" fontAlgn="base">
              <a:spcAft>
                <a:spcPct val="0"/>
              </a:spcAft>
              <a:buClr>
                <a:srgbClr val="FFAE37"/>
              </a:buClr>
              <a:buFont typeface="Wingdings" panose="05000000000000000000" pitchFamily="2" charset="2"/>
              <a:buChar char="§"/>
            </a:pPr>
            <a:r>
              <a:rPr lang="en-US" sz="2000" dirty="0"/>
              <a:t>Are the ideas on your list or image  both the explicit and implicit ideas  in the framework.</a:t>
            </a:r>
          </a:p>
          <a:p>
            <a:pPr marL="1311275" lvl="3" indent="-285750" fontAlgn="base">
              <a:spcAft>
                <a:spcPct val="0"/>
              </a:spcAft>
              <a:buClr>
                <a:srgbClr val="FFAE37"/>
              </a:buClr>
              <a:buFont typeface="Wingdings" panose="05000000000000000000" pitchFamily="2" charset="2"/>
              <a:buChar char="§"/>
            </a:pPr>
            <a:r>
              <a:rPr lang="en-US" sz="2000" dirty="0"/>
              <a:t>Did </a:t>
            </a:r>
            <a:r>
              <a:rPr lang="en-US" sz="2000" dirty="0" smtClean="0"/>
              <a:t>you </a:t>
            </a:r>
            <a:r>
              <a:rPr lang="en-US" sz="2000" dirty="0"/>
              <a:t>include the "how" and "why"?</a:t>
            </a:r>
          </a:p>
        </p:txBody>
      </p:sp>
      <p:graphicFrame>
        <p:nvGraphicFramePr>
          <p:cNvPr id="7" name="Content Placeholder 1"/>
          <p:cNvGraphicFramePr>
            <a:graphicFrameLocks/>
          </p:cNvGraphicFramePr>
          <p:nvPr>
            <p:extLst>
              <p:ext uri="{D42A27DB-BD31-4B8C-83A1-F6EECF244321}">
                <p14:modId xmlns:p14="http://schemas.microsoft.com/office/powerpoint/2010/main" val="3386169609"/>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64043" y="126522"/>
            <a:ext cx="1948815" cy="1410970"/>
            <a:chOff x="64043" y="126522"/>
            <a:chExt cx="1948815" cy="1410970"/>
          </a:xfrm>
        </p:grpSpPr>
        <p:sp>
          <p:nvSpPr>
            <p:cNvPr id="11" name="Oval 10"/>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ttp://www.einsteinproject.org/media/87441/ngss-logo-squared_220x220.jpg"/>
            <p:cNvPicPr/>
            <p:nvPr/>
          </p:nvPicPr>
          <p:blipFill rotWithShape="1">
            <a:blip r:embed="rId8">
              <a:extLst>
                <a:ext uri="{BEBA8EAE-BF5A-486C-A8C5-ECC9F3942E4B}">
                  <a14:imgProps xmlns:a14="http://schemas.microsoft.com/office/drawing/2010/main">
                    <a14:imgLayer r:embed="rId9">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64043" y="232567"/>
              <a:ext cx="1948815" cy="959485"/>
            </a:xfrm>
            <a:prstGeom prst="rect">
              <a:avLst/>
            </a:prstGeom>
            <a:noFill/>
            <a:extLst/>
          </p:spPr>
        </p:pic>
        <p:pic>
          <p:nvPicPr>
            <p:cNvPr id="13" name="Picture 12" descr="https://upload.wikimedia.org/wikipedia/commons/thumb/f/fa/Map_of_Illinois_contour.svg/2000px-Map_of_Illinois_contour.svg.png"/>
            <p:cNvPicPr/>
            <p:nvPr/>
          </p:nvPicPr>
          <p:blipFill>
            <a:blip r:embed="rId10">
              <a:extLst>
                <a:ext uri="{28A0092B-C50C-407E-A947-70E740481C1C}">
                  <a14:useLocalDpi xmlns:a14="http://schemas.microsoft.com/office/drawing/2010/main" val="0"/>
                </a:ext>
              </a:extLst>
            </a:blip>
            <a:srcRect/>
            <a:stretch>
              <a:fillRect/>
            </a:stretch>
          </p:blipFill>
          <p:spPr bwMode="auto">
            <a:xfrm>
              <a:off x="7257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774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8014"/>
          <a:stretch/>
        </p:blipFill>
        <p:spPr bwMode="auto">
          <a:xfrm>
            <a:off x="4809549" y="2153319"/>
            <a:ext cx="4142046" cy="25328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bwMode="auto">
          <a:xfrm>
            <a:off x="4773446" y="2153319"/>
            <a:ext cx="4178149" cy="25328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p:cNvSpPr>
            <a:spLocks noGrp="1"/>
          </p:cNvSpPr>
          <p:nvPr>
            <p:ph type="title"/>
          </p:nvPr>
        </p:nvSpPr>
        <p:spPr/>
        <p:txBody>
          <a:bodyPr>
            <a:normAutofit/>
          </a:bodyPr>
          <a:lstStyle/>
          <a:p>
            <a:pPr algn="ctr"/>
            <a:r>
              <a:rPr lang="en-US" dirty="0">
                <a:latin typeface="Gill Sans MT" panose="020B0502020104020203" pitchFamily="34" charset="0"/>
              </a:rPr>
              <a:t>Summarize the </a:t>
            </a:r>
            <a:r>
              <a:rPr lang="en-US" dirty="0" smtClean="0">
                <a:latin typeface="Gill Sans MT" panose="020B0502020104020203" pitchFamily="34" charset="0"/>
              </a:rPr>
              <a:t>Ideas</a:t>
            </a:r>
            <a:endParaRPr lang="en-US" dirty="0">
              <a:latin typeface="Gill Sans MT" panose="020B0502020104020203" pitchFamily="34" charset="0"/>
            </a:endParaRPr>
          </a:p>
        </p:txBody>
      </p:sp>
      <p:pic>
        <p:nvPicPr>
          <p:cNvPr id="11"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r="6697"/>
          <a:stretch/>
        </p:blipFill>
        <p:spPr bwMode="auto">
          <a:xfrm>
            <a:off x="2438400" y="4105944"/>
            <a:ext cx="4206240" cy="25358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Grp="1" noChangeAspect="1" noChangeArrowheads="1"/>
          </p:cNvPicPr>
          <p:nvPr>
            <p:ph sz="half" idx="1"/>
          </p:nvPr>
        </p:nvPicPr>
        <p:blipFill rotWithShape="1">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p:blipFill>
        <p:spPr bwMode="auto">
          <a:xfrm>
            <a:off x="2438400" y="4105944"/>
            <a:ext cx="4142046" cy="25328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1"/>
          <p:cNvGraphicFramePr>
            <a:graphicFrameLocks/>
          </p:cNvGraphicFramePr>
          <p:nvPr>
            <p:extLst>
              <p:ext uri="{D42A27DB-BD31-4B8C-83A1-F6EECF244321}">
                <p14:modId xmlns:p14="http://schemas.microsoft.com/office/powerpoint/2010/main" val="1036914478"/>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13" name="Group 12"/>
          <p:cNvGrpSpPr/>
          <p:nvPr/>
        </p:nvGrpSpPr>
        <p:grpSpPr>
          <a:xfrm>
            <a:off x="64043" y="126522"/>
            <a:ext cx="1948815" cy="1410970"/>
            <a:chOff x="64043" y="126522"/>
            <a:chExt cx="1948815" cy="1410970"/>
          </a:xfrm>
        </p:grpSpPr>
        <p:sp>
          <p:nvSpPr>
            <p:cNvPr id="14" name="Oval 13"/>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http://www.einsteinproject.org/media/87441/ngss-logo-squared_220x220.jpg"/>
            <p:cNvPicPr/>
            <p:nvPr/>
          </p:nvPicPr>
          <p:blipFill rotWithShape="1">
            <a:blip r:embed="rId16">
              <a:extLst>
                <a:ext uri="{BEBA8EAE-BF5A-486C-A8C5-ECC9F3942E4B}">
                  <a14:imgProps xmlns:a14="http://schemas.microsoft.com/office/drawing/2010/main">
                    <a14:imgLayer r:embed="rId17">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64043" y="232567"/>
              <a:ext cx="1948815" cy="959485"/>
            </a:xfrm>
            <a:prstGeom prst="rect">
              <a:avLst/>
            </a:prstGeom>
            <a:noFill/>
            <a:extLst/>
          </p:spPr>
        </p:pic>
        <p:pic>
          <p:nvPicPr>
            <p:cNvPr id="16" name="Picture 15" descr="https://upload.wikimedia.org/wikipedia/commons/thumb/f/fa/Map_of_Illinois_contour.svg/2000px-Map_of_Illinois_contour.svg.png"/>
            <p:cNvPicPr/>
            <p:nvPr/>
          </p:nvPicPr>
          <p:blipFill>
            <a:blip r:embed="rId18">
              <a:extLst>
                <a:ext uri="{28A0092B-C50C-407E-A947-70E740481C1C}">
                  <a14:useLocalDpi xmlns:a14="http://schemas.microsoft.com/office/drawing/2010/main" val="0"/>
                </a:ext>
              </a:extLst>
            </a:blip>
            <a:srcRect/>
            <a:stretch>
              <a:fillRect/>
            </a:stretch>
          </p:blipFill>
          <p:spPr bwMode="auto">
            <a:xfrm>
              <a:off x="7257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899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122"/>
                                        </p:tgtEl>
                                      </p:cBhvr>
                                      <p:by x="150000" y="150000"/>
                                    </p:animScale>
                                  </p:childTnLst>
                                </p:cTn>
                              </p:par>
                              <p:par>
                                <p:cTn id="15" presetID="42" presetClass="path" presetSubtype="0" accel="50000" decel="50000" fill="hold" nodeType="withEffect">
                                  <p:stCondLst>
                                    <p:cond delay="0"/>
                                  </p:stCondLst>
                                  <p:childTnLst>
                                    <p:animMotion origin="layout" path="M 4.44444E-6 -3.33333E-6 L 0.09236 -0.2125 " pathEditMode="relative" rAng="0" ptsTypes="AA">
                                      <p:cBhvr>
                                        <p:cTn id="16" dur="2000" fill="hold"/>
                                        <p:tgtEl>
                                          <p:spTgt spid="5122"/>
                                        </p:tgtEl>
                                        <p:attrNameLst>
                                          <p:attrName>ppt_x</p:attrName>
                                          <p:attrName>ppt_y</p:attrName>
                                        </p:attrNameLst>
                                      </p:cBhvr>
                                      <p:rCtr x="4618" y="-10625"/>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122"/>
                                        </p:tgtEl>
                                      </p:cBhvr>
                                    </p:animEffect>
                                    <p:set>
                                      <p:cBhvr>
                                        <p:cTn id="21" dur="1" fill="hold">
                                          <p:stCondLst>
                                            <p:cond delay="499"/>
                                          </p:stCondLst>
                                        </p:cTn>
                                        <p:tgtEl>
                                          <p:spTgt spid="5122"/>
                                        </p:tgtEl>
                                        <p:attrNameLst>
                                          <p:attrName>style.visibility</p:attrName>
                                        </p:attrNameLst>
                                      </p:cBhvr>
                                      <p:to>
                                        <p:strVal val="hidden"/>
                                      </p:to>
                                    </p:set>
                                  </p:childTnLst>
                                </p:cTn>
                              </p:par>
                              <p:par>
                                <p:cTn id="22" presetID="6" presetClass="emph" presetSubtype="0" fill="hold" nodeType="withEffect">
                                  <p:stCondLst>
                                    <p:cond delay="0"/>
                                  </p:stCondLst>
                                  <p:childTnLst>
                                    <p:animScale>
                                      <p:cBhvr>
                                        <p:cTn id="23" dur="2000" fill="hold"/>
                                        <p:tgtEl>
                                          <p:spTgt spid="5124"/>
                                        </p:tgtEl>
                                      </p:cBhvr>
                                      <p:by x="150000" y="150000"/>
                                    </p:animScale>
                                  </p:childTnLst>
                                </p:cTn>
                              </p:par>
                              <p:par>
                                <p:cTn id="24" presetID="42" presetClass="path" presetSubtype="0" accel="50000" decel="50000" fill="hold" nodeType="withEffect">
                                  <p:stCondLst>
                                    <p:cond delay="0"/>
                                  </p:stCondLst>
                                  <p:childTnLst>
                                    <p:animMotion origin="layout" path="M -5.55556E-7 -1.11111E-6 L -0.16701 0.07222 " pathEditMode="relative" rAng="0" ptsTypes="AA">
                                      <p:cBhvr>
                                        <p:cTn id="25" dur="2000" fill="hold"/>
                                        <p:tgtEl>
                                          <p:spTgt spid="5124"/>
                                        </p:tgtEl>
                                        <p:attrNameLst>
                                          <p:attrName>ppt_x</p:attrName>
                                          <p:attrName>ppt_y</p:attrName>
                                        </p:attrNameLst>
                                      </p:cBhvr>
                                      <p:rCtr x="-8351" y="3611"/>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124"/>
                                        </p:tgtEl>
                                      </p:cBhvr>
                                    </p:animEffect>
                                    <p:set>
                                      <p:cBhvr>
                                        <p:cTn id="30" dur="1" fill="hold">
                                          <p:stCondLst>
                                            <p:cond delay="499"/>
                                          </p:stCondLst>
                                        </p:cTn>
                                        <p:tgtEl>
                                          <p:spTgt spid="5124"/>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en-US" dirty="0">
                <a:latin typeface="Gill Sans MT" panose="020B0502020104020203" pitchFamily="34" charset="0"/>
              </a:rPr>
              <a:t>Summarize the </a:t>
            </a:r>
            <a:r>
              <a:rPr lang="en-US" dirty="0" smtClean="0">
                <a:latin typeface="Gill Sans MT" panose="020B0502020104020203" pitchFamily="34" charset="0"/>
              </a:rPr>
              <a:t>Ideas</a:t>
            </a:r>
            <a:endParaRPr lang="en-US" dirty="0">
              <a:latin typeface="Gill Sans MT" panose="020B0502020104020203" pitchFamily="34" charset="0"/>
            </a:endParaRPr>
          </a:p>
        </p:txBody>
      </p:sp>
      <p:sp>
        <p:nvSpPr>
          <p:cNvPr id="3" name="Content Placeholder 2"/>
          <p:cNvSpPr>
            <a:spLocks noGrp="1"/>
          </p:cNvSpPr>
          <p:nvPr>
            <p:ph sz="half" idx="2"/>
          </p:nvPr>
        </p:nvSpPr>
        <p:spPr>
          <a:xfrm>
            <a:off x="2118361" y="2311400"/>
            <a:ext cx="4783182" cy="4559300"/>
          </a:xfrm>
        </p:spPr>
        <p:txBody>
          <a:bodyPr>
            <a:normAutofit/>
          </a:bodyPr>
          <a:lstStyle/>
          <a:p>
            <a:r>
              <a:rPr lang="en-US" sz="3000" dirty="0"/>
              <a:t>Task: </a:t>
            </a:r>
            <a:r>
              <a:rPr lang="en-US" sz="3000" b="1" dirty="0" smtClean="0"/>
              <a:t>Summarize the DCI</a:t>
            </a:r>
            <a:endParaRPr lang="en-US" sz="3000" b="1" dirty="0"/>
          </a:p>
          <a:p>
            <a:pPr marL="1082675" lvl="2" indent="-285750" fontAlgn="base">
              <a:spcAft>
                <a:spcPct val="0"/>
              </a:spcAft>
              <a:buClr>
                <a:srgbClr val="FFAE37"/>
              </a:buClr>
              <a:buFont typeface="Wingdings" panose="05000000000000000000" pitchFamily="2" charset="2"/>
              <a:buChar char="§"/>
            </a:pPr>
            <a:r>
              <a:rPr lang="en-US" sz="2000" dirty="0"/>
              <a:t>Working as a whole group, </a:t>
            </a:r>
            <a:r>
              <a:rPr lang="en-US" sz="2000" dirty="0" smtClean="0"/>
              <a:t>come to a consensus about the big ideas students need to know about this  disciplinary core idea.</a:t>
            </a:r>
          </a:p>
          <a:p>
            <a:pPr marL="1082675" lvl="2" indent="-285750" fontAlgn="base">
              <a:spcAft>
                <a:spcPct val="0"/>
              </a:spcAft>
              <a:buClr>
                <a:srgbClr val="FFAE37"/>
              </a:buClr>
              <a:buFont typeface="Wingdings" panose="05000000000000000000" pitchFamily="2" charset="2"/>
              <a:buChar char="§"/>
            </a:pPr>
            <a:r>
              <a:rPr lang="en-US" sz="2000" dirty="0" smtClean="0"/>
              <a:t>Individuals may also make notes in their packet as the group works together. </a:t>
            </a:r>
          </a:p>
          <a:p>
            <a:pPr marL="796925" lvl="2" indent="0" fontAlgn="base">
              <a:spcAft>
                <a:spcPct val="0"/>
              </a:spcAft>
              <a:buClr>
                <a:srgbClr val="FFAE37"/>
              </a:buClr>
              <a:buNone/>
            </a:pPr>
            <a:endParaRPr lang="en-US" sz="2000" dirty="0"/>
          </a:p>
        </p:txBody>
      </p:sp>
      <p:sp>
        <p:nvSpPr>
          <p:cNvPr id="6" name="Rounded Rectangle 5"/>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1"/>
          <p:cNvGraphicFramePr>
            <a:graphicFrameLocks/>
          </p:cNvGraphicFramePr>
          <p:nvPr>
            <p:extLst>
              <p:ext uri="{D42A27DB-BD31-4B8C-83A1-F6EECF244321}">
                <p14:modId xmlns:p14="http://schemas.microsoft.com/office/powerpoint/2010/main" val="1708493590"/>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p:cNvPicPr>
            <a:picLocks noGrp="1" noChangeAspect="1" noChangeArrowheads="1"/>
          </p:cNvPicPr>
          <p:nvPr>
            <p:ph sz="half" idx="1"/>
          </p:nvPr>
        </p:nvPicPr>
        <p:blipFill rotWithShape="1">
          <a:blip r:embed="rId8">
            <a:extLst>
              <a:ext uri="{28A0092B-C50C-407E-A947-70E740481C1C}">
                <a14:useLocalDpi xmlns:a14="http://schemas.microsoft.com/office/drawing/2010/main" val="0"/>
              </a:ext>
            </a:extLst>
          </a:blip>
          <a:srcRect/>
          <a:stretch/>
        </p:blipFill>
        <p:spPr bwMode="auto">
          <a:xfrm rot="1417915">
            <a:off x="6838289" y="4203299"/>
            <a:ext cx="1709412" cy="223661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4043" y="126522"/>
            <a:ext cx="1948815" cy="1410970"/>
            <a:chOff x="64043" y="126522"/>
            <a:chExt cx="1948815" cy="1410970"/>
          </a:xfrm>
        </p:grpSpPr>
        <p:sp>
          <p:nvSpPr>
            <p:cNvPr id="10" name="Oval 9"/>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www.einsteinproject.org/media/87441/ngss-logo-squared_220x220.jpg"/>
            <p:cNvPicPr/>
            <p:nvPr/>
          </p:nvPicPr>
          <p:blipFill rotWithShape="1">
            <a:blip r:embed="rId9">
              <a:extLst>
                <a:ext uri="{BEBA8EAE-BF5A-486C-A8C5-ECC9F3942E4B}">
                  <a14:imgProps xmlns:a14="http://schemas.microsoft.com/office/drawing/2010/main">
                    <a14:imgLayer r:embed="rId10">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64043" y="232567"/>
              <a:ext cx="1948815" cy="959485"/>
            </a:xfrm>
            <a:prstGeom prst="rect">
              <a:avLst/>
            </a:prstGeom>
            <a:noFill/>
            <a:extLst/>
          </p:spPr>
        </p:pic>
        <p:pic>
          <p:nvPicPr>
            <p:cNvPr id="13" name="Picture 12" descr="https://upload.wikimedia.org/wikipedia/commons/thumb/f/fa/Map_of_Illinois_contour.svg/2000px-Map_of_Illinois_contour.svg.png"/>
            <p:cNvPicPr/>
            <p:nvPr/>
          </p:nvPicPr>
          <p:blipFill>
            <a:blip r:embed="rId11">
              <a:extLst>
                <a:ext uri="{28A0092B-C50C-407E-A947-70E740481C1C}">
                  <a14:useLocalDpi xmlns:a14="http://schemas.microsoft.com/office/drawing/2010/main" val="0"/>
                </a:ext>
              </a:extLst>
            </a:blip>
            <a:srcRect/>
            <a:stretch>
              <a:fillRect/>
            </a:stretch>
          </p:blipFill>
          <p:spPr bwMode="auto">
            <a:xfrm>
              <a:off x="7257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081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6000" dirty="0" smtClean="0">
                <a:solidFill>
                  <a:schemeClr val="tx2">
                    <a:lumMod val="10000"/>
                  </a:schemeClr>
                </a:solidFill>
              </a:rPr>
              <a:t>Sample </a:t>
            </a:r>
            <a:endParaRPr lang="en-US" sz="6000" dirty="0">
              <a:solidFill>
                <a:schemeClr val="tx2">
                  <a:lumMod val="10000"/>
                </a:schemeClr>
              </a:solidFill>
            </a:endParaRPr>
          </a:p>
        </p:txBody>
      </p:sp>
      <p:pic>
        <p:nvPicPr>
          <p:cNvPr id="14" name="Content Placeholder 13"/>
          <p:cNvPicPr>
            <a:picLocks noGrp="1" noChangeAspect="1"/>
          </p:cNvPicPr>
          <p:nvPr>
            <p:ph sz="quarter" idx="13"/>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60375" y="1600199"/>
            <a:ext cx="8104695" cy="4312921"/>
          </a:xfrm>
        </p:spPr>
      </p:pic>
      <p:sp>
        <p:nvSpPr>
          <p:cNvPr id="9" name="AutoShape 6" descr="Displaying 20151120_15152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 name="AutoShape 2" descr="Displaying 20151120_12005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 name="AutoShape 4" descr="Displaying 20151120_12005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145509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Session 1: Facilitator Notes</a:t>
            </a:r>
            <a:endParaRPr lang="en-US" dirty="0"/>
          </a:p>
        </p:txBody>
      </p:sp>
      <p:sp>
        <p:nvSpPr>
          <p:cNvPr id="5" name="Text Placeholder 4"/>
          <p:cNvSpPr>
            <a:spLocks noGrp="1"/>
          </p:cNvSpPr>
          <p:nvPr>
            <p:ph type="body" idx="1"/>
          </p:nvPr>
        </p:nvSpPr>
        <p:spPr/>
        <p:txBody>
          <a:bodyPr/>
          <a:lstStyle/>
          <a:p>
            <a:r>
              <a:rPr lang="en-US" dirty="0" smtClean="0"/>
              <a:t>Time: 2 hours	</a:t>
            </a:r>
            <a:endParaRPr lang="en-US" dirty="0"/>
          </a:p>
        </p:txBody>
      </p:sp>
      <p:sp>
        <p:nvSpPr>
          <p:cNvPr id="6" name="Text Placeholder 5"/>
          <p:cNvSpPr>
            <a:spLocks noGrp="1"/>
          </p:cNvSpPr>
          <p:nvPr>
            <p:ph type="body" sz="quarter" idx="3"/>
          </p:nvPr>
        </p:nvSpPr>
        <p:spPr/>
        <p:txBody>
          <a:bodyPr/>
          <a:lstStyle/>
          <a:p>
            <a:r>
              <a:rPr lang="en-US" dirty="0" smtClean="0"/>
              <a:t>Supplies</a:t>
            </a:r>
            <a:endParaRPr lang="en-US" dirty="0"/>
          </a:p>
        </p:txBody>
      </p:sp>
      <p:sp>
        <p:nvSpPr>
          <p:cNvPr id="7" name="Content Placeholder 6"/>
          <p:cNvSpPr>
            <a:spLocks noGrp="1"/>
          </p:cNvSpPr>
          <p:nvPr>
            <p:ph sz="quarter" idx="13"/>
          </p:nvPr>
        </p:nvSpPr>
        <p:spPr/>
        <p:txBody>
          <a:bodyPr/>
          <a:lstStyle/>
          <a:p>
            <a:endParaRPr lang="en-US"/>
          </a:p>
        </p:txBody>
      </p:sp>
      <p:sp>
        <p:nvSpPr>
          <p:cNvPr id="8" name="Content Placeholder 7"/>
          <p:cNvSpPr>
            <a:spLocks noGrp="1"/>
          </p:cNvSpPr>
          <p:nvPr>
            <p:ph sz="quarter" idx="14"/>
          </p:nvPr>
        </p:nvSpPr>
        <p:spPr/>
        <p:txBody>
          <a:bodyPr>
            <a:normAutofit fontScale="70000" lnSpcReduction="20000"/>
          </a:bodyPr>
          <a:lstStyle/>
          <a:p>
            <a:pPr marL="228600" indent="-171450">
              <a:spcBef>
                <a:spcPts val="0"/>
              </a:spcBef>
              <a:buClrTx/>
              <a:buSzTx/>
              <a:buFont typeface="Arial" panose="020B0604020202020204" pitchFamily="34" charset="0"/>
              <a:buChar char="•"/>
              <a:defRPr/>
            </a:pPr>
            <a:r>
              <a:rPr lang="en-US" dirty="0"/>
              <a:t>PowerPoint</a:t>
            </a:r>
          </a:p>
          <a:p>
            <a:pPr marL="228600" indent="-171450">
              <a:spcBef>
                <a:spcPts val="0"/>
              </a:spcBef>
              <a:buClrTx/>
              <a:buSzTx/>
              <a:buFont typeface="Arial" panose="020B0604020202020204" pitchFamily="34" charset="0"/>
              <a:buChar char="•"/>
              <a:defRPr/>
            </a:pPr>
            <a:r>
              <a:rPr lang="en-US" dirty="0" smtClean="0"/>
              <a:t>Participant Workbook</a:t>
            </a:r>
            <a:endParaRPr lang="en-US" dirty="0"/>
          </a:p>
          <a:p>
            <a:pPr marL="228600" indent="-171450">
              <a:spcBef>
                <a:spcPts val="0"/>
              </a:spcBef>
              <a:buClrTx/>
              <a:buSzTx/>
              <a:buFont typeface="Arial" panose="020B0604020202020204" pitchFamily="34" charset="0"/>
              <a:buChar char="•"/>
              <a:defRPr/>
            </a:pPr>
            <a:r>
              <a:rPr lang="en-US" dirty="0" smtClean="0"/>
              <a:t>Chart </a:t>
            </a:r>
            <a:r>
              <a:rPr lang="en-US" dirty="0"/>
              <a:t>Paper </a:t>
            </a:r>
            <a:endParaRPr lang="en-US" dirty="0" smtClean="0"/>
          </a:p>
          <a:p>
            <a:pPr marL="228600" indent="-171450">
              <a:spcBef>
                <a:spcPts val="0"/>
              </a:spcBef>
              <a:buClrTx/>
              <a:buSzTx/>
              <a:buFont typeface="Arial" panose="020B0604020202020204" pitchFamily="34" charset="0"/>
              <a:buChar char="•"/>
              <a:defRPr/>
            </a:pPr>
            <a:r>
              <a:rPr lang="en-US" dirty="0" smtClean="0"/>
              <a:t>Markers for Facilitator </a:t>
            </a:r>
            <a:endParaRPr lang="en-US" dirty="0"/>
          </a:p>
          <a:p>
            <a:pPr marL="228600" indent="-171450">
              <a:spcBef>
                <a:spcPts val="0"/>
              </a:spcBef>
              <a:buClrTx/>
              <a:buSzTx/>
              <a:buFont typeface="Arial" panose="020B0604020202020204" pitchFamily="34" charset="0"/>
              <a:buChar char="•"/>
              <a:defRPr/>
            </a:pPr>
            <a:r>
              <a:rPr lang="en-US" dirty="0" smtClean="0"/>
              <a:t>Document Camera or Projection App</a:t>
            </a:r>
          </a:p>
          <a:p>
            <a:pPr marL="228600" indent="-171450">
              <a:spcBef>
                <a:spcPts val="0"/>
              </a:spcBef>
              <a:buClrTx/>
              <a:buSzTx/>
              <a:buFont typeface="Arial" panose="020B0604020202020204" pitchFamily="34" charset="0"/>
              <a:buChar char="•"/>
              <a:defRPr/>
            </a:pPr>
            <a:r>
              <a:rPr lang="en-US" dirty="0" smtClean="0"/>
              <a:t>6 </a:t>
            </a:r>
            <a:r>
              <a:rPr lang="en-US" dirty="0"/>
              <a:t>random objects around the room</a:t>
            </a:r>
          </a:p>
          <a:p>
            <a:pPr marL="228600" indent="-171450">
              <a:spcBef>
                <a:spcPts val="0"/>
              </a:spcBef>
              <a:buClrTx/>
              <a:buSzTx/>
              <a:buFont typeface="Arial" panose="020B0604020202020204" pitchFamily="34" charset="0"/>
              <a:buChar char="•"/>
              <a:defRPr/>
            </a:pPr>
            <a:r>
              <a:rPr lang="en-US" dirty="0"/>
              <a:t>Light </a:t>
            </a:r>
            <a:r>
              <a:rPr lang="en-US" dirty="0" smtClean="0"/>
              <a:t>Boxes 1/group</a:t>
            </a:r>
            <a:endParaRPr lang="en-US" dirty="0"/>
          </a:p>
          <a:p>
            <a:pPr marL="228600" indent="-171450">
              <a:spcBef>
                <a:spcPts val="0"/>
              </a:spcBef>
              <a:buClrTx/>
              <a:buSzTx/>
              <a:buFont typeface="Arial" panose="020B0604020202020204" pitchFamily="34" charset="0"/>
              <a:buChar char="•"/>
              <a:defRPr/>
            </a:pPr>
            <a:r>
              <a:rPr lang="en-US" dirty="0" smtClean="0"/>
              <a:t>1 Object </a:t>
            </a:r>
            <a:r>
              <a:rPr lang="en-US" dirty="0"/>
              <a:t>in the Box</a:t>
            </a:r>
          </a:p>
          <a:p>
            <a:pPr marL="228600" indent="-171450">
              <a:spcBef>
                <a:spcPts val="0"/>
              </a:spcBef>
              <a:buClrTx/>
              <a:buSzTx/>
              <a:buFont typeface="Arial" panose="020B0604020202020204" pitchFamily="34" charset="0"/>
              <a:buChar char="•"/>
              <a:defRPr/>
            </a:pPr>
            <a:r>
              <a:rPr lang="en-US" dirty="0"/>
              <a:t>1 Divider/Box – each divider should have a hole in a different place. </a:t>
            </a:r>
          </a:p>
          <a:p>
            <a:pPr marL="228600" indent="-171450">
              <a:spcBef>
                <a:spcPts val="0"/>
              </a:spcBef>
              <a:buClrTx/>
              <a:buSzTx/>
              <a:buFont typeface="Arial" panose="020B0604020202020204" pitchFamily="34" charset="0"/>
              <a:buChar char="•"/>
              <a:defRPr/>
            </a:pPr>
            <a:r>
              <a:rPr lang="en-US" dirty="0"/>
              <a:t>Items to be used for </a:t>
            </a:r>
            <a:r>
              <a:rPr lang="en-US" dirty="0" smtClean="0"/>
              <a:t>3D Model </a:t>
            </a:r>
            <a:r>
              <a:rPr lang="en-US" dirty="0"/>
              <a:t>(might include Table Toys, Candy, Sticky Notes, Markers, etc.)</a:t>
            </a:r>
          </a:p>
          <a:p>
            <a:pPr marL="228600" indent="-171450">
              <a:spcBef>
                <a:spcPts val="0"/>
              </a:spcBef>
              <a:buClrTx/>
              <a:buSzTx/>
              <a:buFont typeface="Arial" panose="020B0604020202020204" pitchFamily="34" charset="0"/>
              <a:buChar char="•"/>
              <a:defRPr/>
            </a:pPr>
            <a:r>
              <a:rPr lang="en-US" dirty="0" smtClean="0"/>
              <a:t>Printable:  Eye</a:t>
            </a:r>
            <a:r>
              <a:rPr lang="en-US" dirty="0"/>
              <a:t>, </a:t>
            </a:r>
            <a:r>
              <a:rPr lang="en-US" dirty="0" smtClean="0"/>
              <a:t>Object</a:t>
            </a:r>
            <a:r>
              <a:rPr lang="en-US" dirty="0"/>
              <a:t>, </a:t>
            </a:r>
            <a:r>
              <a:rPr lang="en-US" dirty="0" smtClean="0"/>
              <a:t>&amp; Light Source </a:t>
            </a:r>
            <a:r>
              <a:rPr lang="en-US" dirty="0"/>
              <a:t>model pieces 1/table</a:t>
            </a:r>
          </a:p>
          <a:p>
            <a:pPr marL="228600" indent="-171450">
              <a:spcBef>
                <a:spcPts val="0"/>
              </a:spcBef>
              <a:buClrTx/>
              <a:buSzTx/>
              <a:buFont typeface="Arial" panose="020B0604020202020204" pitchFamily="34" charset="0"/>
              <a:buChar char="•"/>
              <a:defRPr/>
            </a:pPr>
            <a:r>
              <a:rPr lang="en-US" dirty="0"/>
              <a:t>Glue sticks</a:t>
            </a:r>
          </a:p>
          <a:p>
            <a:pPr marL="228600" indent="-171450">
              <a:spcBef>
                <a:spcPts val="0"/>
              </a:spcBef>
              <a:buClrTx/>
              <a:buSzTx/>
              <a:buFont typeface="Arial" panose="020B0604020202020204" pitchFamily="34" charset="0"/>
              <a:buChar char="•"/>
              <a:defRPr/>
            </a:pPr>
            <a:r>
              <a:rPr lang="en-US" dirty="0"/>
              <a:t>Pencils/Markers</a:t>
            </a:r>
          </a:p>
          <a:p>
            <a:pPr marL="228600" indent="-171450">
              <a:spcBef>
                <a:spcPts val="0"/>
              </a:spcBef>
              <a:buClrTx/>
              <a:buSzTx/>
              <a:buFont typeface="Arial" panose="020B0604020202020204" pitchFamily="34" charset="0"/>
              <a:buChar char="•"/>
              <a:defRPr/>
            </a:pPr>
            <a:r>
              <a:rPr lang="en-US" dirty="0"/>
              <a:t>2 sheets of plain paper/table</a:t>
            </a:r>
          </a:p>
        </p:txBody>
      </p:sp>
    </p:spTree>
    <p:extLst>
      <p:ext uri="{BB962C8B-B14F-4D97-AF65-F5344CB8AC3E}">
        <p14:creationId xmlns:p14="http://schemas.microsoft.com/office/powerpoint/2010/main" val="88776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900" y="4189230"/>
            <a:ext cx="1993900" cy="2419265"/>
          </a:xfrm>
          <a:prstGeom prst="rect">
            <a:avLst/>
          </a:prstGeom>
        </p:spPr>
      </p:pic>
      <p:sp>
        <p:nvSpPr>
          <p:cNvPr id="9" name="Title 8"/>
          <p:cNvSpPr>
            <a:spLocks noGrp="1"/>
          </p:cNvSpPr>
          <p:nvPr>
            <p:ph type="title"/>
          </p:nvPr>
        </p:nvSpPr>
        <p:spPr/>
        <p:txBody>
          <a:bodyPr>
            <a:normAutofit fontScale="90000"/>
          </a:bodyPr>
          <a:lstStyle/>
          <a:p>
            <a:pPr algn="ctr"/>
            <a:r>
              <a:rPr lang="en-US" dirty="0">
                <a:latin typeface="Gill Sans MT" panose="020B0502020104020203" pitchFamily="34" charset="0"/>
              </a:rPr>
              <a:t>Disciplinary Core Ideas in the NGSS</a:t>
            </a:r>
          </a:p>
        </p:txBody>
      </p:sp>
      <p:graphicFrame>
        <p:nvGraphicFramePr>
          <p:cNvPr id="2" name="Content Placeholder 1"/>
          <p:cNvGraphicFramePr>
            <a:graphicFrameLocks noGrp="1"/>
          </p:cNvGraphicFramePr>
          <p:nvPr>
            <p:ph sz="half" idx="4294967295"/>
            <p:extLst>
              <p:ext uri="{D42A27DB-BD31-4B8C-83A1-F6EECF244321}">
                <p14:modId xmlns:p14="http://schemas.microsoft.com/office/powerpoint/2010/main" val="2556081743"/>
              </p:ext>
            </p:extLst>
          </p:nvPr>
        </p:nvGraphicFramePr>
        <p:xfrm>
          <a:off x="0" y="1970088"/>
          <a:ext cx="3267075" cy="4733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1296" y="2204544"/>
            <a:ext cx="2206304" cy="1818974"/>
          </a:xfrm>
          <a:prstGeom prst="rect">
            <a:avLst/>
          </a:prstGeom>
        </p:spPr>
      </p:pic>
      <p:pic>
        <p:nvPicPr>
          <p:cNvPr id="8" name="Picture 7">
            <a:hlinkClick r:id="rId12"/>
          </p:cNvPr>
          <p:cNvPicPr>
            <a:picLocks noChangeAspect="1"/>
          </p:cNvPicPr>
          <p:nvPr/>
        </p:nvPicPr>
        <p:blipFill rotWithShape="1">
          <a:blip r:embed="rId13">
            <a:extLst>
              <a:ext uri="{28A0092B-C50C-407E-A947-70E740481C1C}">
                <a14:useLocalDpi xmlns:a14="http://schemas.microsoft.com/office/drawing/2010/main" val="0"/>
              </a:ext>
            </a:extLst>
          </a:blip>
          <a:srcRect r="25599"/>
          <a:stretch/>
        </p:blipFill>
        <p:spPr>
          <a:xfrm>
            <a:off x="4041567" y="4427492"/>
            <a:ext cx="2456741" cy="660400"/>
          </a:xfrm>
          <a:prstGeom prst="rect">
            <a:avLst/>
          </a:prstGeom>
        </p:spPr>
      </p:pic>
      <p:pic>
        <p:nvPicPr>
          <p:cNvPr id="3074" name="Picture 2">
            <a:hlinkClick r:id="rId14"/>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49" t="10834" r="-1"/>
          <a:stretch/>
        </p:blipFill>
        <p:spPr bwMode="auto">
          <a:xfrm>
            <a:off x="4041567" y="5416563"/>
            <a:ext cx="2356197" cy="11967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18247" t="10129" r="18038"/>
          <a:stretch/>
        </p:blipFill>
        <p:spPr bwMode="auto">
          <a:xfrm>
            <a:off x="6591494" y="2204543"/>
            <a:ext cx="2095306" cy="166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127543" y="126522"/>
            <a:ext cx="1948815" cy="1410970"/>
            <a:chOff x="127543" y="126522"/>
            <a:chExt cx="1948815" cy="1410970"/>
          </a:xfrm>
        </p:grpSpPr>
        <p:sp>
          <p:nvSpPr>
            <p:cNvPr id="16" name="Oval 15"/>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http://www.einsteinproject.org/media/87441/ngss-logo-squared_220x220.jpg"/>
            <p:cNvPicPr/>
            <p:nvPr/>
          </p:nvPicPr>
          <p:blipFill rotWithShape="1">
            <a:blip r:embed="rId17">
              <a:extLst>
                <a:ext uri="{BEBA8EAE-BF5A-486C-A8C5-ECC9F3942E4B}">
                  <a14:imgProps xmlns:a14="http://schemas.microsoft.com/office/drawing/2010/main">
                    <a14:imgLayer r:embed="rId18">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8" name="Picture 17" descr="https://upload.wikimedia.org/wikipedia/commons/thumb/f/fa/Map_of_Illinois_contour.svg/2000px-Map_of_Illinois_contour.svg.png"/>
            <p:cNvPicPr/>
            <p:nvPr/>
          </p:nvPicPr>
          <p:blipFill>
            <a:blip r:embed="rId19">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26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par>
                                <p:cTn id="15" presetID="10"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dirty="0"/>
              <a:t>Session </a:t>
            </a:r>
            <a:r>
              <a:rPr lang="en-US" sz="5400" dirty="0" smtClean="0"/>
              <a:t>2 Reflection</a:t>
            </a:r>
            <a:endParaRPr lang="en-US" sz="5400" dirty="0"/>
          </a:p>
        </p:txBody>
      </p:sp>
      <p:pic>
        <p:nvPicPr>
          <p:cNvPr id="4" name="Content Placeholder 6"/>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524724" y="1536192"/>
            <a:ext cx="2942375" cy="3825648"/>
          </a:xfrm>
          <a:prstGeom prst="rect">
            <a:avLst/>
          </a:prstGeom>
          <a:noFill/>
          <a:extLst/>
        </p:spPr>
      </p:pic>
      <p:pic>
        <p:nvPicPr>
          <p:cNvPr id="5"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144" y="1676400"/>
            <a:ext cx="1124305" cy="656174"/>
          </a:xfrm>
          <a:prstGeom prst="rect">
            <a:avLst/>
          </a:prstGeom>
        </p:spPr>
      </p:pic>
      <p:sp>
        <p:nvSpPr>
          <p:cNvPr id="7" name="Content Placeholder 3"/>
          <p:cNvSpPr txBox="1">
            <a:spLocks/>
          </p:cNvSpPr>
          <p:nvPr/>
        </p:nvSpPr>
        <p:spPr>
          <a:xfrm>
            <a:off x="3276600" y="1484784"/>
            <a:ext cx="5638800" cy="5011266"/>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fontAlgn="auto">
              <a:spcAft>
                <a:spcPts val="0"/>
              </a:spcAft>
              <a:buClr>
                <a:srgbClr val="92D050"/>
              </a:buClr>
              <a:buFont typeface="Wingdings 3" pitchFamily="18" charset="2"/>
              <a:buNone/>
            </a:pPr>
            <a:r>
              <a:rPr lang="en-US" sz="2800" dirty="0" smtClean="0">
                <a:solidFill>
                  <a:srgbClr val="FFFFFF"/>
                </a:solidFill>
              </a:rPr>
              <a:t>Task: </a:t>
            </a:r>
            <a:r>
              <a:rPr lang="en-US" sz="2800" b="1" dirty="0" smtClean="0">
                <a:solidFill>
                  <a:srgbClr val="FFFFFF"/>
                </a:solidFill>
              </a:rPr>
              <a:t>What Can I Take Away? </a:t>
            </a:r>
          </a:p>
          <a:p>
            <a:pPr lvl="1" fontAlgn="auto">
              <a:spcAft>
                <a:spcPts val="0"/>
              </a:spcAft>
              <a:buClr>
                <a:srgbClr val="92D050"/>
              </a:buClr>
              <a:buFont typeface="Wingdings" panose="05000000000000000000" pitchFamily="2" charset="2"/>
              <a:buChar char="§"/>
            </a:pPr>
            <a:r>
              <a:rPr lang="en-US" sz="2600" dirty="0" smtClean="0">
                <a:solidFill>
                  <a:srgbClr val="FFFFFF"/>
                </a:solidFill>
              </a:rPr>
              <a:t>Reflect on your experiences within this past session and work as a large group to generate a list of general Take-Away statements regarding </a:t>
            </a:r>
            <a:r>
              <a:rPr lang="en-US" sz="2600" smtClean="0">
                <a:solidFill>
                  <a:srgbClr val="FFFFFF"/>
                </a:solidFill>
              </a:rPr>
              <a:t>the disciplinary </a:t>
            </a:r>
            <a:r>
              <a:rPr lang="en-US" sz="2600" dirty="0" smtClean="0">
                <a:solidFill>
                  <a:srgbClr val="FFFFFF"/>
                </a:solidFill>
              </a:rPr>
              <a:t>core ideas.</a:t>
            </a:r>
          </a:p>
          <a:p>
            <a:pPr lvl="1" fontAlgn="auto">
              <a:spcAft>
                <a:spcPts val="0"/>
              </a:spcAft>
              <a:buClr>
                <a:srgbClr val="92D050"/>
              </a:buClr>
              <a:buFont typeface="Wingdings" panose="05000000000000000000" pitchFamily="2" charset="2"/>
              <a:buChar char="§"/>
            </a:pPr>
            <a:r>
              <a:rPr lang="en-US" sz="2600" dirty="0" smtClean="0">
                <a:solidFill>
                  <a:srgbClr val="FFFFFF"/>
                </a:solidFill>
              </a:rPr>
              <a:t>After discussing as a large group, consider your personal plan of action and record your reflections in your packet. </a:t>
            </a:r>
          </a:p>
        </p:txBody>
      </p:sp>
    </p:spTree>
    <p:extLst>
      <p:ext uri="{BB962C8B-B14F-4D97-AF65-F5344CB8AC3E}">
        <p14:creationId xmlns:p14="http://schemas.microsoft.com/office/powerpoint/2010/main" val="104976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7200" y="228600"/>
            <a:ext cx="7924800" cy="1524000"/>
          </a:xfrm>
        </p:spPr>
        <p:txBody>
          <a:bodyPr>
            <a:noAutofit/>
          </a:bodyPr>
          <a:lstStyle/>
          <a:p>
            <a:r>
              <a:rPr lang="en-US" sz="9600" dirty="0" smtClean="0"/>
              <a:t>Session 2</a:t>
            </a:r>
            <a:endParaRPr lang="en-US" sz="9600" dirty="0"/>
          </a:p>
        </p:txBody>
      </p:sp>
      <p:sp>
        <p:nvSpPr>
          <p:cNvPr id="8" name="Rounded Rectangle 7"/>
          <p:cNvSpPr/>
          <p:nvPr/>
        </p:nvSpPr>
        <p:spPr>
          <a:xfrm>
            <a:off x="1295400" y="2057400"/>
            <a:ext cx="6705600" cy="2590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cap="all" dirty="0" smtClean="0">
                <a:solidFill>
                  <a:srgbClr val="D4D4D4">
                    <a:lumMod val="10000"/>
                  </a:srgbClr>
                </a:solidFill>
              </a:rPr>
              <a:t>How do we determine the core IDEAS OUR STUDENTS need to learn</a:t>
            </a:r>
            <a:r>
              <a:rPr lang="en-US" sz="4400" dirty="0" smtClean="0">
                <a:solidFill>
                  <a:srgbClr val="D4D4D4">
                    <a:lumMod val="10000"/>
                  </a:srgbClr>
                </a:solidFill>
              </a:rPr>
              <a:t>?</a:t>
            </a:r>
            <a:endParaRPr lang="en-US" sz="4400" dirty="0">
              <a:solidFill>
                <a:srgbClr val="D4D4D4">
                  <a:lumMod val="10000"/>
                </a:srgbClr>
              </a:solidFill>
            </a:endParaRPr>
          </a:p>
        </p:txBody>
      </p:sp>
    </p:spTree>
    <p:extLst>
      <p:ext uri="{BB962C8B-B14F-4D97-AF65-F5344CB8AC3E}">
        <p14:creationId xmlns:p14="http://schemas.microsoft.com/office/powerpoint/2010/main" val="269663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Session 2: Facilitator Notes</a:t>
            </a:r>
            <a:endParaRPr lang="en-US" dirty="0"/>
          </a:p>
        </p:txBody>
      </p:sp>
      <p:sp>
        <p:nvSpPr>
          <p:cNvPr id="5" name="Text Placeholder 4"/>
          <p:cNvSpPr>
            <a:spLocks noGrp="1"/>
          </p:cNvSpPr>
          <p:nvPr>
            <p:ph type="body" idx="1"/>
          </p:nvPr>
        </p:nvSpPr>
        <p:spPr/>
        <p:txBody>
          <a:bodyPr/>
          <a:lstStyle/>
          <a:p>
            <a:r>
              <a:rPr lang="en-US" dirty="0" smtClean="0"/>
              <a:t>Time: 1hour 30 minutes	</a:t>
            </a:r>
            <a:endParaRPr lang="en-US" dirty="0"/>
          </a:p>
        </p:txBody>
      </p:sp>
      <p:sp>
        <p:nvSpPr>
          <p:cNvPr id="6" name="Text Placeholder 5"/>
          <p:cNvSpPr>
            <a:spLocks noGrp="1"/>
          </p:cNvSpPr>
          <p:nvPr>
            <p:ph type="body" sz="quarter" idx="3"/>
          </p:nvPr>
        </p:nvSpPr>
        <p:spPr/>
        <p:txBody>
          <a:bodyPr/>
          <a:lstStyle/>
          <a:p>
            <a:r>
              <a:rPr lang="en-US" dirty="0" smtClean="0"/>
              <a:t>Supplies</a:t>
            </a:r>
            <a:endParaRPr lang="en-US" dirty="0"/>
          </a:p>
        </p:txBody>
      </p:sp>
      <p:sp>
        <p:nvSpPr>
          <p:cNvPr id="7" name="Content Placeholder 6"/>
          <p:cNvSpPr>
            <a:spLocks noGrp="1"/>
          </p:cNvSpPr>
          <p:nvPr>
            <p:ph sz="quarter" idx="13"/>
          </p:nvPr>
        </p:nvSpPr>
        <p:spPr/>
        <p:txBody>
          <a:bodyPr/>
          <a:lstStyle/>
          <a:p>
            <a:endParaRPr lang="en-US"/>
          </a:p>
        </p:txBody>
      </p:sp>
      <p:sp>
        <p:nvSpPr>
          <p:cNvPr id="8" name="Content Placeholder 7"/>
          <p:cNvSpPr>
            <a:spLocks noGrp="1"/>
          </p:cNvSpPr>
          <p:nvPr>
            <p:ph sz="quarter" idx="14"/>
          </p:nvPr>
        </p:nvSpPr>
        <p:spPr>
          <a:xfrm>
            <a:off x="4800600" y="2209800"/>
            <a:ext cx="4069080" cy="3672840"/>
          </a:xfrm>
        </p:spPr>
        <p:txBody>
          <a:bodyPr>
            <a:normAutofit fontScale="92500" lnSpcReduction="10000"/>
          </a:bodyPr>
          <a:lstStyle/>
          <a:p>
            <a:pPr marL="228600" indent="-171450">
              <a:spcBef>
                <a:spcPts val="0"/>
              </a:spcBef>
              <a:buClrTx/>
              <a:buSzTx/>
              <a:buFont typeface="Arial" panose="020B0604020202020204" pitchFamily="34" charset="0"/>
              <a:buChar char="•"/>
              <a:defRPr/>
            </a:pPr>
            <a:r>
              <a:rPr lang="en-US" dirty="0"/>
              <a:t>PowerPoint</a:t>
            </a:r>
          </a:p>
          <a:p>
            <a:pPr marL="228600" indent="-171450">
              <a:spcBef>
                <a:spcPts val="0"/>
              </a:spcBef>
              <a:buClrTx/>
              <a:buSzTx/>
              <a:buFont typeface="Arial" panose="020B0604020202020204" pitchFamily="34" charset="0"/>
              <a:buChar char="•"/>
              <a:defRPr/>
            </a:pPr>
            <a:r>
              <a:rPr lang="en-US" dirty="0" smtClean="0"/>
              <a:t>Participant Manual</a:t>
            </a:r>
            <a:endParaRPr lang="en-US" dirty="0"/>
          </a:p>
          <a:p>
            <a:pPr marL="228600" indent="-171450">
              <a:spcBef>
                <a:spcPts val="0"/>
              </a:spcBef>
              <a:buClrTx/>
              <a:buSzTx/>
              <a:buFont typeface="Arial" panose="020B0604020202020204" pitchFamily="34" charset="0"/>
              <a:buChar char="•"/>
              <a:defRPr/>
            </a:pPr>
            <a:r>
              <a:rPr lang="en-US" dirty="0" smtClean="0"/>
              <a:t>Chart </a:t>
            </a:r>
            <a:r>
              <a:rPr lang="en-US" dirty="0"/>
              <a:t>Paper </a:t>
            </a:r>
            <a:endParaRPr lang="en-US" dirty="0" smtClean="0"/>
          </a:p>
          <a:p>
            <a:pPr marL="228600" indent="-171450">
              <a:spcBef>
                <a:spcPts val="0"/>
              </a:spcBef>
              <a:buClrTx/>
              <a:buSzTx/>
              <a:buFont typeface="Arial" panose="020B0604020202020204" pitchFamily="34" charset="0"/>
              <a:buChar char="•"/>
              <a:defRPr/>
            </a:pPr>
            <a:r>
              <a:rPr lang="en-US" dirty="0" smtClean="0"/>
              <a:t>Markers for Facilitator </a:t>
            </a:r>
          </a:p>
          <a:p>
            <a:pPr marL="228600" indent="-171450">
              <a:spcBef>
                <a:spcPts val="0"/>
              </a:spcBef>
              <a:buClrTx/>
              <a:buSzTx/>
              <a:buFont typeface="Arial" panose="020B0604020202020204" pitchFamily="34" charset="0"/>
              <a:buChar char="•"/>
              <a:defRPr/>
            </a:pPr>
            <a:endParaRPr lang="en-US" dirty="0"/>
          </a:p>
          <a:p>
            <a:pPr marL="228600" indent="-171450">
              <a:spcBef>
                <a:spcPts val="0"/>
              </a:spcBef>
              <a:buClrTx/>
              <a:buSzTx/>
              <a:buFont typeface="Arial" panose="020B0604020202020204" pitchFamily="34" charset="0"/>
              <a:buChar char="•"/>
              <a:defRPr/>
            </a:pPr>
            <a:r>
              <a:rPr lang="en-US" dirty="0" smtClean="0"/>
              <a:t>Phenomena Reading (packet) – At the end of this session, it is important to assign the reading for the </a:t>
            </a:r>
            <a:r>
              <a:rPr lang="en-US" b="1" dirty="0" smtClean="0"/>
              <a:t>next</a:t>
            </a:r>
            <a:r>
              <a:rPr lang="en-US" dirty="0" smtClean="0"/>
              <a:t> session as homework.  If this is a one day training, have participants read the article on their lunch.  If this is multiple day training, assign to be completed prior to the next session.</a:t>
            </a:r>
            <a:endParaRPr lang="en-US" dirty="0"/>
          </a:p>
        </p:txBody>
      </p:sp>
    </p:spTree>
    <p:extLst>
      <p:ext uri="{BB962C8B-B14F-4D97-AF65-F5344CB8AC3E}">
        <p14:creationId xmlns:p14="http://schemas.microsoft.com/office/powerpoint/2010/main" val="339523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AE37"/>
                </a:solidFill>
                <a:ea typeface="Allstar" panose="00000400000000000000" pitchFamily="2" charset="0"/>
              </a:rPr>
              <a:t>Our Targets are…</a:t>
            </a:r>
            <a:endParaRPr lang="en-US" sz="5400" dirty="0">
              <a:solidFill>
                <a:srgbClr val="FFAE37"/>
              </a:solidFill>
              <a:ea typeface="Allstar" panose="00000400000000000000" pitchFamily="2" charset="0"/>
            </a:endParaRPr>
          </a:p>
        </p:txBody>
      </p:sp>
      <p:sp>
        <p:nvSpPr>
          <p:cNvPr id="3" name="Content Placeholder 2"/>
          <p:cNvSpPr>
            <a:spLocks noGrp="1"/>
          </p:cNvSpPr>
          <p:nvPr>
            <p:ph idx="1"/>
          </p:nvPr>
        </p:nvSpPr>
        <p:spPr>
          <a:xfrm>
            <a:off x="1143000" y="1600201"/>
            <a:ext cx="7315200" cy="3733800"/>
          </a:xfrm>
        </p:spPr>
        <p:txBody>
          <a:bodyPr>
            <a:normAutofit/>
          </a:bodyPr>
          <a:lstStyle/>
          <a:p>
            <a:pPr>
              <a:buClr>
                <a:srgbClr val="FFAE37"/>
              </a:buClr>
            </a:pPr>
            <a:r>
              <a:rPr lang="en-US" sz="2800" dirty="0">
                <a:solidFill>
                  <a:schemeClr val="tx1">
                    <a:lumMod val="50000"/>
                  </a:schemeClr>
                </a:solidFill>
              </a:rPr>
              <a:t>I can read the performance expectations and identify where to go for more information regarding those performance expectations</a:t>
            </a:r>
            <a:r>
              <a:rPr lang="en-US" sz="2800" dirty="0" smtClean="0">
                <a:solidFill>
                  <a:schemeClr val="tx1">
                    <a:lumMod val="50000"/>
                  </a:schemeClr>
                </a:solidFill>
              </a:rPr>
              <a:t>.</a:t>
            </a:r>
          </a:p>
          <a:p>
            <a:pPr>
              <a:buClr>
                <a:srgbClr val="FFAE37"/>
              </a:buClr>
            </a:pPr>
            <a:r>
              <a:rPr lang="en-US" sz="2800" dirty="0" smtClean="0">
                <a:solidFill>
                  <a:schemeClr val="tx1">
                    <a:lumMod val="50000"/>
                  </a:schemeClr>
                </a:solidFill>
              </a:rPr>
              <a:t>I </a:t>
            </a:r>
            <a:r>
              <a:rPr lang="en-US" sz="2800" dirty="0">
                <a:solidFill>
                  <a:schemeClr val="tx1">
                    <a:lumMod val="50000"/>
                  </a:schemeClr>
                </a:solidFill>
              </a:rPr>
              <a:t>can examine the disciplinary core ideas to determine a focus for curriculum.</a:t>
            </a:r>
          </a:p>
        </p:txBody>
      </p:sp>
      <p:pic>
        <p:nvPicPr>
          <p:cNvPr id="2051"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5038725"/>
            <a:ext cx="26193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54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ctr"/>
            <a:r>
              <a:rPr lang="en-US" dirty="0" smtClean="0">
                <a:latin typeface="Gill Sans MT" panose="020B0502020104020203" pitchFamily="34" charset="0"/>
              </a:rPr>
              <a:t>Disciplinary Core Ideas in the NGSS</a:t>
            </a:r>
            <a:endParaRPr lang="en-US" dirty="0">
              <a:latin typeface="Gill Sans MT" panose="020B0502020104020203" pitchFamily="34" charset="0"/>
            </a:endParaRPr>
          </a:p>
        </p:txBody>
      </p:sp>
      <p:pic>
        <p:nvPicPr>
          <p:cNvPr id="5" name="Content Placeholder 4"/>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rot="5400000">
            <a:off x="4846638" y="2622551"/>
            <a:ext cx="3992562" cy="3540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 name="Content Placeholder 2"/>
          <p:cNvPicPr>
            <a:picLocks noGrp="1" noChangeAspect="1"/>
          </p:cNvPicPr>
          <p:nvPr>
            <p:ph sz="half" idx="4294967295"/>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4358" y="3011488"/>
            <a:ext cx="3997325" cy="2881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grpSp>
        <p:nvGrpSpPr>
          <p:cNvPr id="2" name="Group 1"/>
          <p:cNvGrpSpPr/>
          <p:nvPr/>
        </p:nvGrpSpPr>
        <p:grpSpPr>
          <a:xfrm>
            <a:off x="127543" y="126522"/>
            <a:ext cx="1948815" cy="1410970"/>
            <a:chOff x="127543" y="126522"/>
            <a:chExt cx="1948815" cy="1410970"/>
          </a:xfrm>
        </p:grpSpPr>
        <p:sp>
          <p:nvSpPr>
            <p:cNvPr id="7" name="Oval 6"/>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ttp://www.einsteinproject.org/media/87441/ngss-logo-squared_220x220.jpg"/>
            <p:cNvPicPr/>
            <p:nvPr/>
          </p:nvPicPr>
          <p:blipFill rotWithShape="1">
            <a:blip r:embed="rId6">
              <a:extLst>
                <a:ext uri="{BEBA8EAE-BF5A-486C-A8C5-ECC9F3942E4B}">
                  <a14:imgProps xmlns:a14="http://schemas.microsoft.com/office/drawing/2010/main">
                    <a14:imgLayer r:embed="rId7">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0" name="Picture 9" descr="https://upload.wikimedia.org/wikipedia/commons/thumb/f/fa/Map_of_Illinois_contour.svg/2000px-Map_of_Illinois_contour.svg.png"/>
            <p:cNvPicPr/>
            <p:nvPr/>
          </p:nvPicPr>
          <p:blipFill>
            <a:blip r:embed="rId8">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116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ctr"/>
            <a:r>
              <a:rPr lang="en-US" dirty="0" smtClean="0">
                <a:latin typeface="Gill Sans MT" panose="020B0502020104020203" pitchFamily="34" charset="0"/>
              </a:rPr>
              <a:t>Disciplinary Core Ideas in the NGSS</a:t>
            </a:r>
            <a:endParaRPr lang="en-US" dirty="0">
              <a:latin typeface="Gill Sans MT" panose="020B0502020104020203" pitchFamily="34" charset="0"/>
            </a:endParaRPr>
          </a:p>
        </p:txBody>
      </p:sp>
      <p:pic>
        <p:nvPicPr>
          <p:cNvPr id="5122"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65"/>
          <a:stretch/>
        </p:blipFill>
        <p:spPr bwMode="auto">
          <a:xfrm>
            <a:off x="1343025" y="2669401"/>
            <a:ext cx="6677024" cy="3636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grpSp>
        <p:nvGrpSpPr>
          <p:cNvPr id="11" name="Group 10"/>
          <p:cNvGrpSpPr/>
          <p:nvPr/>
        </p:nvGrpSpPr>
        <p:grpSpPr>
          <a:xfrm>
            <a:off x="127543" y="126522"/>
            <a:ext cx="1948815" cy="1410970"/>
            <a:chOff x="127543" y="126522"/>
            <a:chExt cx="1948815" cy="1410970"/>
          </a:xfrm>
        </p:grpSpPr>
        <p:sp>
          <p:nvSpPr>
            <p:cNvPr id="12" name="Oval 11"/>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http://www.einsteinproject.org/media/87441/ngss-logo-squared_220x220.jpg"/>
            <p:cNvPicPr/>
            <p:nvPr/>
          </p:nvPicPr>
          <p:blipFill rotWithShape="1">
            <a:blip r:embed="rId5">
              <a:extLst>
                <a:ext uri="{BEBA8EAE-BF5A-486C-A8C5-ECC9F3942E4B}">
                  <a14:imgProps xmlns:a14="http://schemas.microsoft.com/office/drawing/2010/main">
                    <a14:imgLayer r:embed="rId6">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4" name="Picture 13" descr="https://upload.wikimedia.org/wikipedia/commons/thumb/f/fa/Map_of_Illinois_contour.svg/2000px-Map_of_Illinois_contour.svg.png"/>
            <p:cNvPicPr/>
            <p:nvPr/>
          </p:nvPicPr>
          <p:blipFill>
            <a:blip r:embed="rId7">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741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Autofit/>
          </a:bodyPr>
          <a:lstStyle/>
          <a:p>
            <a:pPr algn="ctr"/>
            <a:r>
              <a:rPr lang="en-US" dirty="0" smtClean="0">
                <a:latin typeface="Gill Sans MT" panose="020B0502020104020203" pitchFamily="34" charset="0"/>
              </a:rPr>
              <a:t>Disciplinary Core Ideas in the NGSS</a:t>
            </a:r>
            <a:endParaRPr lang="en-US" dirty="0">
              <a:latin typeface="Gill Sans MT" panose="020B0502020104020203" pitchFamily="34" charset="0"/>
            </a:endParaRPr>
          </a:p>
        </p:txBody>
      </p:sp>
      <p:sp>
        <p:nvSpPr>
          <p:cNvPr id="2" name="Content Placeholder 1"/>
          <p:cNvSpPr>
            <a:spLocks noGrp="1"/>
          </p:cNvSpPr>
          <p:nvPr>
            <p:ph sz="half" idx="2"/>
          </p:nvPr>
        </p:nvSpPr>
        <p:spPr>
          <a:xfrm>
            <a:off x="1847850" y="2278062"/>
            <a:ext cx="5943600" cy="3827463"/>
          </a:xfrm>
        </p:spPr>
        <p:txBody>
          <a:bodyPr>
            <a:normAutofit/>
          </a:bodyPr>
          <a:lstStyle/>
          <a:p>
            <a:r>
              <a:rPr lang="en-US" sz="2800" b="1" dirty="0" smtClean="0"/>
              <a:t> Task: </a:t>
            </a:r>
            <a:r>
              <a:rPr lang="en-US" sz="2800" dirty="0" smtClean="0"/>
              <a:t>Make Sense of the Standard -      	   Performance Expectations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7985" y="4881542"/>
            <a:ext cx="2701330" cy="1448568"/>
          </a:xfrm>
          <a:prstGeom prst="rect">
            <a:avLst/>
          </a:prstGeom>
        </p:spPr>
      </p:pic>
      <p:sp>
        <p:nvSpPr>
          <p:cNvPr id="8" name="Content Placeholder 1"/>
          <p:cNvSpPr txBox="1">
            <a:spLocks/>
          </p:cNvSpPr>
          <p:nvPr/>
        </p:nvSpPr>
        <p:spPr>
          <a:xfrm>
            <a:off x="2924175" y="3452792"/>
            <a:ext cx="3028949" cy="3301364"/>
          </a:xfrm>
          <a:prstGeom prst="rect">
            <a:avLst/>
          </a:prstGeom>
        </p:spPr>
        <p:txBody>
          <a:bodyPr vert="horz" lIns="91440" tIns="45720" rIns="91440" bIns="45720" rtlCol="0">
            <a:normAutofit/>
          </a:bodyPr>
          <a:lstStyle>
            <a:lvl1pPr marL="228600" indent="-228600" algn="l" defTabSz="914400" rtl="0" eaLnBrk="1" latinLnBrk="0" hangingPunct="1">
              <a:spcBef>
                <a:spcPts val="1800"/>
              </a:spcBef>
              <a:buClr>
                <a:schemeClr val="accent1"/>
              </a:buClr>
              <a:buSzPct val="80000"/>
              <a:buFont typeface="Wingdings" pitchFamily="2" charset="2"/>
              <a:buChar char=""/>
              <a:defRPr sz="1800" kern="1200">
                <a:solidFill>
                  <a:schemeClr val="tx1"/>
                </a:solidFill>
                <a:latin typeface="+mn-lt"/>
                <a:ea typeface="+mn-ea"/>
                <a:cs typeface="+mn-cs"/>
              </a:defRPr>
            </a:lvl1pPr>
            <a:lvl2pPr marL="457200" indent="-228600" algn="l" defTabSz="914400" rtl="0" eaLnBrk="1" latinLnBrk="0" hangingPunct="1">
              <a:spcBef>
                <a:spcPts val="1800"/>
              </a:spcBef>
              <a:buClr>
                <a:schemeClr val="accent2"/>
              </a:buClr>
              <a:buSzPct val="80000"/>
              <a:buFont typeface="Wingdings" pitchFamily="2" charset="2"/>
              <a:buChar char=""/>
              <a:defRPr sz="1800" kern="1200">
                <a:solidFill>
                  <a:schemeClr val="tx1"/>
                </a:solidFill>
                <a:latin typeface="+mn-lt"/>
                <a:ea typeface="+mn-ea"/>
                <a:cs typeface="+mn-cs"/>
              </a:defRPr>
            </a:lvl2pPr>
            <a:lvl3pPr marL="685800" indent="-2286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spcBef>
                <a:spcPts val="1200"/>
              </a:spcBef>
              <a:buClr>
                <a:schemeClr val="accent4"/>
              </a:buClr>
              <a:buSzPct val="80000"/>
              <a:buFont typeface="Wingdings" pitchFamily="2" charset="2"/>
              <a:buChar char=""/>
              <a:defRPr sz="1800" kern="1200">
                <a:solidFill>
                  <a:schemeClr val="tx1"/>
                </a:solidFill>
                <a:latin typeface="+mn-lt"/>
                <a:ea typeface="+mn-ea"/>
                <a:cs typeface="+mn-cs"/>
              </a:defRPr>
            </a:lvl4pPr>
            <a:lvl5pPr marL="1143000" indent="-228600" algn="l" defTabSz="914400" rtl="0" eaLnBrk="1" latinLnBrk="0" hangingPunct="1">
              <a:spcBef>
                <a:spcPts val="1200"/>
              </a:spcBef>
              <a:buClr>
                <a:schemeClr val="accent5"/>
              </a:buClr>
              <a:buSzPct val="80000"/>
              <a:buFont typeface="Wingdings" pitchFamily="2" charset="2"/>
              <a:buChar char=""/>
              <a:defRPr sz="18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8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8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8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800" kern="1200" baseline="0">
                <a:solidFill>
                  <a:schemeClr val="tx1"/>
                </a:solidFill>
                <a:latin typeface="+mn-lt"/>
                <a:ea typeface="+mn-ea"/>
                <a:cs typeface="+mn-cs"/>
              </a:defRPr>
            </a:lvl9pPr>
          </a:lstStyle>
          <a:p>
            <a:pPr fontAlgn="auto">
              <a:spcAft>
                <a:spcPts val="0"/>
              </a:spcAft>
              <a:buClr>
                <a:srgbClr val="FF9900"/>
              </a:buClr>
              <a:buFont typeface="Wingdings" pitchFamily="2" charset="2"/>
              <a:buChar char="§"/>
            </a:pPr>
            <a:r>
              <a:rPr lang="en-US" dirty="0" smtClean="0">
                <a:solidFill>
                  <a:prstClr val="black"/>
                </a:solidFill>
              </a:rPr>
              <a:t>Individually, read over the performance expectations, foundational boxes, and connections. </a:t>
            </a:r>
          </a:p>
          <a:p>
            <a:pPr fontAlgn="auto">
              <a:spcAft>
                <a:spcPts val="0"/>
              </a:spcAft>
              <a:buClr>
                <a:srgbClr val="FF9900"/>
              </a:buClr>
            </a:pPr>
            <a:endParaRPr lang="en-US" dirty="0">
              <a:solidFill>
                <a:prstClr val="black"/>
              </a:solidFill>
            </a:endParaRPr>
          </a:p>
        </p:txBody>
      </p:sp>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460416" y="3407027"/>
            <a:ext cx="2254959" cy="2949030"/>
          </a:xfrm>
          <a:prstGeom prst="rect">
            <a:avLst/>
          </a:prstGeom>
          <a:ln>
            <a:noFill/>
          </a:ln>
          <a:effectLst>
            <a:outerShdw blurRad="190500" algn="tl" rotWithShape="0">
              <a:srgbClr val="000000">
                <a:alpha val="70000"/>
              </a:srgbClr>
            </a:outerShdw>
          </a:effectLst>
        </p:spPr>
      </p:pic>
      <p:graphicFrame>
        <p:nvGraphicFramePr>
          <p:cNvPr id="10" name="Content Placeholder 1"/>
          <p:cNvGraphicFramePr>
            <a:graphicFrameLocks/>
          </p:cNvGraphicFramePr>
          <p:nvPr>
            <p:extLst>
              <p:ext uri="{D42A27DB-BD31-4B8C-83A1-F6EECF244321}">
                <p14:modId xmlns:p14="http://schemas.microsoft.com/office/powerpoint/2010/main" val="1103232328"/>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6" name="Group 15"/>
          <p:cNvGrpSpPr/>
          <p:nvPr/>
        </p:nvGrpSpPr>
        <p:grpSpPr>
          <a:xfrm>
            <a:off x="127543" y="126522"/>
            <a:ext cx="1948815" cy="1410970"/>
            <a:chOff x="127543" y="126522"/>
            <a:chExt cx="1948815" cy="1410970"/>
          </a:xfrm>
        </p:grpSpPr>
        <p:sp>
          <p:nvSpPr>
            <p:cNvPr id="17" name="Oval 16"/>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http://www.einsteinproject.org/media/87441/ngss-logo-squared_220x220.jpg"/>
            <p:cNvPicPr/>
            <p:nvPr/>
          </p:nvPicPr>
          <p:blipFill rotWithShape="1">
            <a:blip r:embed="rId10">
              <a:extLst>
                <a:ext uri="{BEBA8EAE-BF5A-486C-A8C5-ECC9F3942E4B}">
                  <a14:imgProps xmlns:a14="http://schemas.microsoft.com/office/drawing/2010/main">
                    <a14:imgLayer r:embed="rId11">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9" name="Picture 18" descr="https://upload.wikimedia.org/wikipedia/commons/thumb/f/fa/Map_of_Illinois_contour.svg/2000px-Map_of_Illinois_contour.svg.png"/>
            <p:cNvPicPr/>
            <p:nvPr/>
          </p:nvPicPr>
          <p:blipFill>
            <a:blip r:embed="rId12">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404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Autofit/>
          </a:bodyPr>
          <a:lstStyle/>
          <a:p>
            <a:pPr algn="ctr"/>
            <a:r>
              <a:rPr lang="en-US" dirty="0" smtClean="0">
                <a:latin typeface="Gill Sans MT" panose="020B0502020104020203" pitchFamily="34" charset="0"/>
              </a:rPr>
              <a:t>Disciplinary Core Ideas in the NGSS</a:t>
            </a:r>
            <a:endParaRPr lang="en-US" dirty="0">
              <a:latin typeface="Gill Sans MT" panose="020B0502020104020203" pitchFamily="34" charset="0"/>
            </a:endParaRPr>
          </a:p>
        </p:txBody>
      </p:sp>
      <p:pic>
        <p:nvPicPr>
          <p:cNvPr id="3074" name="Picture 2">
            <a:hlinkClick r:id="rId3"/>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4628" t="11225" r="6684" b="6855"/>
          <a:stretch/>
        </p:blipFill>
        <p:spPr bwMode="auto">
          <a:xfrm>
            <a:off x="6076652" y="4271961"/>
            <a:ext cx="2686646" cy="186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2"/>
          </p:nvPr>
        </p:nvSpPr>
        <p:spPr>
          <a:xfrm>
            <a:off x="1847850" y="2278062"/>
            <a:ext cx="5943600" cy="3827463"/>
          </a:xfrm>
        </p:spPr>
        <p:txBody>
          <a:bodyPr>
            <a:normAutofit/>
          </a:bodyPr>
          <a:lstStyle/>
          <a:p>
            <a:r>
              <a:rPr lang="en-US" sz="2800" b="1" dirty="0" smtClean="0"/>
              <a:t> </a:t>
            </a:r>
            <a:r>
              <a:rPr lang="en-US" sz="2800" b="1" dirty="0"/>
              <a:t> Task: </a:t>
            </a:r>
            <a:r>
              <a:rPr lang="en-US" sz="2800" dirty="0"/>
              <a:t>Make Sense of the Standard -      	   Performance Expectations</a:t>
            </a:r>
          </a:p>
          <a:p>
            <a:endParaRPr lang="en-US" sz="2800" dirty="0" smtClean="0"/>
          </a:p>
        </p:txBody>
      </p:sp>
      <p:sp>
        <p:nvSpPr>
          <p:cNvPr id="8" name="Content Placeholder 1"/>
          <p:cNvSpPr txBox="1">
            <a:spLocks/>
          </p:cNvSpPr>
          <p:nvPr/>
        </p:nvSpPr>
        <p:spPr>
          <a:xfrm>
            <a:off x="3019426" y="3242309"/>
            <a:ext cx="3414970" cy="3920489"/>
          </a:xfrm>
          <a:prstGeom prst="rect">
            <a:avLst/>
          </a:prstGeom>
        </p:spPr>
        <p:txBody>
          <a:bodyPr vert="horz" lIns="91440" tIns="45720" rIns="91440" bIns="45720" rtlCol="0">
            <a:normAutofit/>
          </a:bodyPr>
          <a:lstStyle>
            <a:lvl1pPr marL="228600" indent="-228600" algn="l" defTabSz="914400" rtl="0" eaLnBrk="1" latinLnBrk="0" hangingPunct="1">
              <a:spcBef>
                <a:spcPts val="1800"/>
              </a:spcBef>
              <a:buClr>
                <a:schemeClr val="accent1"/>
              </a:buClr>
              <a:buSzPct val="80000"/>
              <a:buFont typeface="Wingdings" pitchFamily="2" charset="2"/>
              <a:buChar char=""/>
              <a:defRPr sz="1800" kern="1200">
                <a:solidFill>
                  <a:schemeClr val="tx1"/>
                </a:solidFill>
                <a:latin typeface="+mn-lt"/>
                <a:ea typeface="+mn-ea"/>
                <a:cs typeface="+mn-cs"/>
              </a:defRPr>
            </a:lvl1pPr>
            <a:lvl2pPr marL="457200" indent="-228600" algn="l" defTabSz="914400" rtl="0" eaLnBrk="1" latinLnBrk="0" hangingPunct="1">
              <a:spcBef>
                <a:spcPts val="1800"/>
              </a:spcBef>
              <a:buClr>
                <a:schemeClr val="accent2"/>
              </a:buClr>
              <a:buSzPct val="80000"/>
              <a:buFont typeface="Wingdings" pitchFamily="2" charset="2"/>
              <a:buChar char=""/>
              <a:defRPr sz="1800" kern="1200">
                <a:solidFill>
                  <a:schemeClr val="tx1"/>
                </a:solidFill>
                <a:latin typeface="+mn-lt"/>
                <a:ea typeface="+mn-ea"/>
                <a:cs typeface="+mn-cs"/>
              </a:defRPr>
            </a:lvl2pPr>
            <a:lvl3pPr marL="685800" indent="-2286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spcBef>
                <a:spcPts val="1200"/>
              </a:spcBef>
              <a:buClr>
                <a:schemeClr val="accent4"/>
              </a:buClr>
              <a:buSzPct val="80000"/>
              <a:buFont typeface="Wingdings" pitchFamily="2" charset="2"/>
              <a:buChar char=""/>
              <a:defRPr sz="1800" kern="1200">
                <a:solidFill>
                  <a:schemeClr val="tx1"/>
                </a:solidFill>
                <a:latin typeface="+mn-lt"/>
                <a:ea typeface="+mn-ea"/>
                <a:cs typeface="+mn-cs"/>
              </a:defRPr>
            </a:lvl4pPr>
            <a:lvl5pPr marL="1143000" indent="-228600" algn="l" defTabSz="914400" rtl="0" eaLnBrk="1" latinLnBrk="0" hangingPunct="1">
              <a:spcBef>
                <a:spcPts val="1200"/>
              </a:spcBef>
              <a:buClr>
                <a:schemeClr val="accent5"/>
              </a:buClr>
              <a:buSzPct val="80000"/>
              <a:buFont typeface="Wingdings" pitchFamily="2" charset="2"/>
              <a:buChar char=""/>
              <a:defRPr sz="18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8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8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8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800" kern="1200" baseline="0">
                <a:solidFill>
                  <a:schemeClr val="tx1"/>
                </a:solidFill>
                <a:latin typeface="+mn-lt"/>
                <a:ea typeface="+mn-ea"/>
                <a:cs typeface="+mn-cs"/>
              </a:defRPr>
            </a:lvl9pPr>
          </a:lstStyle>
          <a:p>
            <a:pPr marL="285750" lvl="1" indent="-285750">
              <a:spcBef>
                <a:spcPts val="1200"/>
              </a:spcBef>
              <a:buClr>
                <a:srgbClr val="FFAE37"/>
              </a:buClr>
              <a:buFont typeface="Wingdings" pitchFamily="2" charset="2"/>
              <a:buChar char="§"/>
            </a:pPr>
            <a:r>
              <a:rPr lang="en-US" dirty="0">
                <a:solidFill>
                  <a:prstClr val="black"/>
                </a:solidFill>
              </a:rPr>
              <a:t>Working </a:t>
            </a:r>
            <a:r>
              <a:rPr lang="en-US" dirty="0" smtClean="0">
                <a:solidFill>
                  <a:prstClr val="black"/>
                </a:solidFill>
              </a:rPr>
              <a:t>with a partner, briefly review your notes and thoughts with </a:t>
            </a:r>
            <a:r>
              <a:rPr lang="en-US" dirty="0">
                <a:solidFill>
                  <a:prstClr val="black"/>
                </a:solidFill>
              </a:rPr>
              <a:t>one another.  </a:t>
            </a:r>
            <a:endParaRPr lang="en-US" dirty="0" smtClean="0">
              <a:solidFill>
                <a:prstClr val="black"/>
              </a:solidFill>
            </a:endParaRPr>
          </a:p>
          <a:p>
            <a:pPr marL="285750" lvl="1" indent="-285750">
              <a:spcBef>
                <a:spcPts val="1200"/>
              </a:spcBef>
              <a:buClr>
                <a:srgbClr val="FFAE37"/>
              </a:buClr>
              <a:buFont typeface="Wingdings" pitchFamily="2" charset="2"/>
              <a:buChar char="§"/>
            </a:pPr>
            <a:r>
              <a:rPr lang="en-US" dirty="0" smtClean="0">
                <a:solidFill>
                  <a:prstClr val="black"/>
                </a:solidFill>
              </a:rPr>
              <a:t>Compare these with the lessons we experienced.</a:t>
            </a:r>
          </a:p>
          <a:p>
            <a:pPr marL="285750" lvl="1" indent="-285750">
              <a:spcBef>
                <a:spcPts val="1200"/>
              </a:spcBef>
              <a:buClr>
                <a:srgbClr val="FFAE37"/>
              </a:buClr>
              <a:buFont typeface="Wingdings" pitchFamily="2" charset="2"/>
              <a:buChar char="§"/>
            </a:pPr>
            <a:r>
              <a:rPr lang="en-US" dirty="0" smtClean="0">
                <a:solidFill>
                  <a:prstClr val="black"/>
                </a:solidFill>
              </a:rPr>
              <a:t>Consider the following questions:</a:t>
            </a:r>
          </a:p>
          <a:p>
            <a:pPr marL="514350" lvl="2" indent="-285750">
              <a:spcBef>
                <a:spcPts val="600"/>
              </a:spcBef>
              <a:buClr>
                <a:srgbClr val="FFAE37"/>
              </a:buClr>
              <a:buFont typeface="Wingdings" pitchFamily="2" charset="2"/>
              <a:buChar char="§"/>
            </a:pPr>
            <a:r>
              <a:rPr lang="en-US" dirty="0" smtClean="0">
                <a:solidFill>
                  <a:prstClr val="black"/>
                </a:solidFill>
              </a:rPr>
              <a:t>What aligns?</a:t>
            </a:r>
          </a:p>
          <a:p>
            <a:pPr marL="514350" lvl="2" indent="-285750">
              <a:spcBef>
                <a:spcPts val="600"/>
              </a:spcBef>
              <a:buClr>
                <a:srgbClr val="FFAE37"/>
              </a:buClr>
              <a:buFont typeface="Wingdings" pitchFamily="2" charset="2"/>
              <a:buChar char="§"/>
            </a:pPr>
            <a:r>
              <a:rPr lang="en-US" dirty="0" smtClean="0">
                <a:solidFill>
                  <a:prstClr val="black"/>
                </a:solidFill>
              </a:rPr>
              <a:t>What doesn’t align?</a:t>
            </a:r>
          </a:p>
          <a:p>
            <a:pPr marL="514350" lvl="2" indent="-285750">
              <a:spcBef>
                <a:spcPts val="600"/>
              </a:spcBef>
              <a:buClr>
                <a:srgbClr val="FFAE37"/>
              </a:buClr>
              <a:buFont typeface="Wingdings" pitchFamily="2" charset="2"/>
              <a:buChar char="§"/>
            </a:pPr>
            <a:r>
              <a:rPr lang="en-US" dirty="0" smtClean="0">
                <a:solidFill>
                  <a:prstClr val="black"/>
                </a:solidFill>
              </a:rPr>
              <a:t>What are you unsure about?</a:t>
            </a:r>
          </a:p>
          <a:p>
            <a:pPr marL="285750" lvl="1" indent="-285750">
              <a:spcBef>
                <a:spcPts val="1200"/>
              </a:spcBef>
              <a:buClr>
                <a:srgbClr val="FFAE37"/>
              </a:buClr>
              <a:buFont typeface="Wingdings" pitchFamily="2" charset="2"/>
              <a:buChar char="§"/>
            </a:pPr>
            <a:endParaRPr lang="en-US" dirty="0">
              <a:solidFill>
                <a:prstClr val="black"/>
              </a:solidFill>
            </a:endParaRPr>
          </a:p>
          <a:p>
            <a:pPr marL="0" lvl="1" indent="0" algn="ctr">
              <a:buClr>
                <a:srgbClr val="92D050"/>
              </a:buClr>
              <a:buFont typeface="Wingdings" pitchFamily="2" charset="2"/>
              <a:buNone/>
            </a:pPr>
            <a:endParaRPr lang="en-US" dirty="0" smtClean="0">
              <a:solidFill>
                <a:prstClr val="black"/>
              </a:solidFill>
            </a:endParaRPr>
          </a:p>
          <a:p>
            <a:pPr marL="0" lvl="1" indent="0" algn="ctr">
              <a:buClr>
                <a:srgbClr val="92D050"/>
              </a:buClr>
              <a:buFont typeface="Wingdings" pitchFamily="2" charset="2"/>
              <a:buNone/>
            </a:pPr>
            <a:endParaRPr lang="en-US" dirty="0">
              <a:solidFill>
                <a:prstClr val="black"/>
              </a:solidFill>
            </a:endParaRPr>
          </a:p>
          <a:p>
            <a:pPr fontAlgn="auto">
              <a:spcAft>
                <a:spcPts val="0"/>
              </a:spcAft>
              <a:buClr>
                <a:srgbClr val="FF9900"/>
              </a:buClr>
            </a:pPr>
            <a:endParaRPr lang="en-US" dirty="0">
              <a:solidFill>
                <a:prstClr val="black"/>
              </a:solidFill>
            </a:endParaRPr>
          </a:p>
        </p:txBody>
      </p:sp>
      <p:graphicFrame>
        <p:nvGraphicFramePr>
          <p:cNvPr id="7" name="Content Placeholder 1"/>
          <p:cNvGraphicFramePr>
            <a:graphicFrameLocks/>
          </p:cNvGraphicFramePr>
          <p:nvPr>
            <p:extLst>
              <p:ext uri="{D42A27DB-BD31-4B8C-83A1-F6EECF244321}">
                <p14:modId xmlns:p14="http://schemas.microsoft.com/office/powerpoint/2010/main" val="2592588319"/>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oup 14"/>
          <p:cNvGrpSpPr/>
          <p:nvPr/>
        </p:nvGrpSpPr>
        <p:grpSpPr>
          <a:xfrm>
            <a:off x="127543" y="126522"/>
            <a:ext cx="1948815" cy="1410970"/>
            <a:chOff x="127543" y="126522"/>
            <a:chExt cx="1948815" cy="1410970"/>
          </a:xfrm>
        </p:grpSpPr>
        <p:sp>
          <p:nvSpPr>
            <p:cNvPr id="16" name="Oval 15"/>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http://www.einsteinproject.org/media/87441/ngss-logo-squared_220x220.jpg"/>
            <p:cNvPicPr/>
            <p:nvPr/>
          </p:nvPicPr>
          <p:blipFill rotWithShape="1">
            <a:blip r:embed="rId10">
              <a:extLst>
                <a:ext uri="{BEBA8EAE-BF5A-486C-A8C5-ECC9F3942E4B}">
                  <a14:imgProps xmlns:a14="http://schemas.microsoft.com/office/drawing/2010/main">
                    <a14:imgLayer r:embed="rId11">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8" name="Picture 17" descr="https://upload.wikimedia.org/wikipedia/commons/thumb/f/fa/Map_of_Illinois_contour.svg/2000px-Map_of_Illinois_contour.svg.png"/>
            <p:cNvPicPr/>
            <p:nvPr/>
          </p:nvPicPr>
          <p:blipFill>
            <a:blip r:embed="rId12">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760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Urban Pop">
  <a:themeElements>
    <a:clrScheme name="Custom 5">
      <a:dk1>
        <a:srgbClr val="0070C0"/>
      </a:dk1>
      <a:lt1>
        <a:srgbClr val="FFFFFF"/>
      </a:lt1>
      <a:dk2>
        <a:srgbClr val="0070C0"/>
      </a:dk2>
      <a:lt2>
        <a:srgbClr val="D4D4D4"/>
      </a:lt2>
      <a:accent1>
        <a:srgbClr val="92D050"/>
      </a:accent1>
      <a:accent2>
        <a:srgbClr val="00A2E6"/>
      </a:accent2>
      <a:accent3>
        <a:srgbClr val="FF990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11.xml><?xml version="1.0" encoding="utf-8"?>
<a:theme xmlns:a="http://schemas.openxmlformats.org/drawingml/2006/main" name="2_Urban Pop">
  <a:themeElements>
    <a:clrScheme name="Custom 9">
      <a:dk1>
        <a:srgbClr val="0070C0"/>
      </a:dk1>
      <a:lt1>
        <a:srgbClr val="FFFFFF"/>
      </a:lt1>
      <a:dk2>
        <a:srgbClr val="0070C0"/>
      </a:dk2>
      <a:lt2>
        <a:srgbClr val="D4D4D4"/>
      </a:lt2>
      <a:accent1>
        <a:srgbClr val="92D050"/>
      </a:accent1>
      <a:accent2>
        <a:srgbClr val="00A2E6"/>
      </a:accent2>
      <a:accent3>
        <a:srgbClr val="FF9900"/>
      </a:accent3>
      <a:accent4>
        <a:srgbClr val="7D8F8C"/>
      </a:accent4>
      <a:accent5>
        <a:srgbClr val="D06B20"/>
      </a:accent5>
      <a:accent6>
        <a:srgbClr val="958B8B"/>
      </a:accent6>
      <a:hlink>
        <a:srgbClr val="FF9900"/>
      </a:hlink>
      <a:folHlink>
        <a:srgbClr val="0070C0"/>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Urban Pop">
  <a:themeElements>
    <a:clrScheme name="Custom 5">
      <a:dk1>
        <a:srgbClr val="0070C0"/>
      </a:dk1>
      <a:lt1>
        <a:srgbClr val="FFFFFF"/>
      </a:lt1>
      <a:dk2>
        <a:srgbClr val="0070C0"/>
      </a:dk2>
      <a:lt2>
        <a:srgbClr val="D4D4D4"/>
      </a:lt2>
      <a:accent1>
        <a:srgbClr val="92D050"/>
      </a:accent1>
      <a:accent2>
        <a:srgbClr val="00A2E6"/>
      </a:accent2>
      <a:accent3>
        <a:srgbClr val="FF990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Custom 1">
      <a:dk1>
        <a:srgbClr val="5E5E5D"/>
      </a:dk1>
      <a:lt1>
        <a:srgbClr val="FFFFFF"/>
      </a:lt1>
      <a:dk2>
        <a:srgbClr val="FFFFFF"/>
      </a:dk2>
      <a:lt2>
        <a:srgbClr val="FFFFFF"/>
      </a:lt2>
      <a:accent1>
        <a:srgbClr val="004C8B"/>
      </a:accent1>
      <a:accent2>
        <a:srgbClr val="5E5E5D"/>
      </a:accent2>
      <a:accent3>
        <a:srgbClr val="004C8B"/>
      </a:accent3>
      <a:accent4>
        <a:srgbClr val="5E5E5D"/>
      </a:accent4>
      <a:accent5>
        <a:srgbClr val="004C8B"/>
      </a:accent5>
      <a:accent6>
        <a:srgbClr val="5E5E5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Mod">
  <a:themeElements>
    <a:clrScheme name="Custom 29">
      <a:dk1>
        <a:sysClr val="windowText" lastClr="000000"/>
      </a:dk1>
      <a:lt1>
        <a:sysClr val="window" lastClr="FFFFFF"/>
      </a:lt1>
      <a:dk2>
        <a:srgbClr val="5A6378"/>
      </a:dk2>
      <a:lt2>
        <a:srgbClr val="D4D4D6"/>
      </a:lt2>
      <a:accent1>
        <a:srgbClr val="FF9900"/>
      </a:accent1>
      <a:accent2>
        <a:srgbClr val="FFFFFF"/>
      </a:accent2>
      <a:accent3>
        <a:srgbClr val="1D3DA3"/>
      </a:accent3>
      <a:accent4>
        <a:srgbClr val="92D050"/>
      </a:accent4>
      <a:accent5>
        <a:srgbClr val="000000"/>
      </a:accent5>
      <a:accent6>
        <a:srgbClr val="C64847"/>
      </a:accent6>
      <a:hlink>
        <a:srgbClr val="168BBA"/>
      </a:hlink>
      <a:folHlink>
        <a:srgbClr val="680000"/>
      </a:folHlink>
    </a:clrScheme>
    <a:fontScheme name="Custom 7">
      <a:majorFont>
        <a:latin typeface="Disney Simple"/>
        <a:ea typeface=""/>
        <a:cs typeface=""/>
      </a:majorFont>
      <a:minorFont>
        <a:latin typeface="Calibri"/>
        <a:ea typeface=""/>
        <a:cs typeface=""/>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33671</TotalTime>
  <Words>3039</Words>
  <Application>Microsoft Office PowerPoint</Application>
  <PresentationFormat>On-screen Show (4:3)</PresentationFormat>
  <Paragraphs>283</Paragraphs>
  <Slides>21</Slides>
  <Notes>19</Notes>
  <HiddenSlides>3</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21</vt:i4>
      </vt:variant>
    </vt:vector>
  </HeadingPairs>
  <TitlesOfParts>
    <vt:vector size="46" baseType="lpstr">
      <vt:lpstr>ＭＳ Ｐゴシック</vt:lpstr>
      <vt:lpstr>Allstar</vt:lpstr>
      <vt:lpstr>Arial</vt:lpstr>
      <vt:lpstr>Calibri</vt:lpstr>
      <vt:lpstr>Courier New</vt:lpstr>
      <vt:lpstr>Disney Simple</vt:lpstr>
      <vt:lpstr>Gill Sans MT</vt:lpstr>
      <vt:lpstr>ITC Franklin Gothic Std Bk Cd</vt:lpstr>
      <vt:lpstr>Wingdings</vt:lpstr>
      <vt:lpstr>Wingdings 2</vt:lpstr>
      <vt:lpstr>Wingdings 3</vt:lpstr>
      <vt:lpstr>ヒラギノ角ゴ Pro W3</vt:lpstr>
      <vt:lpstr>1_Office Theme</vt:lpstr>
      <vt:lpstr>2_Office Theme</vt:lpstr>
      <vt:lpstr>Custom Design</vt:lpstr>
      <vt:lpstr>3_Office Theme</vt:lpstr>
      <vt:lpstr>4_Office Theme</vt:lpstr>
      <vt:lpstr>5_Office Theme</vt:lpstr>
      <vt:lpstr>6_Office Theme</vt:lpstr>
      <vt:lpstr>Mod</vt:lpstr>
      <vt:lpstr>7_Office Theme</vt:lpstr>
      <vt:lpstr>Urban Pop</vt:lpstr>
      <vt:lpstr>2_Urban Pop</vt:lpstr>
      <vt:lpstr>8_Office Theme</vt:lpstr>
      <vt:lpstr>5_Urban Pop</vt:lpstr>
      <vt:lpstr>PowerPoint Presentation</vt:lpstr>
      <vt:lpstr>Session 1: Facilitator Notes</vt:lpstr>
      <vt:lpstr>Session 2</vt:lpstr>
      <vt:lpstr>Session 2: Facilitator Notes</vt:lpstr>
      <vt:lpstr>Our Targets are…</vt:lpstr>
      <vt:lpstr>Disciplinary Core Ideas in the NGSS</vt:lpstr>
      <vt:lpstr>Disciplinary Core Ideas in the NGSS</vt:lpstr>
      <vt:lpstr>Disciplinary Core Ideas in the NGSS</vt:lpstr>
      <vt:lpstr>Disciplinary Core Ideas in the NGSS</vt:lpstr>
      <vt:lpstr>Disciplinary Core Ideas in the NGSS</vt:lpstr>
      <vt:lpstr>Utilize the Framework </vt:lpstr>
      <vt:lpstr>Read &amp; Mark the Framework</vt:lpstr>
      <vt:lpstr>Read &amp; Mark the Framework</vt:lpstr>
      <vt:lpstr>Make Sense of the Ideas</vt:lpstr>
      <vt:lpstr>Make Sense of the Ideas</vt:lpstr>
      <vt:lpstr>Make Sense of the Ideas</vt:lpstr>
      <vt:lpstr>Summarize the Ideas</vt:lpstr>
      <vt:lpstr>Summarize the Ideas</vt:lpstr>
      <vt:lpstr>Sample </vt:lpstr>
      <vt:lpstr>Disciplinary Core Ideas in the NGSS</vt:lpstr>
      <vt:lpstr>Session 2 Reflection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Park</dc:creator>
  <cp:lastModifiedBy>Suzy Dees</cp:lastModifiedBy>
  <cp:revision>1293</cp:revision>
  <cp:lastPrinted>2015-11-18T12:20:05Z</cp:lastPrinted>
  <dcterms:created xsi:type="dcterms:W3CDTF">2013-02-05T17:25:42Z</dcterms:created>
  <dcterms:modified xsi:type="dcterms:W3CDTF">2016-07-03T00:51:31Z</dcterms:modified>
</cp:coreProperties>
</file>