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6481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2" y="0"/>
            <a:ext cx="2971799" cy="464819"/>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15789"/>
            <a:ext cx="5486399" cy="4183379"/>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None/>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None/>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None/>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967"/>
            <a:ext cx="2971799" cy="464819"/>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srfharmony.org/free-resources/protocols/a-z"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www.foundationalservices.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3" name="Shape 93"/>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94" name="Shape 94"/>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
        <p:nvSpPr>
          <p:cNvPr id="95" name="Shape 95"/>
          <p:cNvSpPr txBox="1"/>
          <p:nvPr>
            <p:ph idx="10" type="dt"/>
          </p:nvPr>
        </p:nvSpPr>
        <p:spPr>
          <a:xfrm>
            <a:off x="3884612" y="0"/>
            <a:ext cx="2971799" cy="464819"/>
          </a:xfrm>
          <a:prstGeom prst="rect">
            <a:avLst/>
          </a:prstGeom>
          <a:noFill/>
          <a:ln>
            <a:noFill/>
          </a:ln>
        </p:spPr>
        <p:txBody>
          <a:bodyPr anchorCtr="0" anchor="t" bIns="46575" lIns="93175" rIns="93175" tIns="46575">
            <a:noAutofit/>
          </a:bodyPr>
          <a:lstStyle/>
          <a:p>
            <a:pPr indent="0" lvl="0" marL="0" marR="0" rtl="0" algn="r">
              <a:spcBef>
                <a:spcPts val="0"/>
              </a:spcBef>
              <a:spcAft>
                <a:spcPts val="0"/>
              </a:spcAft>
              <a:buSzPct val="25000"/>
              <a:buNone/>
            </a:pPr>
            <a:r>
              <a:rPr b="0" i="0" lang="en-US" sz="1200" u="none" cap="none" strike="noStrike">
                <a:solidFill>
                  <a:schemeClr val="dk1"/>
                </a:solidFill>
                <a:latin typeface="Arial"/>
                <a:ea typeface="Arial"/>
                <a:cs typeface="Arial"/>
                <a:sym typeface="Arial"/>
              </a:rPr>
              <a:t>9/15/2015</a:t>
            </a:r>
          </a:p>
        </p:txBody>
      </p:sp>
      <p:sp>
        <p:nvSpPr>
          <p:cNvPr id="96" name="Shape 96"/>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WORKING DRAFT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415789"/>
            <a:ext cx="5486399" cy="4183379"/>
          </a:xfrm>
          <a:prstGeom prst="rect">
            <a:avLst/>
          </a:prstGeom>
        </p:spPr>
        <p:txBody>
          <a:bodyPr anchorCtr="0" anchor="t" bIns="91425" lIns="91425" rIns="91425" tIns="91425">
            <a:noAutofit/>
          </a:bodyPr>
          <a:lstStyle/>
          <a:p>
            <a:pPr lvl="0">
              <a:spcBef>
                <a:spcPts val="0"/>
              </a:spcBef>
              <a:buNone/>
            </a:pPr>
            <a:r>
              <a:rPr lang="en-US"/>
              <a:t>This is where the facilitator would insert a strategy, of their choice, for sharing out for whole group.  </a:t>
            </a:r>
          </a:p>
          <a:p>
            <a:pPr lvl="0">
              <a:spcBef>
                <a:spcPts val="0"/>
              </a:spcBef>
              <a:buNone/>
            </a:pPr>
            <a:r>
              <a:t/>
            </a:r>
            <a:endParaRPr/>
          </a:p>
          <a:p>
            <a:pPr lvl="0">
              <a:spcBef>
                <a:spcPts val="0"/>
              </a:spcBef>
              <a:buNone/>
            </a:pPr>
            <a:r>
              <a:rPr lang="en-US"/>
              <a:t>Some examples of possible strategies may include (but are not limited to):</a:t>
            </a:r>
          </a:p>
          <a:p>
            <a:pPr lvl="0">
              <a:spcBef>
                <a:spcPts val="0"/>
              </a:spcBef>
              <a:buNone/>
            </a:pPr>
            <a:r>
              <a:rPr lang="en-US"/>
              <a:t>carousel </a:t>
            </a:r>
          </a:p>
          <a:p>
            <a:pPr lvl="0">
              <a:spcBef>
                <a:spcPts val="0"/>
              </a:spcBef>
              <a:buNone/>
            </a:pPr>
            <a:r>
              <a:rPr lang="en-US"/>
              <a:t>sketching</a:t>
            </a:r>
          </a:p>
          <a:p>
            <a:pPr lvl="0">
              <a:spcBef>
                <a:spcPts val="0"/>
              </a:spcBef>
              <a:buNone/>
            </a:pPr>
            <a:r>
              <a:rPr lang="en-US"/>
              <a:t>reporting out</a:t>
            </a:r>
          </a:p>
          <a:p>
            <a:pPr lvl="0">
              <a:spcBef>
                <a:spcPts val="0"/>
              </a:spcBef>
              <a:buNone/>
            </a:pPr>
            <a:r>
              <a:rPr lang="en-US"/>
              <a:t>mind maps</a:t>
            </a:r>
          </a:p>
          <a:p>
            <a:pPr lvl="0">
              <a:spcBef>
                <a:spcPts val="0"/>
              </a:spcBef>
              <a:buNone/>
            </a:pPr>
            <a:r>
              <a:rPr lang="en-US"/>
              <a:t>three stars and a wish</a:t>
            </a:r>
          </a:p>
          <a:p>
            <a:pPr lvl="0">
              <a:spcBef>
                <a:spcPts val="0"/>
              </a:spcBef>
              <a:buNone/>
            </a:pPr>
            <a:r>
              <a:rPr lang="en-US"/>
              <a:t>etc.</a:t>
            </a:r>
          </a:p>
          <a:p>
            <a:pPr lvl="0">
              <a:spcBef>
                <a:spcPts val="0"/>
              </a:spcBef>
              <a:buNone/>
            </a:pPr>
            <a:r>
              <a:t/>
            </a:r>
            <a:endParaRPr/>
          </a:p>
          <a:p>
            <a:pPr lvl="0">
              <a:spcBef>
                <a:spcPts val="0"/>
              </a:spcBef>
              <a:buNone/>
            </a:pPr>
            <a:r>
              <a:t/>
            </a:r>
            <a:endParaRPr/>
          </a:p>
        </p:txBody>
      </p:sp>
      <p:sp>
        <p:nvSpPr>
          <p:cNvPr id="171" name="Shape 17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7" name="Shape 177"/>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lvl="0" rtl="0">
              <a:spcBef>
                <a:spcPts val="0"/>
              </a:spcBef>
              <a:buClr>
                <a:schemeClr val="dk1"/>
              </a:buClr>
              <a:buSzPct val="25000"/>
              <a:buFont typeface="Arial"/>
              <a:buNone/>
            </a:pPr>
            <a:r>
              <a:rPr lang="en-US"/>
              <a:t>Please note - the Networking for Implementation Session may cover one, two, or all three objectives.  Feel free to hide the objective slides not used.  </a:t>
            </a:r>
          </a:p>
        </p:txBody>
      </p:sp>
      <p:sp>
        <p:nvSpPr>
          <p:cNvPr id="178" name="Shape 178"/>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Content contained is licensed under a Creative Commons Attribution-ShareAlike 3.0 Unported License</a:t>
            </a:r>
          </a:p>
        </p:txBody>
      </p:sp>
      <p:sp>
        <p:nvSpPr>
          <p:cNvPr id="179" name="Shape 179"/>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415789"/>
            <a:ext cx="5486399" cy="4183379"/>
          </a:xfrm>
          <a:prstGeom prst="rect">
            <a:avLst/>
          </a:prstGeom>
        </p:spPr>
        <p:txBody>
          <a:bodyPr anchorCtr="0" anchor="t" bIns="91425" lIns="91425" rIns="91425" tIns="91425">
            <a:noAutofit/>
          </a:bodyPr>
          <a:lstStyle/>
          <a:p>
            <a:pPr lvl="0">
              <a:spcBef>
                <a:spcPts val="0"/>
              </a:spcBef>
              <a:buNone/>
            </a:pPr>
            <a:r>
              <a:rPr lang="en-US"/>
              <a:t>Facilitator should emphasize that questions and challenges shared should be 1) actionable (versus complaints) and 2) general enough to benefit other districts, and 3) within your control.</a:t>
            </a:r>
            <a:br>
              <a:rPr lang="en-US"/>
            </a:br>
            <a:r>
              <a:rPr lang="en-US"/>
              <a:t>(District-specific questions and concerns may be addressed following the Networking for Implementation session.)</a:t>
            </a:r>
          </a:p>
          <a:p>
            <a:pPr lvl="0">
              <a:spcBef>
                <a:spcPts val="0"/>
              </a:spcBef>
              <a:buNone/>
            </a:pPr>
            <a:r>
              <a:t/>
            </a:r>
            <a:endParaRPr/>
          </a:p>
          <a:p>
            <a:pPr lvl="0">
              <a:spcBef>
                <a:spcPts val="0"/>
              </a:spcBef>
              <a:buNone/>
            </a:pPr>
            <a:r>
              <a:rPr lang="en-US"/>
              <a:t>Activity could include (but not limited) to the following options:</a:t>
            </a:r>
          </a:p>
          <a:p>
            <a:pPr lvl="0">
              <a:spcBef>
                <a:spcPts val="0"/>
              </a:spcBef>
              <a:buNone/>
            </a:pPr>
            <a:r>
              <a:rPr lang="en-US"/>
              <a:t>Peeling the Onion</a:t>
            </a:r>
          </a:p>
          <a:p>
            <a:pPr lvl="0">
              <a:spcBef>
                <a:spcPts val="0"/>
              </a:spcBef>
              <a:buNone/>
            </a:pPr>
            <a:r>
              <a:rPr lang="en-US"/>
              <a:t>How-How Diagram</a:t>
            </a:r>
          </a:p>
          <a:p>
            <a:pPr lvl="0">
              <a:spcBef>
                <a:spcPts val="0"/>
              </a:spcBef>
              <a:buNone/>
            </a:pPr>
            <a:r>
              <a:rPr lang="en-US"/>
              <a:t>Sketching</a:t>
            </a:r>
          </a:p>
          <a:p>
            <a:pPr lvl="0">
              <a:spcBef>
                <a:spcPts val="0"/>
              </a:spcBef>
              <a:buNone/>
            </a:pPr>
            <a:r>
              <a:rPr lang="en-US"/>
              <a:t>Tuning Protocol</a:t>
            </a:r>
          </a:p>
          <a:p>
            <a:pPr lvl="0">
              <a:spcBef>
                <a:spcPts val="0"/>
              </a:spcBef>
              <a:buNone/>
            </a:pPr>
            <a:r>
              <a:rPr lang="en-US"/>
              <a:t>(directions for the above can be located at </a:t>
            </a:r>
            <a:r>
              <a:rPr lang="en-US" u="sng">
                <a:solidFill>
                  <a:schemeClr val="hlink"/>
                </a:solidFill>
                <a:hlinkClick r:id="rId2"/>
              </a:rPr>
              <a:t>http://www.nsrfharmony.org/free-resources/protocols/a-z</a:t>
            </a:r>
            <a:r>
              <a:rPr lang="en-US"/>
              <a:t>)</a:t>
            </a:r>
          </a:p>
        </p:txBody>
      </p:sp>
      <p:sp>
        <p:nvSpPr>
          <p:cNvPr id="186" name="Shape 186"/>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2" name="Shape 192"/>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Remind them complete the paper pre-post and to mark N/A, on the on-line ev</a:t>
            </a:r>
            <a:r>
              <a:rPr lang="en-US"/>
              <a:t>aluation, </a:t>
            </a:r>
            <a:r>
              <a:rPr b="0" i="0" lang="en-US" sz="1200" u="none" cap="none" strike="noStrike">
                <a:solidFill>
                  <a:schemeClr val="dk1"/>
                </a:solidFill>
                <a:latin typeface="Calibri"/>
                <a:ea typeface="Calibri"/>
                <a:cs typeface="Calibri"/>
                <a:sym typeface="Calibri"/>
              </a:rPr>
              <a:t> for the targets that do </a:t>
            </a:r>
            <a:r>
              <a:rPr lang="en-US"/>
              <a:t>NOT</a:t>
            </a:r>
            <a:r>
              <a:rPr b="0" i="0" lang="en-US" sz="1200" u="none" cap="none" strike="noStrike">
                <a:solidFill>
                  <a:schemeClr val="dk1"/>
                </a:solidFill>
                <a:latin typeface="Calibri"/>
                <a:ea typeface="Calibri"/>
                <a:cs typeface="Calibri"/>
                <a:sym typeface="Calibri"/>
              </a:rPr>
              <a:t> apply to today’s Networking session.</a:t>
            </a:r>
          </a:p>
          <a:p>
            <a:pPr indent="0" lvl="0" marL="0" marR="0" rtl="0" algn="l">
              <a:lnSpc>
                <a:spcPct val="100000"/>
              </a:lnSpc>
              <a:spcBef>
                <a:spcPts val="0"/>
              </a:spcBef>
              <a:spcAft>
                <a:spcPts val="0"/>
              </a:spcAft>
              <a:buClr>
                <a:schemeClr val="dk1"/>
              </a:buClr>
              <a:buSzPct val="25000"/>
              <a:buFont typeface="Calibri"/>
              <a:buNone/>
            </a:pPr>
            <a:br>
              <a:rPr lang="en-US"/>
            </a:br>
            <a:r>
              <a:rPr b="1" lang="en-US"/>
              <a:t>Facilitator concludes session:</a:t>
            </a:r>
            <a:br>
              <a:rPr lang="en-US"/>
            </a:br>
          </a:p>
          <a:p>
            <a:pPr indent="0" lvl="0" marL="0" marR="0" rtl="0" algn="l">
              <a:lnSpc>
                <a:spcPct val="100000"/>
              </a:lnSpc>
              <a:spcBef>
                <a:spcPts val="0"/>
              </a:spcBef>
              <a:spcAft>
                <a:spcPts val="0"/>
              </a:spcAft>
              <a:buClr>
                <a:schemeClr val="dk1"/>
              </a:buClr>
              <a:buSzPct val="25000"/>
              <a:buFont typeface="Calibri"/>
              <a:buNone/>
            </a:pPr>
            <a:r>
              <a:rPr lang="en-US"/>
              <a:t>Asks for remaining on-topic questions/comments.</a:t>
            </a:r>
            <a:br>
              <a:rPr lang="en-US"/>
            </a:br>
            <a:r>
              <a:rPr b="1" lang="en-US"/>
              <a:t>Invites participants to brainstorm ideas for future networking session focus topics. Records ideas.</a:t>
            </a:r>
            <a:br>
              <a:rPr lang="en-US"/>
            </a:br>
            <a:r>
              <a:rPr lang="en-US"/>
              <a:t>Guides participants to complete post assessment and reflection questions.</a:t>
            </a:r>
            <a:br>
              <a:rPr lang="en-US"/>
            </a:br>
            <a:r>
              <a:rPr lang="en-US"/>
              <a:t>Announces upcoming foundational services professional development opportunities.</a:t>
            </a:r>
            <a:br>
              <a:rPr lang="en-US"/>
            </a:br>
            <a:r>
              <a:rPr lang="en-US"/>
              <a:t>Refers to/distributes contact information for ongoing foundational services technical assistance.</a:t>
            </a:r>
            <a:br>
              <a:rPr lang="en-US"/>
            </a:br>
            <a:r>
              <a:rPr lang="en-US"/>
              <a:t>Directs participants to go to e-mail and complete the on-line evaluation using link provided.</a:t>
            </a:r>
            <a:br>
              <a:rPr lang="en-US"/>
            </a:br>
            <a:r>
              <a:rPr lang="en-US"/>
              <a:t>Reminds participants to fill contact info/sign-in.</a:t>
            </a:r>
            <a:br>
              <a:rPr lang="en-US"/>
            </a:br>
            <a:r>
              <a:rPr lang="en-US"/>
              <a:t>Offers to address district/school-specific questions as time allows at the session’s conclusion. </a:t>
            </a:r>
            <a:br>
              <a:rPr lang="en-US"/>
            </a:br>
          </a:p>
          <a:p>
            <a:pPr indent="0" lvl="0" marL="0" marR="0" rtl="0" algn="l">
              <a:spcBef>
                <a:spcPts val="360"/>
              </a:spcBef>
              <a:spcAft>
                <a:spcPts val="0"/>
              </a:spcAft>
              <a:buSzPct val="25000"/>
              <a:buNone/>
            </a:pPr>
            <a:r>
              <a:rPr b="1" lang="en-US"/>
              <a:t>Ask participants how they would like to stay connected to the group after this session ends.  Some possibilities might include setting up a listserv, a blog, a shared google folder, a blendspace board, etc. -- none of which the facilitator has to create or monitor; it is up to the group to create and participate.</a:t>
            </a:r>
          </a:p>
        </p:txBody>
      </p:sp>
      <p:sp>
        <p:nvSpPr>
          <p:cNvPr id="193" name="Shape 193"/>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Content contained is licensed under a Creative Commons Attribution-ShareAlike 3.0 Unported License</a:t>
            </a:r>
          </a:p>
        </p:txBody>
      </p:sp>
      <p:sp>
        <p:nvSpPr>
          <p:cNvPr id="194" name="Shape 194"/>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0" name="Shape 200"/>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01" name="Shape 201"/>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Content contained is licensed under a Creative Commons Attribution-ShareAlike 3.0 Unported License</a:t>
            </a:r>
          </a:p>
        </p:txBody>
      </p:sp>
      <p:sp>
        <p:nvSpPr>
          <p:cNvPr id="202" name="Shape 202"/>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415789"/>
            <a:ext cx="5486399" cy="4183379"/>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b="1" lang="en-US" sz="1100"/>
              <a:t>Facilitator</a:t>
            </a:r>
            <a:r>
              <a:rPr lang="en-US" sz="1100"/>
              <a:t> initiates session:</a:t>
            </a:r>
          </a:p>
          <a:p>
            <a:pPr indent="-298450" lvl="0" marL="457200">
              <a:lnSpc>
                <a:spcPct val="115000"/>
              </a:lnSpc>
              <a:spcBef>
                <a:spcPts val="0"/>
              </a:spcBef>
              <a:buClr>
                <a:schemeClr val="dk1"/>
              </a:buClr>
              <a:buSzPct val="100000"/>
              <a:buChar char="●"/>
            </a:pPr>
            <a:r>
              <a:rPr lang="en-US" sz="1100"/>
              <a:t>Welcomes participants.</a:t>
            </a:r>
          </a:p>
          <a:p>
            <a:pPr indent="-298450" lvl="0" marL="457200">
              <a:lnSpc>
                <a:spcPct val="115000"/>
              </a:lnSpc>
              <a:spcBef>
                <a:spcPts val="0"/>
              </a:spcBef>
              <a:buClr>
                <a:schemeClr val="dk1"/>
              </a:buClr>
              <a:buSzPct val="100000"/>
              <a:buChar char="●"/>
            </a:pPr>
            <a:r>
              <a:rPr lang="en-US" sz="1100"/>
              <a:t>Confirms session title.</a:t>
            </a:r>
          </a:p>
          <a:p>
            <a:pPr indent="-298450" lvl="0" marL="457200">
              <a:lnSpc>
                <a:spcPct val="115000"/>
              </a:lnSpc>
              <a:spcBef>
                <a:spcPts val="0"/>
              </a:spcBef>
              <a:buClr>
                <a:schemeClr val="dk1"/>
              </a:buClr>
              <a:buSzPct val="100000"/>
              <a:buChar char="●"/>
            </a:pPr>
            <a:r>
              <a:rPr lang="en-US" sz="1100"/>
              <a:t>Introduces self and position.</a:t>
            </a:r>
          </a:p>
          <a:p>
            <a:pPr indent="-298450" lvl="0" marL="457200" rtl="0">
              <a:lnSpc>
                <a:spcPct val="115000"/>
              </a:lnSpc>
              <a:spcBef>
                <a:spcPts val="0"/>
              </a:spcBef>
              <a:buClr>
                <a:schemeClr val="dk1"/>
              </a:buClr>
              <a:buSzPct val="100000"/>
              <a:buChar char="●"/>
            </a:pPr>
            <a:r>
              <a:rPr lang="en-US" sz="1100"/>
              <a:t>Directs participants to “request an evaluation” using </a:t>
            </a:r>
            <a:r>
              <a:rPr lang="en-US" sz="1100" u="sng">
                <a:solidFill>
                  <a:schemeClr val="hlink"/>
                </a:solidFill>
                <a:hlinkClick r:id="rId2"/>
              </a:rPr>
              <a:t> foundationalsevices.org</a:t>
            </a:r>
            <a:r>
              <a:rPr lang="en-US"/>
              <a:t> link and selecting the appropriate content area evaluation and Networking for Implementation session</a:t>
            </a:r>
          </a:p>
          <a:p>
            <a:pPr indent="-298450" lvl="0" marL="457200">
              <a:lnSpc>
                <a:spcPct val="115000"/>
              </a:lnSpc>
              <a:spcBef>
                <a:spcPts val="0"/>
              </a:spcBef>
              <a:buClr>
                <a:schemeClr val="dk1"/>
              </a:buClr>
              <a:buSzPct val="100000"/>
              <a:buChar char="●"/>
            </a:pPr>
            <a:r>
              <a:rPr lang="en-US" sz="1100"/>
              <a:t>Previews session objectives and guides participants to complete pre-post, adding N/A to targets NOT part of the networking session</a:t>
            </a:r>
          </a:p>
          <a:p>
            <a:pPr indent="-298450" lvl="0" marL="457200">
              <a:lnSpc>
                <a:spcPct val="115000"/>
              </a:lnSpc>
              <a:spcBef>
                <a:spcPts val="0"/>
              </a:spcBef>
              <a:buClr>
                <a:schemeClr val="dk1"/>
              </a:buClr>
              <a:buSzPct val="100000"/>
              <a:buChar char="●"/>
            </a:pPr>
            <a:r>
              <a:rPr lang="en-US" sz="1100"/>
              <a:t>Previews focus topic.</a:t>
            </a:r>
          </a:p>
          <a:p>
            <a:pPr indent="-298450" lvl="0" marL="457200">
              <a:lnSpc>
                <a:spcPct val="115000"/>
              </a:lnSpc>
              <a:spcBef>
                <a:spcPts val="0"/>
              </a:spcBef>
              <a:buClr>
                <a:schemeClr val="dk1"/>
              </a:buClr>
              <a:buSzPct val="100000"/>
              <a:buChar char="●"/>
            </a:pPr>
            <a:r>
              <a:rPr lang="en-US" sz="1100"/>
              <a:t>Previews agenda.</a:t>
            </a:r>
          </a:p>
          <a:p>
            <a:pPr indent="-298450" lvl="0" marL="457200">
              <a:lnSpc>
                <a:spcPct val="115000"/>
              </a:lnSpc>
              <a:spcBef>
                <a:spcPts val="0"/>
              </a:spcBef>
              <a:spcAft>
                <a:spcPts val="1000"/>
              </a:spcAft>
              <a:buClr>
                <a:schemeClr val="dk1"/>
              </a:buClr>
              <a:buSzPct val="100000"/>
              <a:buChar char="●"/>
            </a:pPr>
            <a:r>
              <a:rPr lang="en-US" sz="1100"/>
              <a:t>Overviews session norms, asking for participant input on other suggestions and agreement.</a:t>
            </a:r>
          </a:p>
        </p:txBody>
      </p:sp>
      <p:sp>
        <p:nvSpPr>
          <p:cNvPr id="103" name="Shape 103"/>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415789"/>
            <a:ext cx="5486399" cy="4183379"/>
          </a:xfrm>
          <a:prstGeom prst="rect">
            <a:avLst/>
          </a:prstGeom>
        </p:spPr>
        <p:txBody>
          <a:bodyPr anchorCtr="0" anchor="t" bIns="91425" lIns="91425" rIns="91425" tIns="91425">
            <a:noAutofit/>
          </a:bodyPr>
          <a:lstStyle/>
          <a:p>
            <a:pPr lvl="0">
              <a:lnSpc>
                <a:spcPct val="115000"/>
              </a:lnSpc>
              <a:spcBef>
                <a:spcPts val="0"/>
              </a:spcBef>
              <a:buNone/>
            </a:pPr>
            <a:r>
              <a:rPr lang="en-US" sz="1100"/>
              <a:t>Explains goal of networking vs. “training” (see Networking for Implementation Guidance Document and Facilitator Considerations )</a:t>
            </a:r>
          </a:p>
        </p:txBody>
      </p:sp>
      <p:sp>
        <p:nvSpPr>
          <p:cNvPr id="109" name="Shape 109"/>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7" name="Shape 117"/>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18" name="Shape 118"/>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Content contained is licensed under a Creative Commons Attribution-ShareAlike 3.0 Unported License</a:t>
            </a:r>
          </a:p>
        </p:txBody>
      </p:sp>
      <p:sp>
        <p:nvSpPr>
          <p:cNvPr id="119" name="Shape 119"/>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5" name="Shape 125"/>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Have participants, at this point, complete the PRE section of the pre-post assessment.  </a:t>
            </a:r>
            <a:r>
              <a:rPr lang="en-US"/>
              <a:t>Facilitators should pre-mark the N/A on targets not covered in this particular Networking for Implementation on the printed pre-post copy prior to distribution.  </a:t>
            </a:r>
          </a:p>
          <a:p>
            <a:pPr indent="0" lvl="0" marL="0" marR="0" rtl="0" algn="l">
              <a:spcBef>
                <a:spcPts val="0"/>
              </a:spcBef>
              <a:spcAft>
                <a:spcPts val="0"/>
              </a:spcAft>
              <a:buClr>
                <a:srgbClr val="000000"/>
              </a:buClr>
              <a:buSzPct val="25000"/>
              <a:buFont typeface="Arial"/>
              <a:buNone/>
            </a:pPr>
            <a:r>
              <a:t/>
            </a:r>
            <a:endParaRPr/>
          </a:p>
          <a:p>
            <a:pPr indent="0" lvl="0" marL="0" marR="0" rtl="0" algn="l">
              <a:spcBef>
                <a:spcPts val="0"/>
              </a:spcBef>
              <a:spcAft>
                <a:spcPts val="0"/>
              </a:spcAft>
              <a:buSzPct val="25000"/>
              <a:buNone/>
            </a:pPr>
            <a:r>
              <a:t/>
            </a:r>
            <a:endParaRPr/>
          </a:p>
          <a:p>
            <a:pPr lvl="0" rtl="0">
              <a:spcBef>
                <a:spcPts val="0"/>
              </a:spcBef>
              <a:spcAft>
                <a:spcPts val="200"/>
              </a:spcAft>
              <a:buNone/>
            </a:pPr>
            <a:r>
              <a:t/>
            </a:r>
            <a:endParaRPr/>
          </a:p>
        </p:txBody>
      </p:sp>
      <p:sp>
        <p:nvSpPr>
          <p:cNvPr id="126" name="Shape 126"/>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rgbClr val="000000"/>
                </a:solidFill>
                <a:latin typeface="Arial"/>
                <a:ea typeface="Arial"/>
                <a:cs typeface="Arial"/>
                <a:sym typeface="Arial"/>
              </a:rPr>
              <a:t>Content contained is licensed under a Creative Commons Attribution-ShareAlike 3.0 Unported License</a:t>
            </a:r>
          </a:p>
        </p:txBody>
      </p:sp>
      <p:sp>
        <p:nvSpPr>
          <p:cNvPr id="127" name="Shape 127"/>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5" name="Shape 135"/>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indent="0" lvl="0" marL="0" marR="0" rtl="0" algn="l">
              <a:spcBef>
                <a:spcPts val="0"/>
              </a:spcBef>
              <a:spcAft>
                <a:spcPts val="0"/>
              </a:spcAft>
              <a:buSzPct val="25000"/>
              <a:buNone/>
            </a:pPr>
            <a:r>
              <a:rPr b="1" i="0" lang="en-US" sz="1200" u="none" cap="none" strike="noStrike">
                <a:solidFill>
                  <a:schemeClr val="dk1"/>
                </a:solidFill>
                <a:latin typeface="Calibri"/>
                <a:ea typeface="Calibri"/>
                <a:cs typeface="Calibri"/>
                <a:sym typeface="Calibri"/>
              </a:rPr>
              <a:t>Insert name of focus topic</a:t>
            </a:r>
            <a:r>
              <a:rPr b="0" i="0" lang="en-US" sz="1200" u="none" cap="none" strike="noStrike">
                <a:solidFill>
                  <a:schemeClr val="dk1"/>
                </a:solidFill>
                <a:latin typeface="Calibri"/>
                <a:ea typeface="Calibri"/>
                <a:cs typeface="Calibri"/>
                <a:sym typeface="Calibri"/>
              </a:rPr>
              <a:t> onto this slide</a:t>
            </a:r>
            <a:r>
              <a:rPr lang="en-US"/>
              <a:t> and identify the need for this session (e.g. requested by participants, administrator request, evaluation feedback, etc.). </a:t>
            </a:r>
          </a:p>
        </p:txBody>
      </p:sp>
      <p:sp>
        <p:nvSpPr>
          <p:cNvPr id="136" name="Shape 136"/>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Content contained is licensed under a Creative Commons Attribution-ShareAlike 3.0 Unported License</a:t>
            </a:r>
          </a:p>
        </p:txBody>
      </p:sp>
      <p:sp>
        <p:nvSpPr>
          <p:cNvPr id="137" name="Shape 137"/>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4" name="Shape 144"/>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indent="0" lvl="0" marL="0" marR="0" rtl="0" algn="l">
              <a:spcBef>
                <a:spcPts val="0"/>
              </a:spcBef>
              <a:spcAft>
                <a:spcPts val="0"/>
              </a:spcAft>
              <a:buSzPct val="25000"/>
              <a:buNone/>
            </a:pPr>
            <a:r>
              <a:rPr lang="en-US"/>
              <a:t>Please note- the Networking for Implementation Session may cover one, two, or all three objectives.  Feel free to hide the objective slides not use</a:t>
            </a:r>
            <a:r>
              <a:rPr lang="en-US"/>
              <a:t>d.</a:t>
            </a:r>
          </a:p>
        </p:txBody>
      </p:sp>
      <p:sp>
        <p:nvSpPr>
          <p:cNvPr id="145" name="Shape 145"/>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Content contained is licensed under a Creative Commons Attribution-ShareAlike 3.0 Unported License</a:t>
            </a:r>
          </a:p>
        </p:txBody>
      </p:sp>
      <p:sp>
        <p:nvSpPr>
          <p:cNvPr id="146" name="Shape 146"/>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3" name="Shape 153"/>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Insert approved content related to focus topic (slides and materials from the original Foundational </a:t>
            </a:r>
            <a:r>
              <a:rPr lang="en-US"/>
              <a:t>Services content area PD</a:t>
            </a:r>
            <a:r>
              <a:rPr b="0" i="0" lang="en-US" sz="1200" u="none" cap="none" strike="noStrike">
                <a:solidFill>
                  <a:schemeClr val="dk1"/>
                </a:solidFill>
                <a:latin typeface="Calibri"/>
                <a:ea typeface="Calibri"/>
                <a:cs typeface="Calibri"/>
                <a:sym typeface="Calibri"/>
              </a:rPr>
              <a:t>) here. </a:t>
            </a:r>
            <a:r>
              <a:rPr lang="en-US"/>
              <a:t>Following content slides, guide participants to the approved Foundational Services resources for exploration and resources to dive deeper as needed.  </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rPr lang="en-US"/>
              <a:t>Depending on the focus of the Networking for Implementation, this may be the only objective you cover in this session.  The rest of your time in this session would be that of the facilitator and guide on the side as participants work through the resources and share. If this is the only objective of the Networking session, hide remaining slides (up to the pre-post slide at the end) and end the session with completing the pre-post and on-line evaluation and answer questions as needed.</a:t>
            </a:r>
          </a:p>
        </p:txBody>
      </p:sp>
      <p:sp>
        <p:nvSpPr>
          <p:cNvPr id="154" name="Shape 154"/>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Content contained is licensed under a Creative Commons Attribution-ShareAlike 3.0 Unported License</a:t>
            </a:r>
          </a:p>
        </p:txBody>
      </p:sp>
      <p:sp>
        <p:nvSpPr>
          <p:cNvPr id="155" name="Shape 155"/>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2" name="Shape 162"/>
          <p:cNvSpPr txBox="1"/>
          <p:nvPr>
            <p:ph idx="1" type="body"/>
          </p:nvPr>
        </p:nvSpPr>
        <p:spPr>
          <a:xfrm>
            <a:off x="685800" y="4415789"/>
            <a:ext cx="5486399" cy="4183379"/>
          </a:xfrm>
          <a:prstGeom prst="rect">
            <a:avLst/>
          </a:prstGeom>
          <a:noFill/>
          <a:ln>
            <a:noFill/>
          </a:ln>
        </p:spPr>
        <p:txBody>
          <a:bodyPr anchorCtr="0" anchor="t" bIns="46575" lIns="93175" rIns="93175" tIns="46575">
            <a:noAutofit/>
          </a:bodyPr>
          <a:lstStyle/>
          <a:p>
            <a:pPr lvl="0" rtl="0">
              <a:spcBef>
                <a:spcPts val="0"/>
              </a:spcBef>
              <a:buClr>
                <a:schemeClr val="dk1"/>
              </a:buClr>
              <a:buSzPct val="25000"/>
              <a:buFont typeface="Arial"/>
              <a:buNone/>
            </a:pPr>
            <a:r>
              <a:rPr lang="en-US"/>
              <a:t>Please note- the Networking for Implementation Session may cover one, two or all three objectives.  Feel free to hide the objective slides not used.</a:t>
            </a:r>
          </a:p>
        </p:txBody>
      </p:sp>
      <p:sp>
        <p:nvSpPr>
          <p:cNvPr id="163" name="Shape 163"/>
          <p:cNvSpPr txBox="1"/>
          <p:nvPr>
            <p:ph idx="11" type="ftr"/>
          </p:nvPr>
        </p:nvSpPr>
        <p:spPr>
          <a:xfrm>
            <a:off x="0" y="8829967"/>
            <a:ext cx="2971799" cy="464819"/>
          </a:xfrm>
          <a:prstGeom prst="rect">
            <a:avLst/>
          </a:prstGeom>
          <a:noFill/>
          <a:ln>
            <a:noFill/>
          </a:ln>
        </p:spPr>
        <p:txBody>
          <a:bodyPr anchorCtr="0" anchor="b" bIns="46575" lIns="93175" rIns="93175" tIns="4657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Content contained is licensed under a Creative Commons Attribution-ShareAlike 3.0 Unported License</a:t>
            </a:r>
          </a:p>
        </p:txBody>
      </p:sp>
      <p:sp>
        <p:nvSpPr>
          <p:cNvPr id="164" name="Shape 164"/>
          <p:cNvSpPr txBox="1"/>
          <p:nvPr>
            <p:ph idx="12" type="sldNum"/>
          </p:nvPr>
        </p:nvSpPr>
        <p:spPr>
          <a:xfrm>
            <a:off x="3884612" y="8829967"/>
            <a:ext cx="2971799" cy="464819"/>
          </a:xfrm>
          <a:prstGeom prst="rect">
            <a:avLst/>
          </a:prstGeom>
          <a:noFill/>
          <a:ln>
            <a:noFill/>
          </a:ln>
        </p:spPr>
        <p:txBody>
          <a:bodyPr anchorCtr="0" anchor="b" bIns="46575" lIns="93175" rIns="93175"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a:effectLst>
            <a:outerShdw blurRad="50799" rotWithShape="0" algn="tl" dir="2700000" dist="38100">
              <a:srgbClr val="000000">
                <a:alpha val="40000"/>
              </a:srgbClr>
            </a:outerShdw>
          </a:effectLst>
        </p:spPr>
        <p:txBody>
          <a:bodyPr anchorCtr="0" anchor="ctr" bIns="91425" lIns="91425" rIns="91425" tIns="91425"/>
          <a:lstStyle>
            <a:lvl1pPr indent="0" lvl="0" marL="0" marR="0" rtl="0" algn="ctr">
              <a:spcBef>
                <a:spcPts val="0"/>
              </a:spcBef>
              <a:spcAft>
                <a:spcPts val="0"/>
              </a:spcAft>
              <a:buNone/>
              <a:defRPr b="0" i="0" sz="4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rgbClr val="888888"/>
              </a:buClr>
              <a:buFont typeface="Arial"/>
              <a:buNone/>
              <a:defRPr b="0" i="0" sz="3200" u="none" cap="none" strike="noStrike">
                <a:solidFill>
                  <a:srgbClr val="888888"/>
                </a:solidFill>
                <a:latin typeface="Times New Roman"/>
                <a:ea typeface="Times New Roman"/>
                <a:cs typeface="Times New Roman"/>
                <a:sym typeface="Times New Roman"/>
              </a:defRPr>
            </a:lvl1pPr>
            <a:lvl2pPr indent="0" lvl="1" marL="457200" marR="0" rtl="0" algn="ctr">
              <a:spcBef>
                <a:spcPts val="560"/>
              </a:spcBef>
              <a:spcAft>
                <a:spcPts val="0"/>
              </a:spcAft>
              <a:buClr>
                <a:srgbClr val="888888"/>
              </a:buClr>
              <a:buFont typeface="Arial"/>
              <a:buNone/>
              <a:defRPr b="0" i="0" sz="2800" u="none" cap="none" strike="noStrike">
                <a:solidFill>
                  <a:srgbClr val="888888"/>
                </a:solidFill>
                <a:latin typeface="Times New Roman"/>
                <a:ea typeface="Times New Roman"/>
                <a:cs typeface="Times New Roman"/>
                <a:sym typeface="Times New Roman"/>
              </a:defRPr>
            </a:lvl2pPr>
            <a:lvl3pPr indent="0" lvl="2" marL="914400" marR="0" rtl="0" algn="ctr">
              <a:spcBef>
                <a:spcPts val="480"/>
              </a:spcBef>
              <a:spcAft>
                <a:spcPts val="0"/>
              </a:spcAft>
              <a:buClr>
                <a:srgbClr val="888888"/>
              </a:buClr>
              <a:buFont typeface="Arial"/>
              <a:buNone/>
              <a:defRPr b="0" i="0" sz="2400" u="none" cap="none" strike="noStrike">
                <a:solidFill>
                  <a:srgbClr val="888888"/>
                </a:solidFill>
                <a:latin typeface="Times New Roman"/>
                <a:ea typeface="Times New Roman"/>
                <a:cs typeface="Times New Roman"/>
                <a:sym typeface="Times New Roman"/>
              </a:defRPr>
            </a:lvl3pPr>
            <a:lvl4pPr indent="0" lvl="3" marL="1371600" marR="0" rtl="0" algn="ctr">
              <a:spcBef>
                <a:spcPts val="400"/>
              </a:spcBef>
              <a:spcAft>
                <a:spcPts val="0"/>
              </a:spcAft>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4pPr>
            <a:lvl5pPr indent="0" lvl="4" marL="1828800" marR="0" rtl="0" algn="ctr">
              <a:spcBef>
                <a:spcPts val="400"/>
              </a:spcBef>
              <a:spcAft>
                <a:spcPts val="0"/>
              </a:spcAft>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5pPr>
            <a:lvl6pPr indent="0" lvl="5" marL="22860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6pPr>
            <a:lvl7pPr indent="0" lvl="6" marL="27432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7pPr>
            <a:lvl8pPr indent="0" lvl="7" marL="32004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8pPr>
            <a:lvl9pPr indent="0" lvl="8" marL="36576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9pPr>
          </a:lstStyle>
          <a:p/>
        </p:txBody>
      </p:sp>
      <p:sp>
        <p:nvSpPr>
          <p:cNvPr id="18" name="Shape 18"/>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5" name="Shape 65"/>
        <p:cNvGrpSpPr/>
        <p:nvPr/>
      </p:nvGrpSpPr>
      <p:grpSpPr>
        <a:xfrm>
          <a:off x="0" y="0"/>
          <a:ext cx="0" cy="0"/>
          <a:chOff x="0" y="0"/>
          <a:chExt cx="0" cy="0"/>
        </a:xfrm>
      </p:grpSpPr>
      <p:sp>
        <p:nvSpPr>
          <p:cNvPr id="66" name="Shape 66"/>
          <p:cNvSpPr txBox="1"/>
          <p:nvPr>
            <p:ph type="title"/>
          </p:nvPr>
        </p:nvSpPr>
        <p:spPr>
          <a:xfrm>
            <a:off x="457200" y="914400"/>
            <a:ext cx="3008313" cy="9017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67" name="Shape 67"/>
          <p:cNvSpPr txBox="1"/>
          <p:nvPr>
            <p:ph idx="1" type="body"/>
          </p:nvPr>
        </p:nvSpPr>
        <p:spPr>
          <a:xfrm>
            <a:off x="3575050" y="914400"/>
            <a:ext cx="5111750" cy="52117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8" name="Shape 68"/>
          <p:cNvSpPr txBox="1"/>
          <p:nvPr>
            <p:ph idx="2" type="body"/>
          </p:nvPr>
        </p:nvSpPr>
        <p:spPr>
          <a:xfrm>
            <a:off x="457200" y="1981200"/>
            <a:ext cx="3008313" cy="41449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9pPr>
          </a:lstStyle>
          <a:p/>
        </p:txBody>
      </p:sp>
      <p:sp>
        <p:nvSpPr>
          <p:cNvPr id="69" name="Shape 69"/>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2" name="Shape 72"/>
        <p:cNvGrpSpPr/>
        <p:nvPr/>
      </p:nvGrpSpPr>
      <p:grpSpPr>
        <a:xfrm>
          <a:off x="0" y="0"/>
          <a:ext cx="0" cy="0"/>
          <a:chOff x="0" y="0"/>
          <a:chExt cx="0" cy="0"/>
        </a:xfrm>
      </p:grpSpPr>
      <p:sp>
        <p:nvSpPr>
          <p:cNvPr id="73" name="Shape 73"/>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74" name="Shape 74"/>
          <p:cNvSpPr/>
          <p:nvPr>
            <p:ph idx="2" type="pic"/>
          </p:nvPr>
        </p:nvSpPr>
        <p:spPr>
          <a:xfrm>
            <a:off x="1792288" y="761999"/>
            <a:ext cx="5486399" cy="3965574"/>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9pPr>
          </a:lstStyle>
          <a:p/>
        </p:txBody>
      </p:sp>
      <p:sp>
        <p:nvSpPr>
          <p:cNvPr id="75" name="Shape 7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8" name="Shape 78"/>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9" name="Shape 79"/>
        <p:cNvGrpSpPr/>
        <p:nvPr/>
      </p:nvGrpSpPr>
      <p:grpSpPr>
        <a:xfrm>
          <a:off x="0" y="0"/>
          <a:ext cx="0" cy="0"/>
          <a:chOff x="0" y="0"/>
          <a:chExt cx="0" cy="0"/>
        </a:xfrm>
      </p:grpSpPr>
      <p:sp>
        <p:nvSpPr>
          <p:cNvPr id="80" name="Shape 80"/>
          <p:cNvSpPr txBox="1"/>
          <p:nvPr>
            <p:ph type="title"/>
          </p:nvPr>
        </p:nvSpPr>
        <p:spPr>
          <a:xfrm>
            <a:off x="457200" y="762000"/>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81" name="Shape 81"/>
          <p:cNvSpPr txBox="1"/>
          <p:nvPr>
            <p:ph idx="1" type="body"/>
          </p:nvPr>
        </p:nvSpPr>
        <p:spPr>
          <a:xfrm rot="5400000">
            <a:off x="2552699" y="38099"/>
            <a:ext cx="4038599"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4" name="Shape 84"/>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5" name="Shape 85"/>
        <p:cNvGrpSpPr/>
        <p:nvPr/>
      </p:nvGrpSpPr>
      <p:grpSpPr>
        <a:xfrm>
          <a:off x="0" y="0"/>
          <a:ext cx="0" cy="0"/>
          <a:chOff x="0" y="0"/>
          <a:chExt cx="0" cy="0"/>
        </a:xfrm>
      </p:grpSpPr>
      <p:sp>
        <p:nvSpPr>
          <p:cNvPr id="86" name="Shape 86"/>
          <p:cNvSpPr txBox="1"/>
          <p:nvPr>
            <p:ph type="title"/>
          </p:nvPr>
        </p:nvSpPr>
        <p:spPr>
          <a:xfrm rot="5400000">
            <a:off x="5014118" y="2453481"/>
            <a:ext cx="5287962"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87" name="Shape 87"/>
          <p:cNvSpPr txBox="1"/>
          <p:nvPr>
            <p:ph idx="1" type="body"/>
          </p:nvPr>
        </p:nvSpPr>
        <p:spPr>
          <a:xfrm rot="5400000">
            <a:off x="823118" y="472281"/>
            <a:ext cx="5287962" cy="60197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8" name="Shape 88"/>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838200"/>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23" name="Shape 23"/>
          <p:cNvSpPr txBox="1"/>
          <p:nvPr>
            <p:ph idx="1" type="body"/>
          </p:nvPr>
        </p:nvSpPr>
        <p:spPr>
          <a:xfrm>
            <a:off x="457200" y="2209800"/>
            <a:ext cx="8229600" cy="40385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5" name="Shape 25"/>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ulleted Text">
    <p:spTree>
      <p:nvGrpSpPr>
        <p:cNvPr id="26" name="Shape 26"/>
        <p:cNvGrpSpPr/>
        <p:nvPr/>
      </p:nvGrpSpPr>
      <p:grpSpPr>
        <a:xfrm>
          <a:off x="0" y="0"/>
          <a:ext cx="0" cy="0"/>
          <a:chOff x="0" y="0"/>
          <a:chExt cx="0" cy="0"/>
        </a:xfrm>
      </p:grpSpPr>
      <p:sp>
        <p:nvSpPr>
          <p:cNvPr id="27" name="Shape 27"/>
          <p:cNvSpPr txBox="1"/>
          <p:nvPr>
            <p:ph idx="1" type="body"/>
          </p:nvPr>
        </p:nvSpPr>
        <p:spPr>
          <a:xfrm>
            <a:off x="687525" y="2055813"/>
            <a:ext cx="8224699" cy="3852005"/>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rgbClr val="404040"/>
              </a:buClr>
              <a:buSzPct val="100000"/>
              <a:buFont typeface="Arial"/>
              <a:buChar char="•"/>
              <a:defRPr b="0" i="0" sz="3200" u="none" cap="none" strike="noStrike">
                <a:solidFill>
                  <a:srgbClr val="404040"/>
                </a:solidFill>
                <a:latin typeface="Times New Roman"/>
                <a:ea typeface="Times New Roman"/>
                <a:cs typeface="Times New Roman"/>
                <a:sym typeface="Times New Roman"/>
              </a:defRPr>
            </a:lvl1pPr>
            <a:lvl2pPr indent="-171450" lvl="1" marL="742950" marR="0" rtl="0" algn="l">
              <a:spcBef>
                <a:spcPts val="360"/>
              </a:spcBef>
              <a:spcAft>
                <a:spcPts val="0"/>
              </a:spcAft>
              <a:buClr>
                <a:srgbClr val="404040"/>
              </a:buClr>
              <a:buSzPct val="100000"/>
              <a:buFont typeface="Arial"/>
              <a:buChar char="–"/>
              <a:defRPr b="0" i="0" sz="1800" u="none" cap="none" strike="noStrike">
                <a:solidFill>
                  <a:srgbClr val="404040"/>
                </a:solidFill>
                <a:latin typeface="Times New Roman"/>
                <a:ea typeface="Times New Roman"/>
                <a:cs typeface="Times New Roman"/>
                <a:sym typeface="Times New Roman"/>
              </a:defRPr>
            </a:lvl2pPr>
            <a:lvl3pPr indent="-139700" lvl="2" marL="1143000" marR="0" rtl="0" algn="l">
              <a:spcBef>
                <a:spcPts val="280"/>
              </a:spcBef>
              <a:spcAft>
                <a:spcPts val="0"/>
              </a:spcAft>
              <a:buClr>
                <a:srgbClr val="404040"/>
              </a:buClr>
              <a:buSzPct val="100000"/>
              <a:buFont typeface="Arial"/>
              <a:buChar char="•"/>
              <a:defRPr b="0" i="0" sz="1400" u="none" cap="none" strike="noStrike">
                <a:solidFill>
                  <a:srgbClr val="404040"/>
                </a:solidFill>
                <a:latin typeface="Times New Roman"/>
                <a:ea typeface="Times New Roman"/>
                <a:cs typeface="Times New Roman"/>
                <a:sym typeface="Times New Roman"/>
              </a:defRPr>
            </a:lvl3pPr>
            <a:lvl4pPr indent="-141287" lvl="3" marL="915988" marR="0" rtl="0" algn="l">
              <a:spcBef>
                <a:spcPts val="280"/>
              </a:spcBef>
              <a:spcAft>
                <a:spcPts val="0"/>
              </a:spcAft>
              <a:buClr>
                <a:srgbClr val="404040"/>
              </a:buClr>
              <a:buSzPct val="100000"/>
              <a:buFont typeface="Arial"/>
              <a:buChar char="–"/>
              <a:defRPr b="0" i="0" sz="1400" u="none" cap="none" strike="noStrike">
                <a:solidFill>
                  <a:srgbClr val="404040"/>
                </a:solidFill>
                <a:latin typeface="Times New Roman"/>
                <a:ea typeface="Times New Roman"/>
                <a:cs typeface="Times New Roman"/>
                <a:sym typeface="Times New Roman"/>
              </a:defRPr>
            </a:lvl4pPr>
            <a:lvl5pPr indent="-139700" lvl="4" marL="1143000" marR="0" rtl="0" algn="l">
              <a:spcBef>
                <a:spcPts val="280"/>
              </a:spcBef>
              <a:spcAft>
                <a:spcPts val="0"/>
              </a:spcAft>
              <a:buClr>
                <a:srgbClr val="404040"/>
              </a:buClr>
              <a:buSzPct val="100000"/>
              <a:buFont typeface="Arial"/>
              <a:buChar char="»"/>
              <a:defRPr b="0" i="0" sz="1400" u="none" cap="none" strike="noStrike">
                <a:solidFill>
                  <a:srgbClr val="404040"/>
                </a:solidFill>
                <a:latin typeface="Times New Roman"/>
                <a:ea typeface="Times New Roman"/>
                <a:cs typeface="Times New Roman"/>
                <a:sym typeface="Times New Roman"/>
              </a:defRPr>
            </a:lvl5pPr>
            <a:lvl6pPr indent="-146050" lvl="5" marL="1377950" marR="0" rtl="0" algn="l">
              <a:spcBef>
                <a:spcPts val="280"/>
              </a:spcBef>
              <a:buClr>
                <a:srgbClr val="404040"/>
              </a:buClr>
              <a:buSzPct val="100000"/>
              <a:buFont typeface="Arial"/>
              <a:buChar char="•"/>
              <a:defRPr b="0" i="0" sz="1400" u="none" cap="none" strike="noStrike">
                <a:solidFill>
                  <a:srgbClr val="404040"/>
                </a:solidFill>
                <a:latin typeface="Times New Roman"/>
                <a:ea typeface="Times New Roman"/>
                <a:cs typeface="Times New Roman"/>
                <a:sym typeface="Times New Roman"/>
              </a:defRPr>
            </a:lvl6pPr>
            <a:lvl7pPr indent="-149225" lvl="6" marL="1597025" marR="0" rtl="0" algn="l">
              <a:spcBef>
                <a:spcPts val="280"/>
              </a:spcBef>
              <a:buClr>
                <a:srgbClr val="404040"/>
              </a:buClr>
              <a:buSzPct val="100000"/>
              <a:buFont typeface="Arial"/>
              <a:buChar char="•"/>
              <a:defRPr b="0" i="0" sz="1400" u="none" cap="none" strike="noStrike">
                <a:solidFill>
                  <a:srgbClr val="404040"/>
                </a:solidFill>
                <a:latin typeface="Times New Roman"/>
                <a:ea typeface="Times New Roman"/>
                <a:cs typeface="Times New Roman"/>
                <a:sym typeface="Times New Roman"/>
              </a:defRPr>
            </a:lvl7pPr>
            <a:lvl8pPr indent="-141288" lvl="7" marL="1830388" marR="0" rtl="0" algn="l">
              <a:spcBef>
                <a:spcPts val="280"/>
              </a:spcBef>
              <a:buClr>
                <a:srgbClr val="404040"/>
              </a:buClr>
              <a:buSzPct val="100000"/>
              <a:buFont typeface="Arial"/>
              <a:buChar char="•"/>
              <a:defRPr b="0" i="0" sz="1400" u="none" cap="none" strike="noStrike">
                <a:solidFill>
                  <a:srgbClr val="404040"/>
                </a:solidFill>
                <a:latin typeface="Times New Roman"/>
                <a:ea typeface="Times New Roman"/>
                <a:cs typeface="Times New Roman"/>
                <a:sym typeface="Times New Roman"/>
              </a:defRPr>
            </a:lvl8pPr>
            <a:lvl9pPr indent="-139700" lvl="8" marL="2057400" marR="0" rtl="0" algn="l">
              <a:spcBef>
                <a:spcPts val="280"/>
              </a:spcBef>
              <a:buClr>
                <a:srgbClr val="404040"/>
              </a:buClr>
              <a:buSzPct val="100000"/>
              <a:buFont typeface="Arial"/>
              <a:buChar char="•"/>
              <a:defRPr b="0" i="0" sz="1400" u="none" cap="none" strike="noStrike">
                <a:solidFill>
                  <a:srgbClr val="404040"/>
                </a:solidFill>
                <a:latin typeface="Times New Roman"/>
                <a:ea typeface="Times New Roman"/>
                <a:cs typeface="Times New Roman"/>
                <a:sym typeface="Times New Roman"/>
              </a:defRPr>
            </a:lvl9pPr>
          </a:lstStyle>
          <a:p/>
        </p:txBody>
      </p:sp>
      <p:sp>
        <p:nvSpPr>
          <p:cNvPr id="28" name="Shape 28"/>
          <p:cNvSpPr txBox="1"/>
          <p:nvPr>
            <p:ph type="title"/>
          </p:nvPr>
        </p:nvSpPr>
        <p:spPr>
          <a:xfrm>
            <a:off x="457200" y="838200"/>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29" name="Shape 29"/>
          <p:cNvSpPr txBox="1"/>
          <p:nvPr>
            <p:ph idx="12" type="sldNum"/>
          </p:nvPr>
        </p:nvSpPr>
        <p:spPr>
          <a:xfrm>
            <a:off x="8755129" y="6391866"/>
            <a:ext cx="157093" cy="153887"/>
          </a:xfrm>
          <a:prstGeom prst="rect">
            <a:avLst/>
          </a:prstGeom>
          <a:noFill/>
          <a:ln>
            <a:noFill/>
          </a:ln>
        </p:spPr>
        <p:txBody>
          <a:bodyPr anchorCtr="0" anchor="ctr" bIns="0" lIns="0" rIns="0" tIns="0">
            <a:noAutofit/>
          </a:bodyPr>
          <a:lstStyle/>
          <a:p>
            <a:pPr indent="0" lvl="0" marL="0" marR="0" rtl="0" algn="r">
              <a:spcBef>
                <a:spcPts val="0"/>
              </a:spcBef>
              <a:spcAft>
                <a:spcPts val="0"/>
              </a:spcAft>
              <a:buSzPct val="25000"/>
              <a:buNone/>
            </a:pPr>
            <a:fld id="{00000000-1234-1234-1234-123412341234}" type="slidenum">
              <a:rPr b="0" i="0" lang="en-US" sz="1000" u="none" cap="none" strike="noStrike">
                <a:solidFill>
                  <a:srgbClr val="17365D"/>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w-Photo">
    <p:spTree>
      <p:nvGrpSpPr>
        <p:cNvPr id="30" name="Shape 30"/>
        <p:cNvGrpSpPr/>
        <p:nvPr/>
      </p:nvGrpSpPr>
      <p:grpSpPr>
        <a:xfrm>
          <a:off x="0" y="0"/>
          <a:ext cx="0" cy="0"/>
          <a:chOff x="0" y="0"/>
          <a:chExt cx="0" cy="0"/>
        </a:xfrm>
      </p:grpSpPr>
      <p:sp>
        <p:nvSpPr>
          <p:cNvPr id="31" name="Shape 31"/>
          <p:cNvSpPr txBox="1"/>
          <p:nvPr>
            <p:ph type="title"/>
          </p:nvPr>
        </p:nvSpPr>
        <p:spPr>
          <a:xfrm>
            <a:off x="672347" y="2648783"/>
            <a:ext cx="8228412" cy="1785103"/>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32" name="Shape 32"/>
          <p:cNvSpPr txBox="1"/>
          <p:nvPr>
            <p:ph idx="11" type="ftr"/>
          </p:nvPr>
        </p:nvSpPr>
        <p:spPr>
          <a:xfrm>
            <a:off x="5328339" y="6429430"/>
            <a:ext cx="3583885" cy="123111"/>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3" name="Shape 33"/>
          <p:cNvSpPr txBox="1"/>
          <p:nvPr>
            <p:ph idx="1" type="body"/>
          </p:nvPr>
        </p:nvSpPr>
        <p:spPr>
          <a:xfrm>
            <a:off x="672347" y="4667642"/>
            <a:ext cx="8228331" cy="1034128"/>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36" name="Shape 3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1pPr>
            <a:lvl2pPr indent="0" lvl="1" marL="457200" marR="0" rtl="0" algn="l">
              <a:spcBef>
                <a:spcPts val="360"/>
              </a:spcBef>
              <a:spcAft>
                <a:spcPts val="0"/>
              </a:spcAft>
              <a:buClr>
                <a:srgbClr val="888888"/>
              </a:buClr>
              <a:buFont typeface="Arial"/>
              <a:buNone/>
              <a:defRPr b="0" i="0" sz="1800" u="none" cap="none" strike="noStrike">
                <a:solidFill>
                  <a:srgbClr val="888888"/>
                </a:solidFill>
                <a:latin typeface="Times New Roman"/>
                <a:ea typeface="Times New Roman"/>
                <a:cs typeface="Times New Roman"/>
                <a:sym typeface="Times New Roman"/>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Times New Roman"/>
                <a:ea typeface="Times New Roman"/>
                <a:cs typeface="Times New Roman"/>
                <a:sym typeface="Times New Roman"/>
              </a:defRPr>
            </a:lvl3pPr>
            <a:lvl4pPr indent="0" lvl="3" marL="1371600" marR="0" rtl="0" algn="l">
              <a:spcBef>
                <a:spcPts val="280"/>
              </a:spcBef>
              <a:spcAft>
                <a:spcPts val="0"/>
              </a:spcAft>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5pPr>
            <a:lvl6pPr indent="0" lvl="5" marL="22860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6pPr>
            <a:lvl7pPr indent="0" lvl="6" marL="27432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7pPr>
            <a:lvl8pPr indent="0" lvl="7" marL="32004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8pPr>
            <a:lvl9pPr indent="0" lvl="8" marL="36576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9pPr>
          </a:lstStyle>
          <a:p/>
        </p:txBody>
      </p:sp>
      <p:sp>
        <p:nvSpPr>
          <p:cNvPr id="37" name="Shape 37"/>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457200" y="838200"/>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42" name="Shape 42"/>
          <p:cNvSpPr txBox="1"/>
          <p:nvPr>
            <p:ph idx="1" type="body"/>
          </p:nvPr>
        </p:nvSpPr>
        <p:spPr>
          <a:xfrm>
            <a:off x="457200" y="2057400"/>
            <a:ext cx="4038599" cy="40687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2" type="body"/>
          </p:nvPr>
        </p:nvSpPr>
        <p:spPr>
          <a:xfrm>
            <a:off x="4648200" y="2057400"/>
            <a:ext cx="4038599" cy="40687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5" name="Shape 45"/>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6" name="Shape 46"/>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 name="Shape 47"/>
        <p:cNvGrpSpPr/>
        <p:nvPr/>
      </p:nvGrpSpPr>
      <p:grpSpPr>
        <a:xfrm>
          <a:off x="0" y="0"/>
          <a:ext cx="0" cy="0"/>
          <a:chOff x="0" y="0"/>
          <a:chExt cx="0" cy="0"/>
        </a:xfrm>
      </p:grpSpPr>
      <p:sp>
        <p:nvSpPr>
          <p:cNvPr id="48" name="Shape 48"/>
          <p:cNvSpPr txBox="1"/>
          <p:nvPr>
            <p:ph type="title"/>
          </p:nvPr>
        </p:nvSpPr>
        <p:spPr>
          <a:xfrm>
            <a:off x="457200" y="838200"/>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49" name="Shape 49"/>
          <p:cNvSpPr txBox="1"/>
          <p:nvPr>
            <p:ph idx="1" type="body"/>
          </p:nvPr>
        </p:nvSpPr>
        <p:spPr>
          <a:xfrm>
            <a:off x="457200" y="2057400"/>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50" name="Shape 50"/>
          <p:cNvSpPr txBox="1"/>
          <p:nvPr>
            <p:ph idx="2" type="body"/>
          </p:nvPr>
        </p:nvSpPr>
        <p:spPr>
          <a:xfrm>
            <a:off x="457200" y="2895599"/>
            <a:ext cx="4040187" cy="3230563"/>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1" name="Shape 51"/>
          <p:cNvSpPr txBox="1"/>
          <p:nvPr>
            <p:ph idx="3" type="body"/>
          </p:nvPr>
        </p:nvSpPr>
        <p:spPr>
          <a:xfrm>
            <a:off x="4648200" y="2057400"/>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52" name="Shape 52"/>
          <p:cNvSpPr txBox="1"/>
          <p:nvPr>
            <p:ph idx="4" type="body"/>
          </p:nvPr>
        </p:nvSpPr>
        <p:spPr>
          <a:xfrm>
            <a:off x="4645025" y="2895599"/>
            <a:ext cx="4041774" cy="3230563"/>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3" name="Shape 53"/>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4" name="Shape 54"/>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5" name="Shape 55"/>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6" name="Shape 56"/>
        <p:cNvGrpSpPr/>
        <p:nvPr/>
      </p:nvGrpSpPr>
      <p:grpSpPr>
        <a:xfrm>
          <a:off x="0" y="0"/>
          <a:ext cx="0" cy="0"/>
          <a:chOff x="0" y="0"/>
          <a:chExt cx="0" cy="0"/>
        </a:xfrm>
      </p:grpSpPr>
      <p:sp>
        <p:nvSpPr>
          <p:cNvPr id="57" name="Shape 57"/>
          <p:cNvSpPr txBox="1"/>
          <p:nvPr>
            <p:ph type="title"/>
          </p:nvPr>
        </p:nvSpPr>
        <p:spPr>
          <a:xfrm>
            <a:off x="457200" y="838200"/>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58" name="Shape 58"/>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3" name="Shape 63"/>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4" name="Shape 64"/>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838200"/>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11" name="Shape 11"/>
          <p:cNvSpPr txBox="1"/>
          <p:nvPr>
            <p:ph idx="1" type="body"/>
          </p:nvPr>
        </p:nvSpPr>
        <p:spPr>
          <a:xfrm>
            <a:off x="457200" y="2209800"/>
            <a:ext cx="8229600" cy="40385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31750" y="6400800"/>
            <a:ext cx="88264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914400" y="6400800"/>
            <a:ext cx="7315200" cy="457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ctrTitle"/>
          </p:nvPr>
        </p:nvSpPr>
        <p:spPr>
          <a:xfrm>
            <a:off x="533400" y="4876800"/>
            <a:ext cx="8077199" cy="1676399"/>
          </a:xfrm>
          <a:prstGeom prst="rect">
            <a:avLst/>
          </a:prstGeom>
          <a:noFill/>
          <a:ln>
            <a:noFill/>
          </a:ln>
          <a:effectLst>
            <a:outerShdw blurRad="50799" rotWithShape="0" algn="tl" dir="2700000" dist="38100">
              <a:srgbClr val="000000">
                <a:alpha val="40000"/>
              </a:srgbClr>
            </a:outerShdw>
          </a:effectLst>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chemeClr val="dk2"/>
                </a:solidFill>
                <a:latin typeface="Arial"/>
                <a:ea typeface="Arial"/>
                <a:cs typeface="Arial"/>
                <a:sym typeface="Arial"/>
              </a:rPr>
              <a:t>Foundational Services Networking for Implementation</a:t>
            </a:r>
            <a:br>
              <a:rPr b="0" i="0" lang="en-US" sz="4000" u="none" cap="none" strike="noStrike">
                <a:solidFill>
                  <a:schemeClr val="dk2"/>
                </a:solidFill>
                <a:latin typeface="Arial"/>
                <a:ea typeface="Arial"/>
                <a:cs typeface="Arial"/>
                <a:sym typeface="Arial"/>
              </a:rPr>
            </a:br>
          </a:p>
        </p:txBody>
      </p:sp>
      <p:sp>
        <p:nvSpPr>
          <p:cNvPr id="99" name="Shape 99"/>
          <p:cNvSpPr txBox="1"/>
          <p:nvPr>
            <p:ph idx="12" type="sldNum"/>
          </p:nvPr>
        </p:nvSpPr>
        <p:spPr>
          <a:xfrm>
            <a:off x="8229600" y="6400800"/>
            <a:ext cx="906462" cy="4286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p>
        </p:txBody>
      </p:sp>
      <p:pic>
        <p:nvPicPr>
          <p:cNvPr id="100" name="Shape 100"/>
          <p:cNvPicPr preferRelativeResize="0"/>
          <p:nvPr/>
        </p:nvPicPr>
        <p:blipFill rotWithShape="1">
          <a:blip r:embed="rId3">
            <a:alphaModFix/>
          </a:blip>
          <a:srcRect b="0" l="0" r="0" t="0"/>
          <a:stretch/>
        </p:blipFill>
        <p:spPr>
          <a:xfrm>
            <a:off x="2095500" y="1143000"/>
            <a:ext cx="5372099" cy="3581399"/>
          </a:xfrm>
          <a:prstGeom prst="rect">
            <a:avLst/>
          </a:prstGeom>
          <a:noFill/>
          <a:ln>
            <a:noFill/>
          </a:ln>
          <a:effectLst>
            <a:outerShdw rotWithShape="0" algn="ctr" dir="2700000" dist="35921">
              <a:schemeClr val="lt2"/>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1" type="body"/>
          </p:nvPr>
        </p:nvSpPr>
        <p:spPr>
          <a:xfrm>
            <a:off x="714000" y="2095513"/>
            <a:ext cx="8224800" cy="3852000"/>
          </a:xfrm>
          <a:prstGeom prst="rect">
            <a:avLst/>
          </a:prstGeom>
          <a:noFill/>
          <a:ln>
            <a:noFill/>
          </a:ln>
        </p:spPr>
        <p:txBody>
          <a:bodyPr anchorCtr="0" anchor="t" bIns="45700" lIns="91425" rIns="91425" tIns="45700">
            <a:noAutofit/>
          </a:bodyPr>
          <a:lstStyle/>
          <a:p>
            <a:pPr indent="-368300" lvl="0" marL="342900" marR="0" rtl="0" algn="l">
              <a:spcBef>
                <a:spcPts val="0"/>
              </a:spcBef>
              <a:spcAft>
                <a:spcPts val="0"/>
              </a:spcAft>
              <a:buClr>
                <a:srgbClr val="404040"/>
              </a:buClr>
              <a:buSzPct val="100000"/>
              <a:buFont typeface="Arial"/>
              <a:buChar char="•"/>
            </a:pPr>
            <a:r>
              <a:rPr b="0" i="0" lang="en-US" sz="3600" u="none" cap="none" strike="noStrike">
                <a:solidFill>
                  <a:srgbClr val="404040"/>
                </a:solidFill>
                <a:latin typeface="Times New Roman"/>
                <a:ea typeface="Times New Roman"/>
                <a:cs typeface="Times New Roman"/>
                <a:sym typeface="Times New Roman"/>
              </a:rPr>
              <a:t>In </a:t>
            </a:r>
            <a:r>
              <a:rPr lang="en-US" sz="3600"/>
              <a:t>small groups</a:t>
            </a:r>
            <a:r>
              <a:rPr b="0" i="0" lang="en-US" sz="3600" u="none" cap="none" strike="noStrike">
                <a:solidFill>
                  <a:srgbClr val="404040"/>
                </a:solidFill>
                <a:latin typeface="Times New Roman"/>
                <a:ea typeface="Times New Roman"/>
                <a:cs typeface="Times New Roman"/>
                <a:sym typeface="Times New Roman"/>
              </a:rPr>
              <a:t>, identify impacts, successes, and lessons learned related to the implem</a:t>
            </a:r>
            <a:r>
              <a:rPr lang="en-US" sz="3600"/>
              <a:t>entation of the </a:t>
            </a:r>
            <a:r>
              <a:rPr b="0" i="0" lang="en-US" sz="3600" u="none" cap="none" strike="noStrike">
                <a:solidFill>
                  <a:srgbClr val="404040"/>
                </a:solidFill>
                <a:latin typeface="Times New Roman"/>
                <a:ea typeface="Times New Roman"/>
                <a:cs typeface="Times New Roman"/>
                <a:sym typeface="Times New Roman"/>
              </a:rPr>
              <a:t>focus topic.</a:t>
            </a:r>
          </a:p>
          <a:p>
            <a:pPr indent="0" lvl="0" marL="0" marR="0" rtl="0" algn="l">
              <a:spcBef>
                <a:spcPts val="0"/>
              </a:spcBef>
              <a:spcAft>
                <a:spcPts val="0"/>
              </a:spcAft>
              <a:buNone/>
            </a:pPr>
            <a:r>
              <a:t/>
            </a:r>
            <a:endParaRPr sz="3600"/>
          </a:p>
          <a:p>
            <a:pPr indent="-368300" lvl="0" marL="342900" marR="0" rtl="0" algn="l">
              <a:spcBef>
                <a:spcPts val="0"/>
              </a:spcBef>
              <a:spcAft>
                <a:spcPts val="0"/>
              </a:spcAft>
              <a:buClr>
                <a:srgbClr val="404040"/>
              </a:buClr>
              <a:buSzPct val="100000"/>
              <a:buFont typeface="Arial"/>
              <a:buChar char="•"/>
            </a:pPr>
            <a:r>
              <a:rPr lang="en-US" sz="3600"/>
              <a:t>(Facilitator choice of activity for sharing out with whole group) insert activity here</a:t>
            </a:r>
          </a:p>
          <a:p>
            <a:pPr indent="0" lvl="0" marL="0" marR="0" rtl="0" algn="l">
              <a:spcBef>
                <a:spcPts val="1800"/>
              </a:spcBef>
              <a:spcAft>
                <a:spcPts val="0"/>
              </a:spcAft>
              <a:buNone/>
            </a:pPr>
            <a:r>
              <a:t/>
            </a:r>
            <a:endParaRPr b="0" i="0" sz="3200" u="none" cap="none" strike="noStrike">
              <a:solidFill>
                <a:srgbClr val="404040"/>
              </a:solidFill>
              <a:latin typeface="Times New Roman"/>
              <a:ea typeface="Times New Roman"/>
              <a:cs typeface="Times New Roman"/>
              <a:sym typeface="Times New Roman"/>
            </a:endParaRPr>
          </a:p>
          <a:p>
            <a:pPr indent="0" lvl="0" marL="0" marR="0" rtl="0" algn="l">
              <a:spcBef>
                <a:spcPts val="1800"/>
              </a:spcBef>
              <a:spcAft>
                <a:spcPts val="0"/>
              </a:spcAft>
              <a:buNone/>
            </a:pPr>
            <a:r>
              <a:t/>
            </a:r>
            <a:endParaRPr b="0" i="0" sz="3200" u="none" cap="none" strike="noStrike">
              <a:solidFill>
                <a:srgbClr val="404040"/>
              </a:solidFill>
              <a:latin typeface="Times New Roman"/>
              <a:ea typeface="Times New Roman"/>
              <a:cs typeface="Times New Roman"/>
              <a:sym typeface="Times New Roman"/>
            </a:endParaRPr>
          </a:p>
        </p:txBody>
      </p:sp>
      <p:sp>
        <p:nvSpPr>
          <p:cNvPr id="174" name="Shape 174"/>
          <p:cNvSpPr txBox="1"/>
          <p:nvPr>
            <p:ph type="title"/>
          </p:nvPr>
        </p:nvSpPr>
        <p:spPr>
          <a:xfrm>
            <a:off x="0" y="838200"/>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chemeClr val="dk1"/>
                </a:solidFill>
                <a:latin typeface="Arial"/>
                <a:ea typeface="Arial"/>
                <a:cs typeface="Arial"/>
                <a:sym typeface="Arial"/>
              </a:rPr>
              <a:t>Impacts, Successes, Lessons Learned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533400" y="3143250"/>
            <a:ext cx="8228400" cy="31758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br>
              <a:rPr b="0" i="0" lang="en-US" sz="4400" u="none" cap="none" strike="noStrike">
                <a:solidFill>
                  <a:schemeClr val="dk1"/>
                </a:solidFill>
                <a:latin typeface="Arial"/>
                <a:ea typeface="Arial"/>
                <a:cs typeface="Arial"/>
                <a:sym typeface="Arial"/>
              </a:rPr>
            </a:br>
            <a:r>
              <a:rPr b="0" i="0" lang="en-US" sz="4400" u="none" cap="none" strike="noStrike">
                <a:solidFill>
                  <a:srgbClr val="7F7F7F"/>
                </a:solidFill>
                <a:latin typeface="Arial"/>
                <a:ea typeface="Arial"/>
                <a:cs typeface="Arial"/>
                <a:sym typeface="Arial"/>
              </a:rPr>
              <a:t>Objective 3:</a:t>
            </a:r>
            <a:br>
              <a:rPr b="0" i="0" lang="en-US" sz="4400" u="none" cap="none" strike="noStrike">
                <a:solidFill>
                  <a:srgbClr val="7F7F7F"/>
                </a:solidFill>
                <a:latin typeface="Arial"/>
                <a:ea typeface="Arial"/>
                <a:cs typeface="Arial"/>
                <a:sym typeface="Arial"/>
              </a:rPr>
            </a:br>
            <a:br>
              <a:rPr b="0" i="0" lang="en-US" sz="1000" u="none" cap="none" strike="noStrike">
                <a:solidFill>
                  <a:schemeClr val="dk1"/>
                </a:solidFill>
                <a:latin typeface="Arial"/>
                <a:ea typeface="Arial"/>
                <a:cs typeface="Arial"/>
                <a:sym typeface="Arial"/>
              </a:rPr>
            </a:br>
            <a:r>
              <a:rPr b="0" i="0" lang="en-US" sz="4000" u="none" cap="none" strike="noStrike">
                <a:solidFill>
                  <a:schemeClr val="dk1"/>
                </a:solidFill>
                <a:latin typeface="Arial"/>
                <a:ea typeface="Arial"/>
                <a:cs typeface="Arial"/>
                <a:sym typeface="Arial"/>
              </a:rPr>
              <a:t>Ask and collaboratively address questions and challenges related to the implem</a:t>
            </a:r>
            <a:r>
              <a:rPr lang="en-US" sz="4000"/>
              <a:t>entation of the focus topic</a:t>
            </a:r>
            <a:r>
              <a:rPr b="0" i="0" lang="en-US" sz="4000" u="none" cap="none" strike="noStrike">
                <a:solidFill>
                  <a:schemeClr val="dk1"/>
                </a:solidFill>
                <a:latin typeface="Arial"/>
                <a:ea typeface="Arial"/>
                <a:cs typeface="Arial"/>
                <a:sym typeface="Arial"/>
              </a:rPr>
              <a:t>.</a:t>
            </a:r>
            <a:br>
              <a:rPr b="0" i="0" lang="en-US" sz="4400" u="none" cap="none" strike="noStrike">
                <a:solidFill>
                  <a:schemeClr val="dk1"/>
                </a:solidFill>
                <a:latin typeface="Arial"/>
                <a:ea typeface="Arial"/>
                <a:cs typeface="Arial"/>
                <a:sym typeface="Arial"/>
              </a:rPr>
            </a:br>
          </a:p>
        </p:txBody>
      </p:sp>
      <p:sp>
        <p:nvSpPr>
          <p:cNvPr id="182" name="Shape 182"/>
          <p:cNvSpPr txBox="1"/>
          <p:nvPr>
            <p:ph idx="11" type="ftr"/>
          </p:nvPr>
        </p:nvSpPr>
        <p:spPr>
          <a:xfrm>
            <a:off x="5328339" y="6429430"/>
            <a:ext cx="3583885" cy="12311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1200" u="none" cap="none" strike="noStrike">
              <a:solidFill>
                <a:srgbClr val="888888"/>
              </a:solidFill>
              <a:latin typeface="Times New Roman"/>
              <a:ea typeface="Times New Roman"/>
              <a:cs typeface="Times New Roman"/>
              <a:sym typeface="Times New Roman"/>
            </a:endParaRPr>
          </a:p>
        </p:txBody>
      </p:sp>
      <p:pic>
        <p:nvPicPr>
          <p:cNvPr id="183" name="Shape 183"/>
          <p:cNvPicPr preferRelativeResize="0"/>
          <p:nvPr/>
        </p:nvPicPr>
        <p:blipFill rotWithShape="1">
          <a:blip r:embed="rId3">
            <a:alphaModFix/>
          </a:blip>
          <a:srcRect b="0" l="0" r="0" t="0"/>
          <a:stretch/>
        </p:blipFill>
        <p:spPr>
          <a:xfrm>
            <a:off x="3048000" y="685800"/>
            <a:ext cx="4090987" cy="29257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idx="1" type="body"/>
          </p:nvPr>
        </p:nvSpPr>
        <p:spPr>
          <a:xfrm>
            <a:off x="687525" y="2055813"/>
            <a:ext cx="8224699" cy="385200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404040"/>
              </a:buClr>
              <a:buSzPct val="100000"/>
              <a:buFont typeface="Arial"/>
              <a:buChar char="•"/>
            </a:pPr>
            <a:r>
              <a:rPr b="0" i="0" lang="en-US" sz="3200" u="none" cap="none" strike="noStrike">
                <a:solidFill>
                  <a:srgbClr val="404040"/>
                </a:solidFill>
                <a:latin typeface="Times New Roman"/>
                <a:ea typeface="Times New Roman"/>
                <a:cs typeface="Times New Roman"/>
                <a:sym typeface="Times New Roman"/>
              </a:rPr>
              <a:t>In </a:t>
            </a:r>
            <a:r>
              <a:rPr lang="en-US"/>
              <a:t>small groups</a:t>
            </a:r>
            <a:r>
              <a:rPr b="0" i="0" lang="en-US" sz="3200" u="none" cap="none" strike="noStrike">
                <a:solidFill>
                  <a:srgbClr val="404040"/>
                </a:solidFill>
                <a:latin typeface="Times New Roman"/>
                <a:ea typeface="Times New Roman"/>
                <a:cs typeface="Times New Roman"/>
                <a:sym typeface="Times New Roman"/>
              </a:rPr>
              <a:t>, </a:t>
            </a:r>
            <a:r>
              <a:rPr lang="en-US"/>
              <a:t>brainstorm </a:t>
            </a:r>
            <a:r>
              <a:rPr b="0" i="0" lang="en-US" sz="3200" u="none" cap="none" strike="noStrike">
                <a:solidFill>
                  <a:srgbClr val="404040"/>
                </a:solidFill>
                <a:latin typeface="Times New Roman"/>
                <a:ea typeface="Times New Roman"/>
                <a:cs typeface="Times New Roman"/>
                <a:sym typeface="Times New Roman"/>
              </a:rPr>
              <a:t>questions and challenges experienced in regard to the implementation of the focus topic.   </a:t>
            </a:r>
          </a:p>
          <a:p>
            <a:pPr indent="-342900" lvl="0" marL="342900" marR="0" rtl="0" algn="l">
              <a:spcBef>
                <a:spcPts val="1800"/>
              </a:spcBef>
              <a:spcAft>
                <a:spcPts val="0"/>
              </a:spcAft>
              <a:buClr>
                <a:srgbClr val="404040"/>
              </a:buClr>
              <a:buSzPct val="100000"/>
              <a:buFont typeface="Arial"/>
              <a:buChar char="•"/>
            </a:pPr>
            <a:r>
              <a:rPr lang="en-US"/>
              <a:t>(Facilitator choice of activity for processing the questions and challenges with whole group) insert activity here </a:t>
            </a:r>
          </a:p>
          <a:p>
            <a:pPr indent="-342900" lvl="0" marL="342900" marR="0" rtl="0" algn="l">
              <a:spcBef>
                <a:spcPts val="640"/>
              </a:spcBef>
              <a:spcAft>
                <a:spcPts val="0"/>
              </a:spcAft>
              <a:buClr>
                <a:srgbClr val="404040"/>
              </a:buClr>
              <a:buSzPct val="100000"/>
              <a:buFont typeface="Arial"/>
              <a:buNone/>
            </a:pPr>
            <a:r>
              <a:t/>
            </a:r>
            <a:endParaRPr b="0" i="0" sz="3200" u="none" cap="none" strike="noStrike">
              <a:solidFill>
                <a:srgbClr val="404040"/>
              </a:solidFill>
              <a:latin typeface="Times New Roman"/>
              <a:ea typeface="Times New Roman"/>
              <a:cs typeface="Times New Roman"/>
              <a:sym typeface="Times New Roman"/>
            </a:endParaRPr>
          </a:p>
        </p:txBody>
      </p:sp>
      <p:sp>
        <p:nvSpPr>
          <p:cNvPr id="189" name="Shape 189"/>
          <p:cNvSpPr txBox="1"/>
          <p:nvPr>
            <p:ph type="title"/>
          </p:nvPr>
        </p:nvSpPr>
        <p:spPr>
          <a:xfrm>
            <a:off x="457200" y="838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1"/>
                </a:solidFill>
                <a:latin typeface="Arial"/>
                <a:ea typeface="Arial"/>
                <a:cs typeface="Arial"/>
                <a:sym typeface="Arial"/>
              </a:rPr>
              <a:t>Questions and Challenges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idx="1" type="body"/>
          </p:nvPr>
        </p:nvSpPr>
        <p:spPr>
          <a:xfrm>
            <a:off x="189050" y="1503000"/>
            <a:ext cx="8787300" cy="49797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404040"/>
              </a:buClr>
              <a:buSzPct val="100000"/>
              <a:buFont typeface="Arial"/>
              <a:buChar char="•"/>
            </a:pPr>
            <a:r>
              <a:rPr b="0" i="0" lang="en-US" sz="3200" u="none" cap="none" strike="noStrike">
                <a:solidFill>
                  <a:srgbClr val="404040"/>
                </a:solidFill>
                <a:latin typeface="Times New Roman"/>
                <a:ea typeface="Times New Roman"/>
                <a:cs typeface="Times New Roman"/>
                <a:sym typeface="Times New Roman"/>
              </a:rPr>
              <a:t>Remaining questions/comments</a:t>
            </a:r>
          </a:p>
          <a:p>
            <a:pPr indent="-342900" lvl="0" marL="342900" marR="0" rtl="0" algn="l">
              <a:spcBef>
                <a:spcPts val="1800"/>
              </a:spcBef>
              <a:spcAft>
                <a:spcPts val="0"/>
              </a:spcAft>
              <a:buClr>
                <a:srgbClr val="404040"/>
              </a:buClr>
              <a:buSzPct val="100000"/>
              <a:buFont typeface="Arial"/>
              <a:buChar char="•"/>
            </a:pPr>
            <a:r>
              <a:rPr b="0" i="0" lang="en-US" sz="3200" u="none" cap="none" strike="noStrike">
                <a:solidFill>
                  <a:srgbClr val="404040"/>
                </a:solidFill>
                <a:latin typeface="Times New Roman"/>
                <a:ea typeface="Times New Roman"/>
                <a:cs typeface="Times New Roman"/>
                <a:sym typeface="Times New Roman"/>
              </a:rPr>
              <a:t>Future focus topic suggestions</a:t>
            </a:r>
          </a:p>
          <a:p>
            <a:pPr indent="-342900" lvl="0" marL="342900" marR="0" rtl="0" algn="l">
              <a:spcBef>
                <a:spcPts val="1800"/>
              </a:spcBef>
              <a:spcAft>
                <a:spcPts val="0"/>
              </a:spcAft>
              <a:buClr>
                <a:srgbClr val="404040"/>
              </a:buClr>
              <a:buSzPct val="100000"/>
              <a:buFont typeface="Arial"/>
              <a:buChar char="•"/>
            </a:pPr>
            <a:r>
              <a:rPr b="0" i="0" lang="en-US" sz="3200" u="none" cap="none" strike="noStrike">
                <a:solidFill>
                  <a:srgbClr val="404040"/>
                </a:solidFill>
                <a:latin typeface="Times New Roman"/>
                <a:ea typeface="Times New Roman"/>
                <a:cs typeface="Times New Roman"/>
                <a:sym typeface="Times New Roman"/>
              </a:rPr>
              <a:t>Complete post assessment/reflection and on-line evaluation</a:t>
            </a:r>
          </a:p>
          <a:p>
            <a:pPr indent="-342900" lvl="0" marL="342900" marR="0" rtl="0" algn="l">
              <a:spcBef>
                <a:spcPts val="1800"/>
              </a:spcBef>
              <a:spcAft>
                <a:spcPts val="0"/>
              </a:spcAft>
              <a:buClr>
                <a:srgbClr val="404040"/>
              </a:buClr>
              <a:buSzPct val="100000"/>
              <a:buFont typeface="Arial"/>
              <a:buChar char="•"/>
            </a:pPr>
            <a:r>
              <a:rPr b="0" i="0" lang="en-US" sz="3200" u="none" cap="none" strike="noStrike">
                <a:solidFill>
                  <a:srgbClr val="404040"/>
                </a:solidFill>
                <a:latin typeface="Times New Roman"/>
                <a:ea typeface="Times New Roman"/>
                <a:cs typeface="Times New Roman"/>
                <a:sym typeface="Times New Roman"/>
              </a:rPr>
              <a:t>Foundational </a:t>
            </a:r>
            <a:r>
              <a:rPr lang="en-US"/>
              <a:t>S</a:t>
            </a:r>
            <a:r>
              <a:rPr b="0" i="0" lang="en-US" sz="3200" u="none" cap="none" strike="noStrike">
                <a:solidFill>
                  <a:srgbClr val="404040"/>
                </a:solidFill>
                <a:latin typeface="Times New Roman"/>
                <a:ea typeface="Times New Roman"/>
                <a:cs typeface="Times New Roman"/>
                <a:sym typeface="Times New Roman"/>
              </a:rPr>
              <a:t>ervices updates:                   	professional development opportunities</a:t>
            </a:r>
          </a:p>
          <a:p>
            <a:pPr indent="-342900" lvl="0" marL="342900" marR="0" rtl="0" algn="l">
              <a:spcBef>
                <a:spcPts val="1800"/>
              </a:spcBef>
              <a:spcAft>
                <a:spcPts val="0"/>
              </a:spcAft>
              <a:buClr>
                <a:srgbClr val="404040"/>
              </a:buClr>
              <a:buSzPct val="100000"/>
              <a:buFont typeface="Arial"/>
              <a:buChar char="•"/>
            </a:pPr>
            <a:r>
              <a:rPr lang="en-US"/>
              <a:t>Facilitator and participant c</a:t>
            </a:r>
            <a:r>
              <a:rPr b="0" i="0" lang="en-US" sz="3200" u="none" cap="none" strike="noStrike">
                <a:solidFill>
                  <a:srgbClr val="404040"/>
                </a:solidFill>
                <a:latin typeface="Times New Roman"/>
                <a:ea typeface="Times New Roman"/>
                <a:cs typeface="Times New Roman"/>
                <a:sym typeface="Times New Roman"/>
              </a:rPr>
              <a:t>ontact information shared for follow-up</a:t>
            </a:r>
          </a:p>
          <a:p>
            <a:pPr indent="-342900" lvl="0" marL="342900" marR="0" rtl="0" algn="l">
              <a:spcBef>
                <a:spcPts val="640"/>
              </a:spcBef>
              <a:spcAft>
                <a:spcPts val="0"/>
              </a:spcAft>
              <a:buClr>
                <a:srgbClr val="404040"/>
              </a:buClr>
              <a:buSzPct val="100000"/>
              <a:buFont typeface="Arial"/>
              <a:buNone/>
            </a:pPr>
            <a:r>
              <a:t/>
            </a:r>
            <a:endParaRPr b="0" i="0" sz="3200" u="none" cap="none" strike="noStrike">
              <a:solidFill>
                <a:srgbClr val="404040"/>
              </a:solidFill>
              <a:latin typeface="Times New Roman"/>
              <a:ea typeface="Times New Roman"/>
              <a:cs typeface="Times New Roman"/>
              <a:sym typeface="Times New Roman"/>
            </a:endParaRPr>
          </a:p>
        </p:txBody>
      </p:sp>
      <p:sp>
        <p:nvSpPr>
          <p:cNvPr id="197" name="Shape 197"/>
          <p:cNvSpPr txBox="1"/>
          <p:nvPr>
            <p:ph type="title"/>
          </p:nvPr>
        </p:nvSpPr>
        <p:spPr>
          <a:xfrm>
            <a:off x="457200" y="838200"/>
            <a:ext cx="8229600" cy="648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1"/>
                </a:solidFill>
                <a:latin typeface="Arial"/>
                <a:ea typeface="Arial"/>
                <a:cs typeface="Arial"/>
                <a:sym typeface="Arial"/>
              </a:rPr>
              <a:t>Conclusion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descr="http://www.helphive.com/images/thanks.jpg" id="204" name="Shape 204"/>
          <p:cNvPicPr preferRelativeResize="0"/>
          <p:nvPr/>
        </p:nvPicPr>
        <p:blipFill rotWithShape="1">
          <a:blip r:embed="rId3">
            <a:alphaModFix/>
          </a:blip>
          <a:srcRect b="0" l="0" r="0" t="0"/>
          <a:stretch/>
        </p:blipFill>
        <p:spPr>
          <a:xfrm>
            <a:off x="1524000" y="1295400"/>
            <a:ext cx="6548122" cy="4695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59825" y="64345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1"/>
                </a:solidFill>
                <a:latin typeface="Arial"/>
                <a:ea typeface="Arial"/>
                <a:cs typeface="Arial"/>
                <a:sym typeface="Arial"/>
              </a:rPr>
              <a:t>Purpose</a:t>
            </a:r>
          </a:p>
        </p:txBody>
      </p:sp>
      <p:sp>
        <p:nvSpPr>
          <p:cNvPr id="106" name="Shape 106"/>
          <p:cNvSpPr txBox="1"/>
          <p:nvPr>
            <p:ph idx="1" type="body"/>
          </p:nvPr>
        </p:nvSpPr>
        <p:spPr>
          <a:xfrm>
            <a:off x="151475" y="1689575"/>
            <a:ext cx="8992500" cy="5016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p>
          <a:p>
            <a:pPr indent="-381000" lvl="0" marL="457200" marR="0" rtl="0" algn="l">
              <a:spcBef>
                <a:spcPts val="0"/>
              </a:spcBef>
              <a:spcAft>
                <a:spcPts val="0"/>
              </a:spcAft>
              <a:buSzPct val="100000"/>
            </a:pPr>
            <a:r>
              <a:rPr lang="en-US" sz="2400"/>
              <a:t>Networking for Implementation sessions provide participants an opportunity for deeper discussion for the purpose of implementing approved content in the seven foundational service areas.  </a:t>
            </a:r>
            <a:br>
              <a:rPr lang="en-US" sz="2400"/>
            </a:br>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381000" lvl="0" marL="457200" marR="0" rtl="0" algn="l">
              <a:spcBef>
                <a:spcPts val="0"/>
              </a:spcBef>
              <a:spcAft>
                <a:spcPts val="0"/>
              </a:spcAft>
              <a:buSzPct val="100000"/>
            </a:pPr>
            <a:r>
              <a:rPr lang="en-US" sz="2400"/>
              <a:t>The Networking for Implementation opportunities are  based on specific objectives as determined by identified needs for further implementation discussions and/or exploration of the resources along with sharing.</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838200"/>
            <a:ext cx="8229600" cy="1143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US" sz="3600" u="none" cap="none" strike="noStrike">
                <a:solidFill>
                  <a:schemeClr val="dk1"/>
                </a:solidFill>
                <a:latin typeface="Arial"/>
                <a:ea typeface="Arial"/>
                <a:cs typeface="Arial"/>
                <a:sym typeface="Arial"/>
              </a:rPr>
              <a:t>Networking f</a:t>
            </a:r>
            <a:r>
              <a:rPr lang="en-US" sz="3600"/>
              <a:t>or Implementation includes</a:t>
            </a:r>
          </a:p>
        </p:txBody>
      </p:sp>
      <p:sp>
        <p:nvSpPr>
          <p:cNvPr id="112" name="Shape 112"/>
          <p:cNvSpPr txBox="1"/>
          <p:nvPr>
            <p:ph idx="1" type="body"/>
          </p:nvPr>
        </p:nvSpPr>
        <p:spPr>
          <a:xfrm>
            <a:off x="685800" y="1752600"/>
            <a:ext cx="3352799" cy="28194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Times New Roman"/>
                <a:ea typeface="Times New Roman"/>
                <a:cs typeface="Times New Roman"/>
                <a:sym typeface="Times New Roman"/>
              </a:rPr>
              <a:t>a</a:t>
            </a:r>
            <a:r>
              <a:rPr lang="en-US"/>
              <a:t> sharing of experiences toward collaborative learning.</a:t>
            </a:r>
          </a:p>
          <a:p>
            <a:pPr indent="0" lvl="0" marL="0" marR="0" rtl="0" algn="l">
              <a:spcBef>
                <a:spcPts val="320"/>
              </a:spcBef>
              <a:spcAft>
                <a:spcPts val="0"/>
              </a:spcAft>
              <a:buClr>
                <a:schemeClr val="dk1"/>
              </a:buClr>
              <a:buSzPct val="25000"/>
              <a:buFont typeface="Arial"/>
              <a:buNone/>
            </a:pPr>
            <a:r>
              <a:t/>
            </a:r>
            <a:endParaRPr b="0" i="0" sz="1600" u="none" cap="none" strike="noStrike">
              <a:solidFill>
                <a:schemeClr val="dk1"/>
              </a:solidFill>
              <a:latin typeface="Times New Roman"/>
              <a:ea typeface="Times New Roman"/>
              <a:cs typeface="Times New Roman"/>
              <a:sym typeface="Times New Roman"/>
            </a:endParaRPr>
          </a:p>
        </p:txBody>
      </p:sp>
      <p:pic>
        <p:nvPicPr>
          <p:cNvPr id="113" name="Shape 113"/>
          <p:cNvPicPr preferRelativeResize="0"/>
          <p:nvPr/>
        </p:nvPicPr>
        <p:blipFill rotWithShape="1">
          <a:blip r:embed="rId3">
            <a:alphaModFix/>
          </a:blip>
          <a:srcRect b="0" l="0" r="0" t="0"/>
          <a:stretch/>
        </p:blipFill>
        <p:spPr>
          <a:xfrm>
            <a:off x="4969524" y="1797758"/>
            <a:ext cx="3352799" cy="3079200"/>
          </a:xfrm>
          <a:prstGeom prst="rect">
            <a:avLst/>
          </a:prstGeom>
          <a:noFill/>
          <a:ln>
            <a:noFill/>
          </a:ln>
        </p:spPr>
      </p:pic>
      <p:sp>
        <p:nvSpPr>
          <p:cNvPr id="114" name="Shape 114"/>
          <p:cNvSpPr txBox="1"/>
          <p:nvPr/>
        </p:nvSpPr>
        <p:spPr>
          <a:xfrm>
            <a:off x="685800" y="4953000"/>
            <a:ext cx="7467600" cy="166814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3200" u="none" cap="none" strike="noStrike">
                <a:solidFill>
                  <a:srgbClr val="000000"/>
                </a:solidFill>
                <a:latin typeface="Times New Roman"/>
                <a:ea typeface="Times New Roman"/>
                <a:cs typeface="Times New Roman"/>
                <a:sym typeface="Times New Roman"/>
              </a:rPr>
              <a:t>*  The more attendees participate,              the richer the learning outcomes for all.</a:t>
            </a:r>
          </a:p>
          <a:p>
            <a:pPr indent="-342900" lvl="0" marL="342900" marR="0" rtl="0" algn="l">
              <a:spcBef>
                <a:spcPts val="640"/>
              </a:spcBef>
              <a:spcAft>
                <a:spcPts val="0"/>
              </a:spcAft>
              <a:buClr>
                <a:schemeClr val="dk1"/>
              </a:buClr>
              <a:buFont typeface="Arial"/>
              <a:buNone/>
            </a:pPr>
            <a:r>
              <a:t/>
            </a:r>
            <a:endParaRPr b="0" i="0" sz="3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idx="1" type="body"/>
          </p:nvPr>
        </p:nvSpPr>
        <p:spPr>
          <a:xfrm>
            <a:off x="261000" y="1793250"/>
            <a:ext cx="8622000" cy="4230600"/>
          </a:xfrm>
          <a:prstGeom prst="rect">
            <a:avLst/>
          </a:prstGeom>
          <a:noFill/>
          <a:ln>
            <a:noFill/>
          </a:ln>
        </p:spPr>
        <p:txBody>
          <a:bodyPr anchorCtr="0" anchor="t" bIns="45700" lIns="91425" rIns="91425" tIns="45700">
            <a:noAutofit/>
          </a:bodyPr>
          <a:lstStyle/>
          <a:p>
            <a:pPr indent="0" lvl="0" rtl="0" algn="just">
              <a:spcBef>
                <a:spcPts val="200"/>
              </a:spcBef>
              <a:spcAft>
                <a:spcPts val="200"/>
              </a:spcAft>
              <a:buClr>
                <a:srgbClr val="404040"/>
              </a:buClr>
              <a:buSzPct val="100000"/>
              <a:buFont typeface="Times New Roman"/>
              <a:buChar char="✓"/>
            </a:pPr>
            <a:r>
              <a:rPr lang="en-US" sz="3000">
                <a:solidFill>
                  <a:schemeClr val="dk1"/>
                </a:solidFill>
              </a:rPr>
              <a:t>Focus sharing on ideas that are broadly </a:t>
            </a:r>
            <a:r>
              <a:rPr b="1" lang="en-US" sz="3000">
                <a:solidFill>
                  <a:schemeClr val="dk1"/>
                </a:solidFill>
              </a:rPr>
              <a:t>applicable</a:t>
            </a:r>
            <a:r>
              <a:rPr lang="en-US" sz="3000">
                <a:solidFill>
                  <a:schemeClr val="dk1"/>
                </a:solidFill>
              </a:rPr>
              <a:t> and may benefit colleagues in their own practice.</a:t>
            </a:r>
          </a:p>
          <a:p>
            <a:pPr indent="-342900" lvl="0" marL="342900" marR="0" rtl="0" algn="l">
              <a:spcBef>
                <a:spcPts val="2400"/>
              </a:spcBef>
              <a:spcAft>
                <a:spcPts val="0"/>
              </a:spcAft>
              <a:buClr>
                <a:srgbClr val="404040"/>
              </a:buClr>
              <a:buSzPct val="100000"/>
              <a:buFont typeface="Times New Roman"/>
              <a:buChar char="✓"/>
            </a:pPr>
            <a:r>
              <a:rPr lang="en-US" sz="3000">
                <a:solidFill>
                  <a:schemeClr val="dk1"/>
                </a:solidFill>
              </a:rPr>
              <a:t>Assume a positive intention toward continuous improvement by </a:t>
            </a:r>
            <a:r>
              <a:rPr b="1" lang="en-US" sz="3000">
                <a:solidFill>
                  <a:schemeClr val="dk1"/>
                </a:solidFill>
              </a:rPr>
              <a:t>sharing </a:t>
            </a:r>
            <a:r>
              <a:rPr lang="en-US" sz="3000">
                <a:solidFill>
                  <a:schemeClr val="dk1"/>
                </a:solidFill>
              </a:rPr>
              <a:t>actionable ideas and solutions.</a:t>
            </a:r>
          </a:p>
          <a:p>
            <a:pPr indent="0" lvl="0" marL="0" marR="0" rtl="0" algn="l">
              <a:spcBef>
                <a:spcPts val="2400"/>
              </a:spcBef>
              <a:spcAft>
                <a:spcPts val="0"/>
              </a:spcAft>
              <a:buNone/>
            </a:pPr>
            <a:r>
              <a:t/>
            </a:r>
            <a:endParaRPr sz="1200">
              <a:solidFill>
                <a:schemeClr val="dk1"/>
              </a:solidFill>
            </a:endParaRPr>
          </a:p>
          <a:p>
            <a:pPr indent="0" lvl="0" rtl="0" algn="just">
              <a:spcBef>
                <a:spcPts val="200"/>
              </a:spcBef>
              <a:spcAft>
                <a:spcPts val="200"/>
              </a:spcAft>
              <a:buClr>
                <a:srgbClr val="404040"/>
              </a:buClr>
              <a:buSzPct val="100000"/>
              <a:buFont typeface="Times New Roman"/>
              <a:buChar char="✓"/>
            </a:pPr>
            <a:r>
              <a:rPr b="1" lang="en-US" sz="3000">
                <a:solidFill>
                  <a:schemeClr val="dk1"/>
                </a:solidFill>
              </a:rPr>
              <a:t>Respect</a:t>
            </a:r>
            <a:r>
              <a:rPr lang="en-US" sz="3000">
                <a:solidFill>
                  <a:schemeClr val="dk1"/>
                </a:solidFill>
              </a:rPr>
              <a:t> colleague sharing, contexts, and mutual need for confidentiality beyond the networking session.</a:t>
            </a:r>
          </a:p>
          <a:p>
            <a:pPr indent="-342900" lvl="0" marL="342900" marR="0" rtl="0" algn="l">
              <a:spcBef>
                <a:spcPts val="1800"/>
              </a:spcBef>
              <a:spcAft>
                <a:spcPts val="0"/>
              </a:spcAft>
              <a:buClr>
                <a:srgbClr val="404040"/>
              </a:buClr>
              <a:buSzPct val="100000"/>
              <a:buFont typeface="Noto Sans Symbols"/>
              <a:buNone/>
            </a:pPr>
            <a:r>
              <a:t/>
            </a:r>
            <a:endParaRPr b="0" i="0" sz="3200" u="none" cap="none" strike="noStrike">
              <a:solidFill>
                <a:srgbClr val="404040"/>
              </a:solidFill>
              <a:latin typeface="Times New Roman"/>
              <a:ea typeface="Times New Roman"/>
              <a:cs typeface="Times New Roman"/>
              <a:sym typeface="Times New Roman"/>
            </a:endParaRPr>
          </a:p>
          <a:p>
            <a:pPr indent="-342900" lvl="0" marL="342900" marR="0" rtl="0" algn="l">
              <a:spcBef>
                <a:spcPts val="640"/>
              </a:spcBef>
              <a:spcAft>
                <a:spcPts val="0"/>
              </a:spcAft>
              <a:buClr>
                <a:srgbClr val="404040"/>
              </a:buClr>
              <a:buSzPct val="100000"/>
              <a:buFont typeface="Arial"/>
              <a:buNone/>
            </a:pPr>
            <a:r>
              <a:t/>
            </a:r>
            <a:endParaRPr b="0" i="0" sz="3200" u="none" cap="none" strike="noStrike">
              <a:solidFill>
                <a:srgbClr val="404040"/>
              </a:solidFill>
              <a:latin typeface="Times New Roman"/>
              <a:ea typeface="Times New Roman"/>
              <a:cs typeface="Times New Roman"/>
              <a:sym typeface="Times New Roman"/>
            </a:endParaRPr>
          </a:p>
        </p:txBody>
      </p:sp>
      <p:sp>
        <p:nvSpPr>
          <p:cNvPr id="122" name="Shape 122"/>
          <p:cNvSpPr txBox="1"/>
          <p:nvPr>
            <p:ph type="title"/>
          </p:nvPr>
        </p:nvSpPr>
        <p:spPr>
          <a:xfrm>
            <a:off x="364525" y="838200"/>
            <a:ext cx="8229600" cy="9549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1"/>
                </a:solidFill>
                <a:latin typeface="Arial"/>
                <a:ea typeface="Arial"/>
                <a:cs typeface="Arial"/>
                <a:sym typeface="Arial"/>
              </a:rPr>
              <a:t>Networking Norms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1981200"/>
            <a:ext cx="8224800" cy="4385400"/>
          </a:xfrm>
          <a:prstGeom prst="rect">
            <a:avLst/>
          </a:prstGeom>
          <a:noFill/>
          <a:ln>
            <a:noFill/>
          </a:ln>
        </p:spPr>
        <p:txBody>
          <a:bodyPr anchorCtr="0" anchor="t" bIns="45700" lIns="91425" rIns="91425" tIns="45700">
            <a:noAutofit/>
          </a:bodyPr>
          <a:lstStyle/>
          <a:p>
            <a:pPr lvl="0" rtl="0">
              <a:spcBef>
                <a:spcPts val="200"/>
              </a:spcBef>
              <a:buClr>
                <a:schemeClr val="dk1"/>
              </a:buClr>
              <a:buSzPct val="100000"/>
              <a:buFont typeface="Times New Roman"/>
              <a:buChar char="•"/>
            </a:pPr>
            <a:r>
              <a:rPr lang="en-US">
                <a:solidFill>
                  <a:schemeClr val="dk1"/>
                </a:solidFill>
              </a:rPr>
              <a:t>Examine a focus topic in depth to support implementation. </a:t>
            </a:r>
          </a:p>
          <a:p>
            <a:pPr indent="-342900" lvl="0" marL="342900" marR="0" rtl="0" algn="l">
              <a:spcBef>
                <a:spcPts val="1200"/>
              </a:spcBef>
              <a:spcAft>
                <a:spcPts val="0"/>
              </a:spcAft>
              <a:buClr>
                <a:schemeClr val="dk1"/>
              </a:buClr>
              <a:buSzPct val="100000"/>
              <a:buFont typeface="Arial"/>
              <a:buChar char="•"/>
            </a:pPr>
            <a:r>
              <a:rPr lang="en-US">
                <a:solidFill>
                  <a:schemeClr val="dk1"/>
                </a:solidFill>
              </a:rPr>
              <a:t>Share impacts, successes, and lessons learned related to the implementation of the focus topic by facilitator and participants.</a:t>
            </a:r>
          </a:p>
          <a:p>
            <a:pPr indent="-342900" lvl="0" marL="342900" marR="0" rtl="0" algn="l">
              <a:spcBef>
                <a:spcPts val="1800"/>
              </a:spcBef>
              <a:spcAft>
                <a:spcPts val="0"/>
              </a:spcAft>
              <a:buClr>
                <a:schemeClr val="dk1"/>
              </a:buClr>
              <a:buSzPct val="100000"/>
              <a:buFont typeface="Arial"/>
              <a:buChar char="•"/>
            </a:pPr>
            <a:r>
              <a:rPr b="0" i="0" lang="en-US" sz="3200" u="none" cap="none" strike="noStrike">
                <a:solidFill>
                  <a:schemeClr val="dk1"/>
                </a:solidFill>
                <a:latin typeface="Times New Roman"/>
                <a:ea typeface="Times New Roman"/>
                <a:cs typeface="Times New Roman"/>
                <a:sym typeface="Times New Roman"/>
              </a:rPr>
              <a:t>Ask and collaboratively address questions    and challenges related to the </a:t>
            </a:r>
            <a:r>
              <a:rPr lang="en-US">
                <a:solidFill>
                  <a:schemeClr val="dk1"/>
                </a:solidFill>
              </a:rPr>
              <a:t>implementation of </a:t>
            </a:r>
            <a:r>
              <a:rPr b="0" i="0" lang="en-US" sz="3200" u="none" cap="none" strike="noStrike">
                <a:solidFill>
                  <a:schemeClr val="dk1"/>
                </a:solidFill>
                <a:latin typeface="Times New Roman"/>
                <a:ea typeface="Times New Roman"/>
                <a:cs typeface="Times New Roman"/>
                <a:sym typeface="Times New Roman"/>
              </a:rPr>
              <a:t> the focus topic.</a:t>
            </a:r>
          </a:p>
        </p:txBody>
      </p:sp>
      <p:sp>
        <p:nvSpPr>
          <p:cNvPr id="130" name="Shape 130"/>
          <p:cNvSpPr txBox="1"/>
          <p:nvPr>
            <p:ph type="title"/>
          </p:nvPr>
        </p:nvSpPr>
        <p:spPr>
          <a:xfrm>
            <a:off x="457200" y="838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1"/>
                </a:solidFill>
                <a:latin typeface="Arial"/>
                <a:ea typeface="Arial"/>
                <a:cs typeface="Arial"/>
                <a:sym typeface="Arial"/>
              </a:rPr>
              <a:t>Session Objectives</a:t>
            </a:r>
          </a:p>
        </p:txBody>
      </p:sp>
      <p:sp>
        <p:nvSpPr>
          <p:cNvPr id="131" name="Shape 131"/>
          <p:cNvSpPr txBox="1"/>
          <p:nvPr>
            <p:ph idx="12" type="sldNum"/>
          </p:nvPr>
        </p:nvSpPr>
        <p:spPr>
          <a:xfrm>
            <a:off x="8755129" y="6391866"/>
            <a:ext cx="157093" cy="153887"/>
          </a:xfrm>
          <a:prstGeom prst="rect">
            <a:avLst/>
          </a:prstGeom>
          <a:noFill/>
          <a:ln>
            <a:noFill/>
          </a:ln>
        </p:spPr>
        <p:txBody>
          <a:bodyPr anchorCtr="0" anchor="ctr" bIns="0" lIns="0" rIns="0" tIns="0">
            <a:noAutofit/>
          </a:bodyPr>
          <a:lstStyle/>
          <a:p>
            <a:pPr indent="0" lvl="0" marL="0" marR="0" rtl="0" algn="r">
              <a:spcBef>
                <a:spcPts val="0"/>
              </a:spcBef>
              <a:spcAft>
                <a:spcPts val="0"/>
              </a:spcAft>
              <a:buSzPct val="25000"/>
              <a:buNone/>
            </a:pPr>
            <a:fld id="{00000000-1234-1234-1234-123412341234}" type="slidenum">
              <a:rPr b="0" i="0" lang="en-US" sz="1000" u="none" cap="none" strike="noStrike">
                <a:solidFill>
                  <a:srgbClr val="3A5878"/>
                </a:solidFill>
                <a:latin typeface="Times New Roman"/>
                <a:ea typeface="Times New Roman"/>
                <a:cs typeface="Times New Roman"/>
                <a:sym typeface="Times New Roman"/>
              </a:rPr>
              <a:t>‹#›</a:t>
            </a:fld>
          </a:p>
        </p:txBody>
      </p:sp>
      <p:pic>
        <p:nvPicPr>
          <p:cNvPr id="132" name="Shape 132"/>
          <p:cNvPicPr preferRelativeResize="0"/>
          <p:nvPr/>
        </p:nvPicPr>
        <p:blipFill rotWithShape="1">
          <a:blip r:embed="rId3">
            <a:alphaModFix/>
          </a:blip>
          <a:srcRect b="0" l="0" r="0" t="0"/>
          <a:stretch/>
        </p:blipFill>
        <p:spPr>
          <a:xfrm>
            <a:off x="6853157" y="0"/>
            <a:ext cx="2899200" cy="207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1" type="body"/>
          </p:nvPr>
        </p:nvSpPr>
        <p:spPr>
          <a:xfrm>
            <a:off x="4267200" y="2057400"/>
            <a:ext cx="3581399" cy="385200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404040"/>
              </a:buClr>
              <a:buSzPct val="25000"/>
              <a:buFont typeface="Arial"/>
              <a:buNone/>
            </a:pPr>
            <a:r>
              <a:t/>
            </a:r>
            <a:endParaRPr b="0" i="0" sz="3200" u="none" cap="none" strike="noStrike">
              <a:solidFill>
                <a:srgbClr val="404040"/>
              </a:solidFill>
              <a:latin typeface="Times New Roman"/>
              <a:ea typeface="Times New Roman"/>
              <a:cs typeface="Times New Roman"/>
              <a:sym typeface="Times New Roman"/>
            </a:endParaRPr>
          </a:p>
          <a:p>
            <a:pPr indent="0" lvl="0" marL="0" marR="0" rtl="0" algn="l">
              <a:spcBef>
                <a:spcPts val="640"/>
              </a:spcBef>
              <a:spcAft>
                <a:spcPts val="0"/>
              </a:spcAft>
              <a:buClr>
                <a:srgbClr val="404040"/>
              </a:buClr>
              <a:buSzPct val="25000"/>
              <a:buFont typeface="Arial"/>
              <a:buNone/>
            </a:pPr>
            <a:r>
              <a:t/>
            </a:r>
            <a:endParaRPr b="0" i="0" sz="3200" u="none" cap="none" strike="noStrike">
              <a:solidFill>
                <a:srgbClr val="404040"/>
              </a:solidFill>
              <a:latin typeface="Times New Roman"/>
              <a:ea typeface="Times New Roman"/>
              <a:cs typeface="Times New Roman"/>
              <a:sym typeface="Times New Roman"/>
            </a:endParaRPr>
          </a:p>
        </p:txBody>
      </p:sp>
      <p:sp>
        <p:nvSpPr>
          <p:cNvPr id="140" name="Shape 140"/>
          <p:cNvSpPr txBox="1"/>
          <p:nvPr>
            <p:ph type="title"/>
          </p:nvPr>
        </p:nvSpPr>
        <p:spPr>
          <a:xfrm>
            <a:off x="457200" y="838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1"/>
                </a:solidFill>
                <a:latin typeface="Arial"/>
                <a:ea typeface="Arial"/>
                <a:cs typeface="Arial"/>
                <a:sym typeface="Arial"/>
              </a:rPr>
              <a:t>Focus Topic to examine in depth to support implementation</a:t>
            </a:r>
          </a:p>
        </p:txBody>
      </p:sp>
      <p:pic>
        <p:nvPicPr>
          <p:cNvPr id="141" name="Shape 141"/>
          <p:cNvPicPr preferRelativeResize="0"/>
          <p:nvPr/>
        </p:nvPicPr>
        <p:blipFill rotWithShape="1">
          <a:blip r:embed="rId3">
            <a:alphaModFix/>
          </a:blip>
          <a:srcRect b="0" l="0" r="0" t="0"/>
          <a:stretch/>
        </p:blipFill>
        <p:spPr>
          <a:xfrm>
            <a:off x="3352800" y="2133600"/>
            <a:ext cx="2562277" cy="2971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609600" y="3733800"/>
            <a:ext cx="8228400" cy="23475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br>
              <a:rPr b="0" i="0" lang="en-US" sz="4400" u="none" cap="none" strike="noStrike">
                <a:solidFill>
                  <a:schemeClr val="dk1"/>
                </a:solidFill>
                <a:latin typeface="Arial"/>
                <a:ea typeface="Arial"/>
                <a:cs typeface="Arial"/>
                <a:sym typeface="Arial"/>
              </a:rPr>
            </a:br>
            <a:r>
              <a:rPr b="0" i="0" lang="en-US" sz="4400" u="none" cap="none" strike="noStrike">
                <a:solidFill>
                  <a:srgbClr val="7F7F7F"/>
                </a:solidFill>
                <a:latin typeface="Arial"/>
                <a:ea typeface="Arial"/>
                <a:cs typeface="Arial"/>
                <a:sym typeface="Arial"/>
              </a:rPr>
              <a:t>Objective 1:</a:t>
            </a:r>
            <a:br>
              <a:rPr b="0" i="0" lang="en-US" sz="4400" u="none" cap="none" strike="noStrike">
                <a:solidFill>
                  <a:srgbClr val="7F7F7F"/>
                </a:solidFill>
                <a:latin typeface="Arial"/>
                <a:ea typeface="Arial"/>
                <a:cs typeface="Arial"/>
                <a:sym typeface="Arial"/>
              </a:rPr>
            </a:br>
            <a:br>
              <a:rPr b="0" i="0" lang="en-US" sz="1000" u="none" cap="none" strike="noStrike">
                <a:solidFill>
                  <a:schemeClr val="dk1"/>
                </a:solidFill>
                <a:latin typeface="Arial"/>
                <a:ea typeface="Arial"/>
                <a:cs typeface="Arial"/>
                <a:sym typeface="Arial"/>
              </a:rPr>
            </a:br>
            <a:r>
              <a:rPr lang="en-US" sz="4000"/>
              <a:t>Examine a focus topic in depth to support implementation.</a:t>
            </a:r>
            <a:r>
              <a:rPr b="0" i="0" lang="en-US" sz="4000" u="none" cap="none" strike="noStrike">
                <a:solidFill>
                  <a:schemeClr val="dk1"/>
                </a:solidFill>
                <a:latin typeface="Arial"/>
                <a:ea typeface="Arial"/>
                <a:cs typeface="Arial"/>
                <a:sym typeface="Arial"/>
              </a:rPr>
              <a:t> </a:t>
            </a:r>
            <a:br>
              <a:rPr b="0" i="0" lang="en-US" sz="4400" u="none" cap="none" strike="noStrike">
                <a:solidFill>
                  <a:schemeClr val="dk1"/>
                </a:solidFill>
                <a:latin typeface="Arial"/>
                <a:ea typeface="Arial"/>
                <a:cs typeface="Arial"/>
                <a:sym typeface="Arial"/>
              </a:rPr>
            </a:br>
          </a:p>
        </p:txBody>
      </p:sp>
      <p:sp>
        <p:nvSpPr>
          <p:cNvPr id="149" name="Shape 149"/>
          <p:cNvSpPr txBox="1"/>
          <p:nvPr>
            <p:ph idx="11" type="ftr"/>
          </p:nvPr>
        </p:nvSpPr>
        <p:spPr>
          <a:xfrm>
            <a:off x="5328339" y="6429430"/>
            <a:ext cx="3583885" cy="12311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1200" u="none" cap="none" strike="noStrike">
              <a:solidFill>
                <a:srgbClr val="888888"/>
              </a:solidFill>
              <a:latin typeface="Times New Roman"/>
              <a:ea typeface="Times New Roman"/>
              <a:cs typeface="Times New Roman"/>
              <a:sym typeface="Times New Roman"/>
            </a:endParaRPr>
          </a:p>
        </p:txBody>
      </p:sp>
      <p:pic>
        <p:nvPicPr>
          <p:cNvPr id="150" name="Shape 150"/>
          <p:cNvPicPr preferRelativeResize="0"/>
          <p:nvPr/>
        </p:nvPicPr>
        <p:blipFill rotWithShape="1">
          <a:blip r:embed="rId3">
            <a:alphaModFix/>
          </a:blip>
          <a:srcRect b="0" l="0" r="0" t="0"/>
          <a:stretch/>
        </p:blipFill>
        <p:spPr>
          <a:xfrm>
            <a:off x="3009900" y="762000"/>
            <a:ext cx="4090987" cy="29257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idx="1" type="body"/>
          </p:nvPr>
        </p:nvSpPr>
        <p:spPr>
          <a:xfrm>
            <a:off x="4267200" y="2057400"/>
            <a:ext cx="3581399" cy="385200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404040"/>
              </a:buClr>
              <a:buSzPct val="25000"/>
              <a:buFont typeface="Arial"/>
              <a:buNone/>
            </a:pPr>
            <a:r>
              <a:t/>
            </a:r>
            <a:endParaRPr b="0" i="0" sz="3200" u="none" cap="none" strike="noStrike">
              <a:solidFill>
                <a:srgbClr val="404040"/>
              </a:solidFill>
              <a:latin typeface="Times New Roman"/>
              <a:ea typeface="Times New Roman"/>
              <a:cs typeface="Times New Roman"/>
              <a:sym typeface="Times New Roman"/>
            </a:endParaRPr>
          </a:p>
          <a:p>
            <a:pPr indent="0" lvl="0" marL="0" marR="0" rtl="0" algn="l">
              <a:spcBef>
                <a:spcPts val="640"/>
              </a:spcBef>
              <a:spcAft>
                <a:spcPts val="0"/>
              </a:spcAft>
              <a:buClr>
                <a:srgbClr val="404040"/>
              </a:buClr>
              <a:buSzPct val="25000"/>
              <a:buFont typeface="Arial"/>
              <a:buNone/>
            </a:pPr>
            <a:r>
              <a:t/>
            </a:r>
            <a:endParaRPr b="0" i="0" sz="3200" u="none" cap="none" strike="noStrike">
              <a:solidFill>
                <a:srgbClr val="404040"/>
              </a:solidFill>
              <a:latin typeface="Times New Roman"/>
              <a:ea typeface="Times New Roman"/>
              <a:cs typeface="Times New Roman"/>
              <a:sym typeface="Times New Roman"/>
            </a:endParaRPr>
          </a:p>
        </p:txBody>
      </p:sp>
      <p:sp>
        <p:nvSpPr>
          <p:cNvPr id="158" name="Shape 158"/>
          <p:cNvSpPr txBox="1"/>
          <p:nvPr>
            <p:ph type="title"/>
          </p:nvPr>
        </p:nvSpPr>
        <p:spPr>
          <a:xfrm>
            <a:off x="457200" y="838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1"/>
                </a:solidFill>
                <a:latin typeface="Arial"/>
                <a:ea typeface="Arial"/>
                <a:cs typeface="Arial"/>
                <a:sym typeface="Arial"/>
              </a:rPr>
              <a:t>Focus Topic and related FS slides</a:t>
            </a:r>
          </a:p>
        </p:txBody>
      </p:sp>
      <p:pic>
        <p:nvPicPr>
          <p:cNvPr id="159" name="Shape 159"/>
          <p:cNvPicPr preferRelativeResize="0"/>
          <p:nvPr/>
        </p:nvPicPr>
        <p:blipFill rotWithShape="1">
          <a:blip r:embed="rId3">
            <a:alphaModFix/>
          </a:blip>
          <a:srcRect b="0" l="0" r="0" t="0"/>
          <a:stretch/>
        </p:blipFill>
        <p:spPr>
          <a:xfrm>
            <a:off x="3263900" y="2438400"/>
            <a:ext cx="2562277" cy="3124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533400" y="3101325"/>
            <a:ext cx="8228400" cy="3171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br>
              <a:rPr b="0" i="0" lang="en-US" sz="4400" u="none" cap="none" strike="noStrike">
                <a:solidFill>
                  <a:schemeClr val="dk1"/>
                </a:solidFill>
                <a:latin typeface="Arial"/>
                <a:ea typeface="Arial"/>
                <a:cs typeface="Arial"/>
                <a:sym typeface="Arial"/>
              </a:rPr>
            </a:br>
            <a:r>
              <a:rPr b="0" i="0" lang="en-US" sz="4400" u="none" cap="none" strike="noStrike">
                <a:solidFill>
                  <a:srgbClr val="7F7F7F"/>
                </a:solidFill>
                <a:latin typeface="Arial"/>
                <a:ea typeface="Arial"/>
                <a:cs typeface="Arial"/>
                <a:sym typeface="Arial"/>
              </a:rPr>
              <a:t>Objective 2:</a:t>
            </a:r>
            <a:br>
              <a:rPr b="0" i="0" lang="en-US" sz="4400" u="none" cap="none" strike="noStrike">
                <a:solidFill>
                  <a:srgbClr val="7F7F7F"/>
                </a:solidFill>
                <a:latin typeface="Arial"/>
                <a:ea typeface="Arial"/>
                <a:cs typeface="Arial"/>
                <a:sym typeface="Arial"/>
              </a:rPr>
            </a:br>
            <a:br>
              <a:rPr b="0" i="0" lang="en-US" sz="1000" u="none" cap="none" strike="noStrike">
                <a:solidFill>
                  <a:schemeClr val="dk1"/>
                </a:solidFill>
                <a:latin typeface="Arial"/>
                <a:ea typeface="Arial"/>
                <a:cs typeface="Arial"/>
                <a:sym typeface="Arial"/>
              </a:rPr>
            </a:br>
            <a:r>
              <a:rPr lang="en-US" sz="3600">
                <a:latin typeface="Times New Roman"/>
                <a:ea typeface="Times New Roman"/>
                <a:cs typeface="Times New Roman"/>
                <a:sym typeface="Times New Roman"/>
              </a:rPr>
              <a:t>Share impacts, successes, and lessons learned related to the implementation of the focus topic by facilitator and participants</a:t>
            </a:r>
            <a:r>
              <a:rPr b="0" i="0" lang="en-US" sz="3600" u="none" cap="none" strike="noStrike">
                <a:solidFill>
                  <a:schemeClr val="dk1"/>
                </a:solidFill>
                <a:latin typeface="Arial"/>
                <a:ea typeface="Arial"/>
                <a:cs typeface="Arial"/>
                <a:sym typeface="Arial"/>
              </a:rPr>
              <a:t>.</a:t>
            </a:r>
            <a:br>
              <a:rPr b="0" i="0" lang="en-US" sz="4400" u="none" cap="none" strike="noStrike">
                <a:solidFill>
                  <a:schemeClr val="dk1"/>
                </a:solidFill>
                <a:latin typeface="Arial"/>
                <a:ea typeface="Arial"/>
                <a:cs typeface="Arial"/>
                <a:sym typeface="Arial"/>
              </a:rPr>
            </a:br>
          </a:p>
        </p:txBody>
      </p:sp>
      <p:sp>
        <p:nvSpPr>
          <p:cNvPr id="167" name="Shape 167"/>
          <p:cNvSpPr txBox="1"/>
          <p:nvPr>
            <p:ph idx="11" type="ftr"/>
          </p:nvPr>
        </p:nvSpPr>
        <p:spPr>
          <a:xfrm>
            <a:off x="5328339" y="6429430"/>
            <a:ext cx="3583885" cy="12311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1200" u="none" cap="none" strike="noStrike">
              <a:solidFill>
                <a:srgbClr val="888888"/>
              </a:solidFill>
              <a:latin typeface="Times New Roman"/>
              <a:ea typeface="Times New Roman"/>
              <a:cs typeface="Times New Roman"/>
              <a:sym typeface="Times New Roman"/>
            </a:endParaRPr>
          </a:p>
        </p:txBody>
      </p:sp>
      <p:pic>
        <p:nvPicPr>
          <p:cNvPr id="168" name="Shape 168"/>
          <p:cNvPicPr preferRelativeResize="0"/>
          <p:nvPr/>
        </p:nvPicPr>
        <p:blipFill rotWithShape="1">
          <a:blip r:embed="rId3">
            <a:alphaModFix/>
          </a:blip>
          <a:srcRect b="0" l="0" r="0" t="0"/>
          <a:stretch/>
        </p:blipFill>
        <p:spPr>
          <a:xfrm>
            <a:off x="3048000" y="609600"/>
            <a:ext cx="4090987" cy="29257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SBEtemplate_97-200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