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16"/>
  </p:notesMasterIdLst>
  <p:handoutMasterIdLst>
    <p:handoutMasterId r:id="rId17"/>
  </p:handoutMasterIdLst>
  <p:sldIdLst>
    <p:sldId id="256" r:id="rId2"/>
    <p:sldId id="257" r:id="rId3"/>
    <p:sldId id="258" r:id="rId4"/>
    <p:sldId id="273" r:id="rId5"/>
    <p:sldId id="274" r:id="rId6"/>
    <p:sldId id="259" r:id="rId7"/>
    <p:sldId id="260" r:id="rId8"/>
    <p:sldId id="261" r:id="rId9"/>
    <p:sldId id="262" r:id="rId10"/>
    <p:sldId id="263" r:id="rId11"/>
    <p:sldId id="264" r:id="rId12"/>
    <p:sldId id="275" r:id="rId13"/>
    <p:sldId id="268" r:id="rId14"/>
    <p:sldId id="270" r:id="rId15"/>
  </p:sldIdLst>
  <p:sldSz cx="12188825" cy="6858000"/>
  <p:notesSz cx="7023100" cy="93091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217" autoAdjust="0"/>
  </p:normalViewPr>
  <p:slideViewPr>
    <p:cSldViewPr snapToGrid="0">
      <p:cViewPr varScale="1">
        <p:scale>
          <a:sx n="48" d="100"/>
          <a:sy n="48" d="100"/>
        </p:scale>
        <p:origin x="354" y="48"/>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1"/>
          </a:xfrm>
          <a:prstGeom prst="rect">
            <a:avLst/>
          </a:prstGeom>
        </p:spPr>
        <p:txBody>
          <a:bodyPr vert="horz" lIns="93317" tIns="46659" rIns="93317" bIns="46659" rtlCol="0"/>
          <a:lstStyle>
            <a:lvl1pPr algn="r">
              <a:defRPr sz="1200"/>
            </a:lvl1pPr>
          </a:lstStyle>
          <a:p>
            <a:fld id="{8B3445D5-B49D-41E2-ADD5-ACF8DE62150F}" type="datetimeFigureOut">
              <a:rPr lang="en-US" smtClean="0"/>
              <a:pPr/>
              <a:t>9/24/2015</a:t>
            </a:fld>
            <a:endParaRPr lang="en-US"/>
          </a:p>
        </p:txBody>
      </p:sp>
      <p:sp>
        <p:nvSpPr>
          <p:cNvPr id="4" name="Footer Placeholder 3"/>
          <p:cNvSpPr>
            <a:spLocks noGrp="1"/>
          </p:cNvSpPr>
          <p:nvPr>
            <p:ph type="ftr" sz="quarter" idx="2"/>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0"/>
          </a:xfrm>
          <a:prstGeom prst="rect">
            <a:avLst/>
          </a:prstGeom>
        </p:spPr>
        <p:txBody>
          <a:bodyPr vert="horz" lIns="93317" tIns="46659" rIns="93317" bIns="46659" rtlCol="0" anchor="b"/>
          <a:lstStyle>
            <a:lvl1pPr algn="r">
              <a:defRPr sz="1200"/>
            </a:lvl1pPr>
          </a:lstStyle>
          <a:p>
            <a:fld id="{3840AE26-353B-4CD7-B1C5-F85B431FDB90}" type="slidenum">
              <a:rPr lang="en-US" smtClean="0"/>
              <a:pPr/>
              <a:t>‹#›</a:t>
            </a:fld>
            <a:endParaRPr lang="en-US"/>
          </a:p>
        </p:txBody>
      </p:sp>
    </p:spTree>
    <p:extLst>
      <p:ext uri="{BB962C8B-B14F-4D97-AF65-F5344CB8AC3E}">
        <p14:creationId xmlns:p14="http://schemas.microsoft.com/office/powerpoint/2010/main" val="2274654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2" y="0"/>
            <a:ext cx="3043342" cy="465455"/>
          </a:xfrm>
          <a:prstGeom prst="rect">
            <a:avLst/>
          </a:prstGeom>
          <a:noFill/>
          <a:ln>
            <a:noFill/>
          </a:ln>
        </p:spPr>
        <p:txBody>
          <a:bodyPr lIns="93302" tIns="93302" rIns="93302" bIns="93302" anchor="t" anchorCtr="0"/>
          <a:lstStyle>
            <a:lvl1pPr marL="0" marR="0" indent="0" algn="l" rtl="0">
              <a:spcBef>
                <a:spcPts val="0"/>
              </a:spcBef>
              <a:defRPr/>
            </a:lvl1pPr>
            <a:lvl2pPr marL="466586" marR="0" indent="0" algn="l" rtl="0">
              <a:spcBef>
                <a:spcPts val="0"/>
              </a:spcBef>
              <a:defRPr/>
            </a:lvl2pPr>
            <a:lvl3pPr marL="933172" marR="0" indent="0" algn="l" rtl="0">
              <a:spcBef>
                <a:spcPts val="0"/>
              </a:spcBef>
              <a:defRPr/>
            </a:lvl3pPr>
            <a:lvl4pPr marL="1399756" marR="0" indent="0" algn="l" rtl="0">
              <a:spcBef>
                <a:spcPts val="0"/>
              </a:spcBef>
              <a:defRPr/>
            </a:lvl4pPr>
            <a:lvl5pPr marL="1866342" marR="0" indent="0" algn="l" rtl="0">
              <a:spcBef>
                <a:spcPts val="0"/>
              </a:spcBef>
              <a:defRPr/>
            </a:lvl5pPr>
            <a:lvl6pPr marL="2332928" marR="0" indent="0" algn="l" rtl="0">
              <a:spcBef>
                <a:spcPts val="0"/>
              </a:spcBef>
              <a:defRPr/>
            </a:lvl6pPr>
            <a:lvl7pPr marL="2799514" marR="0" indent="0" algn="l" rtl="0">
              <a:spcBef>
                <a:spcPts val="0"/>
              </a:spcBef>
              <a:defRPr/>
            </a:lvl7pPr>
            <a:lvl8pPr marL="3266100" marR="0" indent="0" algn="l" rtl="0">
              <a:spcBef>
                <a:spcPts val="0"/>
              </a:spcBef>
              <a:defRPr/>
            </a:lvl8pPr>
            <a:lvl9pPr marL="3732685" marR="0" indent="0" algn="l" rtl="0">
              <a:spcBef>
                <a:spcPts val="0"/>
              </a:spcBef>
              <a:defRPr/>
            </a:lvl9pPr>
          </a:lstStyle>
          <a:p>
            <a:endParaRPr/>
          </a:p>
        </p:txBody>
      </p:sp>
      <p:sp>
        <p:nvSpPr>
          <p:cNvPr id="3" name="Shape 3"/>
          <p:cNvSpPr txBox="1">
            <a:spLocks noGrp="1"/>
          </p:cNvSpPr>
          <p:nvPr>
            <p:ph type="dt" idx="10"/>
          </p:nvPr>
        </p:nvSpPr>
        <p:spPr>
          <a:xfrm>
            <a:off x="3978131" y="0"/>
            <a:ext cx="3043342" cy="465455"/>
          </a:xfrm>
          <a:prstGeom prst="rect">
            <a:avLst/>
          </a:prstGeom>
          <a:noFill/>
          <a:ln>
            <a:noFill/>
          </a:ln>
        </p:spPr>
        <p:txBody>
          <a:bodyPr lIns="93302" tIns="93302" rIns="93302" bIns="93302" anchor="t" anchorCtr="0"/>
          <a:lstStyle>
            <a:lvl1pPr marL="0" marR="0" indent="0" algn="r" rtl="0">
              <a:spcBef>
                <a:spcPts val="0"/>
              </a:spcBef>
              <a:defRPr/>
            </a:lvl1pPr>
            <a:lvl2pPr marL="466586" marR="0" indent="0" algn="l" rtl="0">
              <a:spcBef>
                <a:spcPts val="0"/>
              </a:spcBef>
              <a:defRPr/>
            </a:lvl2pPr>
            <a:lvl3pPr marL="933172" marR="0" indent="0" algn="l" rtl="0">
              <a:spcBef>
                <a:spcPts val="0"/>
              </a:spcBef>
              <a:defRPr/>
            </a:lvl3pPr>
            <a:lvl4pPr marL="1399756" marR="0" indent="0" algn="l" rtl="0">
              <a:spcBef>
                <a:spcPts val="0"/>
              </a:spcBef>
              <a:defRPr/>
            </a:lvl4pPr>
            <a:lvl5pPr marL="1866342" marR="0" indent="0" algn="l" rtl="0">
              <a:spcBef>
                <a:spcPts val="0"/>
              </a:spcBef>
              <a:defRPr/>
            </a:lvl5pPr>
            <a:lvl6pPr marL="2332928" marR="0" indent="0" algn="l" rtl="0">
              <a:spcBef>
                <a:spcPts val="0"/>
              </a:spcBef>
              <a:defRPr/>
            </a:lvl6pPr>
            <a:lvl7pPr marL="2799514" marR="0" indent="0" algn="l" rtl="0">
              <a:spcBef>
                <a:spcPts val="0"/>
              </a:spcBef>
              <a:defRPr/>
            </a:lvl7pPr>
            <a:lvl8pPr marL="3266100" marR="0" indent="0" algn="l" rtl="0">
              <a:spcBef>
                <a:spcPts val="0"/>
              </a:spcBef>
              <a:defRPr/>
            </a:lvl8pPr>
            <a:lvl9pPr marL="3732685" marR="0" indent="0" algn="l" rtl="0">
              <a:spcBef>
                <a:spcPts val="0"/>
              </a:spcBef>
              <a:defRPr/>
            </a:lvl9pPr>
          </a:lstStyle>
          <a:p>
            <a:endParaRPr/>
          </a:p>
        </p:txBody>
      </p:sp>
      <p:sp>
        <p:nvSpPr>
          <p:cNvPr id="4" name="Shape 4"/>
          <p:cNvSpPr>
            <a:spLocks noGrp="1" noRot="1" noChangeAspect="1"/>
          </p:cNvSpPr>
          <p:nvPr>
            <p:ph type="sldImg" idx="3"/>
          </p:nvPr>
        </p:nvSpPr>
        <p:spPr>
          <a:xfrm>
            <a:off x="409575" y="698500"/>
            <a:ext cx="62039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702312" y="4421823"/>
            <a:ext cx="5618479" cy="4189095"/>
          </a:xfrm>
          <a:prstGeom prst="rect">
            <a:avLst/>
          </a:prstGeom>
          <a:noFill/>
          <a:ln>
            <a:noFill/>
          </a:ln>
        </p:spPr>
        <p:txBody>
          <a:bodyPr lIns="93302" tIns="93302" rIns="93302" bIns="93302"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2" y="8842030"/>
            <a:ext cx="3043342" cy="465455"/>
          </a:xfrm>
          <a:prstGeom prst="rect">
            <a:avLst/>
          </a:prstGeom>
          <a:noFill/>
          <a:ln>
            <a:noFill/>
          </a:ln>
        </p:spPr>
        <p:txBody>
          <a:bodyPr lIns="93302" tIns="93302" rIns="93302" bIns="93302" anchor="b" anchorCtr="0"/>
          <a:lstStyle>
            <a:lvl1pPr marL="0" marR="0" indent="0" algn="l" rtl="0">
              <a:spcBef>
                <a:spcPts val="0"/>
              </a:spcBef>
              <a:defRPr/>
            </a:lvl1pPr>
            <a:lvl2pPr marL="466586" marR="0" indent="0" algn="l" rtl="0">
              <a:spcBef>
                <a:spcPts val="0"/>
              </a:spcBef>
              <a:defRPr/>
            </a:lvl2pPr>
            <a:lvl3pPr marL="933172" marR="0" indent="0" algn="l" rtl="0">
              <a:spcBef>
                <a:spcPts val="0"/>
              </a:spcBef>
              <a:defRPr/>
            </a:lvl3pPr>
            <a:lvl4pPr marL="1399756" marR="0" indent="0" algn="l" rtl="0">
              <a:spcBef>
                <a:spcPts val="0"/>
              </a:spcBef>
              <a:defRPr/>
            </a:lvl4pPr>
            <a:lvl5pPr marL="1866342" marR="0" indent="0" algn="l" rtl="0">
              <a:spcBef>
                <a:spcPts val="0"/>
              </a:spcBef>
              <a:defRPr/>
            </a:lvl5pPr>
            <a:lvl6pPr marL="2332928" marR="0" indent="0" algn="l" rtl="0">
              <a:spcBef>
                <a:spcPts val="0"/>
              </a:spcBef>
              <a:defRPr/>
            </a:lvl6pPr>
            <a:lvl7pPr marL="2799514" marR="0" indent="0" algn="l" rtl="0">
              <a:spcBef>
                <a:spcPts val="0"/>
              </a:spcBef>
              <a:defRPr/>
            </a:lvl7pPr>
            <a:lvl8pPr marL="3266100" marR="0" indent="0" algn="l" rtl="0">
              <a:spcBef>
                <a:spcPts val="0"/>
              </a:spcBef>
              <a:defRPr/>
            </a:lvl8pPr>
            <a:lvl9pPr marL="3732685" marR="0" indent="0" algn="l" rtl="0">
              <a:spcBef>
                <a:spcPts val="0"/>
              </a:spcBef>
              <a:defRPr/>
            </a:lvl9pPr>
          </a:lstStyle>
          <a:p>
            <a:endParaRPr/>
          </a:p>
        </p:txBody>
      </p:sp>
      <p:sp>
        <p:nvSpPr>
          <p:cNvPr id="7" name="Shape 7"/>
          <p:cNvSpPr txBox="1">
            <a:spLocks noGrp="1"/>
          </p:cNvSpPr>
          <p:nvPr>
            <p:ph type="sldNum" idx="12"/>
          </p:nvPr>
        </p:nvSpPr>
        <p:spPr>
          <a:xfrm>
            <a:off x="3978131" y="8842030"/>
            <a:ext cx="3043342" cy="465455"/>
          </a:xfrm>
          <a:prstGeom prst="rect">
            <a:avLst/>
          </a:prstGeom>
          <a:noFill/>
          <a:ln>
            <a:noFill/>
          </a:ln>
        </p:spPr>
        <p:txBody>
          <a:bodyPr lIns="93302" tIns="46638" rIns="93302" bIns="46638" anchor="b" anchorCtr="0">
            <a:noAutofit/>
          </a:bodyPr>
          <a:lstStyle>
            <a:lvl1pPr marL="0" marR="0" indent="0" algn="r" rtl="0">
              <a:spcBef>
                <a:spcPts val="0"/>
              </a:spcBef>
              <a:buNone/>
              <a:defRPr sz="1200" b="0" i="0" u="none" strike="noStrike" cap="none" baseline="0">
                <a:solidFill>
                  <a:schemeClr val="dk1"/>
                </a:solidFill>
                <a:latin typeface="Century Gothic"/>
                <a:ea typeface="Century Gothic"/>
                <a:cs typeface="Century Gothic"/>
                <a:sym typeface="Century Gothic"/>
              </a:defRPr>
            </a:lvl1pPr>
          </a:lstStyle>
          <a:p>
            <a:pPr>
              <a:buSzPct val="25000"/>
            </a:pPr>
            <a:fld id="{00000000-1234-1234-1234-123412341234}" type="slidenum">
              <a:rPr lang="en-US" smtClean="0"/>
              <a:pPr>
                <a:buSzPct val="25000"/>
              </a:pPr>
              <a:t>‹#›</a:t>
            </a:fld>
            <a:endParaRPr lang="en-US"/>
          </a:p>
        </p:txBody>
      </p:sp>
    </p:spTree>
    <p:extLst>
      <p:ext uri="{BB962C8B-B14F-4D97-AF65-F5344CB8AC3E}">
        <p14:creationId xmlns:p14="http://schemas.microsoft.com/office/powerpoint/2010/main" val="128628864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702312" y="4421823"/>
            <a:ext cx="5618479" cy="4189095"/>
          </a:xfrm>
          <a:prstGeom prst="rect">
            <a:avLst/>
          </a:prstGeom>
        </p:spPr>
        <p:txBody>
          <a:bodyPr lIns="93302" tIns="93302" rIns="93302" bIns="93302" anchor="t" anchorCtr="0">
            <a:noAutofit/>
          </a:bodyPr>
          <a:lstStyle/>
          <a:p>
            <a:r>
              <a:rPr lang="en-US" dirty="0" smtClean="0"/>
              <a:t>Updated 9-24-15 </a:t>
            </a:r>
            <a:r>
              <a:rPr lang="en-US" smtClean="0"/>
              <a:t>sfd</a:t>
            </a:r>
            <a:endParaRPr/>
          </a:p>
        </p:txBody>
      </p:sp>
      <p:sp>
        <p:nvSpPr>
          <p:cNvPr id="150" name="Shape 150"/>
          <p:cNvSpPr>
            <a:spLocks noGrp="1" noRot="1" noChangeAspect="1"/>
          </p:cNvSpPr>
          <p:nvPr>
            <p:ph type="sldImg" idx="2"/>
          </p:nvPr>
        </p:nvSpPr>
        <p:spPr>
          <a:xfrm>
            <a:off x="409575" y="698500"/>
            <a:ext cx="62039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1497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702312" y="4421823"/>
            <a:ext cx="5618479" cy="4189095"/>
          </a:xfrm>
          <a:prstGeom prst="rect">
            <a:avLst/>
          </a:prstGeom>
        </p:spPr>
        <p:txBody>
          <a:bodyPr lIns="93302" tIns="93302" rIns="93302" bIns="93302" anchor="t" anchorCtr="0">
            <a:noAutofit/>
          </a:bodyPr>
          <a:lstStyle/>
          <a:p>
            <a:endParaRPr/>
          </a:p>
        </p:txBody>
      </p:sp>
      <p:sp>
        <p:nvSpPr>
          <p:cNvPr id="197" name="Shape 197"/>
          <p:cNvSpPr>
            <a:spLocks noGrp="1" noRot="1" noChangeAspect="1"/>
          </p:cNvSpPr>
          <p:nvPr>
            <p:ph type="sldImg" idx="2"/>
          </p:nvPr>
        </p:nvSpPr>
        <p:spPr>
          <a:xfrm>
            <a:off x="409575" y="698500"/>
            <a:ext cx="62039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05769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702312" y="4421823"/>
            <a:ext cx="5618479" cy="4189095"/>
          </a:xfrm>
          <a:prstGeom prst="rect">
            <a:avLst/>
          </a:prstGeom>
        </p:spPr>
        <p:txBody>
          <a:bodyPr lIns="93302" tIns="93302" rIns="93302" bIns="93302" anchor="t" anchorCtr="0">
            <a:noAutofit/>
          </a:bodyPr>
          <a:lstStyle/>
          <a:p>
            <a:endParaRPr/>
          </a:p>
        </p:txBody>
      </p:sp>
      <p:sp>
        <p:nvSpPr>
          <p:cNvPr id="204" name="Shape 204"/>
          <p:cNvSpPr>
            <a:spLocks noGrp="1" noRot="1" noChangeAspect="1"/>
          </p:cNvSpPr>
          <p:nvPr>
            <p:ph type="sldImg" idx="2"/>
          </p:nvPr>
        </p:nvSpPr>
        <p:spPr>
          <a:xfrm>
            <a:off x="409575" y="698500"/>
            <a:ext cx="62039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94571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General updates</a:t>
            </a:r>
            <a:r>
              <a:rPr lang="en-US" sz="1200" kern="1200" dirty="0" smtClean="0">
                <a:solidFill>
                  <a:schemeClr val="tx1"/>
                </a:solidFill>
                <a:effectLst/>
                <a:latin typeface="+mn-lt"/>
                <a:ea typeface="+mn-ea"/>
                <a:cs typeface="+mn-cs"/>
              </a:rPr>
              <a:t> </a:t>
            </a:r>
          </a:p>
          <a:p>
            <a:pPr lvl="0"/>
            <a:r>
              <a:rPr lang="en-US" sz="1200" b="1" i="1" u="none" strike="noStrike" kern="1200" dirty="0" smtClean="0">
                <a:solidFill>
                  <a:schemeClr val="tx1"/>
                </a:solidFill>
                <a:effectLst/>
                <a:latin typeface="+mn-lt"/>
                <a:ea typeface="+mn-ea"/>
                <a:cs typeface="+mn-cs"/>
              </a:rPr>
              <a:t>Existing training sessions available in the various topic areas </a:t>
            </a:r>
            <a:r>
              <a:rPr lang="en-US" sz="1200" u="none" strike="noStrike" kern="1200" dirty="0" smtClean="0">
                <a:solidFill>
                  <a:schemeClr val="tx1"/>
                </a:solidFill>
                <a:effectLst/>
                <a:latin typeface="+mn-lt"/>
                <a:ea typeface="+mn-ea"/>
                <a:cs typeface="+mn-cs"/>
              </a:rPr>
              <a:t>– updates</a:t>
            </a:r>
            <a:r>
              <a:rPr lang="en-US" sz="1200" u="none" strike="noStrike" kern="1200" baseline="0" dirty="0" smtClean="0">
                <a:solidFill>
                  <a:schemeClr val="tx1"/>
                </a:solidFill>
                <a:effectLst/>
                <a:latin typeface="+mn-lt"/>
                <a:ea typeface="+mn-ea"/>
                <a:cs typeface="+mn-cs"/>
              </a:rPr>
              <a:t> from </a:t>
            </a:r>
            <a:r>
              <a:rPr lang="en-US" sz="1200" b="0" i="0" u="none" strike="noStrike" kern="1200" baseline="0" dirty="0" smtClean="0">
                <a:solidFill>
                  <a:schemeClr val="tx1"/>
                </a:solidFill>
                <a:effectLst/>
                <a:latin typeface="+mn-lt"/>
                <a:ea typeface="+mn-ea"/>
                <a:cs typeface="+mn-cs"/>
              </a:rPr>
              <a:t>each content area would be helpful here</a:t>
            </a:r>
            <a:endParaRPr lang="en-US" b="0" i="0" u="none" strike="noStrike" dirty="0" smtClean="0">
              <a:effectLst/>
            </a:endParaRPr>
          </a:p>
          <a:p>
            <a:pPr lvl="0"/>
            <a:endParaRPr lang="en-US" sz="1200" b="1" i="1" u="none" strike="noStrike" kern="1200" dirty="0" smtClean="0">
              <a:solidFill>
                <a:schemeClr val="tx1"/>
              </a:solidFill>
              <a:effectLst/>
              <a:latin typeface="+mn-lt"/>
              <a:ea typeface="+mn-ea"/>
              <a:cs typeface="+mn-cs"/>
            </a:endParaRPr>
          </a:p>
          <a:p>
            <a:pPr lvl="0"/>
            <a:r>
              <a:rPr lang="en-US" sz="1200" b="1" i="1" u="none" strike="noStrike" kern="1200" dirty="0" smtClean="0">
                <a:solidFill>
                  <a:schemeClr val="tx1"/>
                </a:solidFill>
                <a:effectLst/>
                <a:latin typeface="+mn-lt"/>
                <a:ea typeface="+mn-ea"/>
                <a:cs typeface="+mn-cs"/>
              </a:rPr>
              <a:t>How to get others trained in this material/protocol </a:t>
            </a:r>
            <a:r>
              <a:rPr lang="en-US" sz="1200" b="0" i="0" u="none" strike="noStrike" kern="1200" dirty="0" smtClean="0">
                <a:solidFill>
                  <a:schemeClr val="tx1"/>
                </a:solidFill>
                <a:effectLst/>
                <a:latin typeface="+mn-lt"/>
                <a:ea typeface="+mn-ea"/>
                <a:cs typeface="+mn-cs"/>
              </a:rPr>
              <a:t>ACs</a:t>
            </a:r>
            <a:r>
              <a:rPr lang="en-US" sz="1200" b="0" i="0" u="none" strike="noStrike" kern="1200" baseline="0" dirty="0" smtClean="0">
                <a:solidFill>
                  <a:schemeClr val="tx1"/>
                </a:solidFill>
                <a:effectLst/>
                <a:latin typeface="+mn-lt"/>
                <a:ea typeface="+mn-ea"/>
                <a:cs typeface="+mn-cs"/>
              </a:rPr>
              <a:t> can train SPs (in this or any content area) at any time.  If your Area is not hosting a training any time soon, reach out to the other Areas or train SPs as needed and approved by your ROE/Fiscal Agent for your Area.</a:t>
            </a:r>
            <a:endParaRPr lang="en-US" b="0" i="0" u="none" strike="noStrike" dirty="0" smtClean="0">
              <a:effectLst/>
            </a:endParaRPr>
          </a:p>
          <a:p>
            <a:pPr lvl="0"/>
            <a:endParaRPr lang="en-US" sz="1200" u="none" strike="noStrike" kern="1200" dirty="0" smtClean="0">
              <a:solidFill>
                <a:schemeClr val="tx1"/>
              </a:solidFill>
              <a:effectLst/>
              <a:latin typeface="+mn-lt"/>
              <a:ea typeface="+mn-ea"/>
              <a:cs typeface="+mn-cs"/>
            </a:endParaRPr>
          </a:p>
          <a:p>
            <a:pPr lvl="0"/>
            <a:r>
              <a:rPr lang="en-US" sz="1200" b="1" u="none" strike="noStrike" kern="1200" dirty="0" smtClean="0">
                <a:solidFill>
                  <a:schemeClr val="tx1"/>
                </a:solidFill>
                <a:effectLst/>
                <a:latin typeface="+mn-lt"/>
                <a:ea typeface="+mn-ea"/>
                <a:cs typeface="+mn-cs"/>
              </a:rPr>
              <a:t>Evaluations</a:t>
            </a:r>
            <a:r>
              <a:rPr lang="en-US" sz="1200" u="none" strike="noStrike" kern="1200" dirty="0" smtClean="0">
                <a:solidFill>
                  <a:schemeClr val="tx1"/>
                </a:solidFill>
                <a:effectLst/>
                <a:latin typeface="+mn-lt"/>
                <a:ea typeface="+mn-ea"/>
                <a:cs typeface="+mn-cs"/>
              </a:rPr>
              <a:t>  -- What is new regarding evaluations?  (use your</a:t>
            </a:r>
            <a:r>
              <a:rPr lang="en-US" sz="1200" u="none" strike="noStrike" kern="1200" baseline="0" dirty="0" smtClean="0">
                <a:solidFill>
                  <a:schemeClr val="tx1"/>
                </a:solidFill>
                <a:effectLst/>
                <a:latin typeface="+mn-lt"/>
                <a:ea typeface="+mn-ea"/>
                <a:cs typeface="+mn-cs"/>
              </a:rPr>
              <a:t> recent AC call-in notes as a reference) </a:t>
            </a:r>
            <a:endParaRPr lang="en-US" u="none" strike="noStrike" dirty="0" smtClean="0">
              <a:effectLst/>
            </a:endParaRPr>
          </a:p>
          <a:p>
            <a:endParaRPr lang="en-US" dirty="0"/>
          </a:p>
        </p:txBody>
      </p:sp>
      <p:sp>
        <p:nvSpPr>
          <p:cNvPr id="4" name="Slide Number Placeholder 3"/>
          <p:cNvSpPr>
            <a:spLocks noGrp="1"/>
          </p:cNvSpPr>
          <p:nvPr>
            <p:ph type="sldNum" idx="10"/>
          </p:nvPr>
        </p:nvSpPr>
        <p:spPr/>
        <p:txBody>
          <a:bodyPr/>
          <a:lstStyle/>
          <a:p>
            <a:pPr>
              <a:buSzPct val="25000"/>
            </a:pPr>
            <a:fld id="{00000000-1234-1234-1234-123412341234}" type="slidenum">
              <a:rPr lang="en-US" smtClean="0"/>
              <a:pPr>
                <a:buSzPct val="25000"/>
              </a:pPr>
              <a:t>12</a:t>
            </a:fld>
            <a:endParaRPr lang="en-US"/>
          </a:p>
        </p:txBody>
      </p:sp>
    </p:spTree>
    <p:extLst>
      <p:ext uri="{BB962C8B-B14F-4D97-AF65-F5344CB8AC3E}">
        <p14:creationId xmlns:p14="http://schemas.microsoft.com/office/powerpoint/2010/main" val="2186639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702312" y="4421823"/>
            <a:ext cx="5618479" cy="4189095"/>
          </a:xfrm>
          <a:prstGeom prst="rect">
            <a:avLst/>
          </a:prstGeom>
        </p:spPr>
        <p:txBody>
          <a:bodyPr lIns="93302" tIns="93302" rIns="93302" bIns="93302" anchor="t" anchorCtr="0">
            <a:noAutofit/>
          </a:bodyPr>
          <a:lstStyle/>
          <a:p>
            <a:r>
              <a:rPr lang="en-US" sz="1200" b="1" kern="1200" dirty="0" smtClean="0">
                <a:solidFill>
                  <a:schemeClr val="tx1"/>
                </a:solidFill>
                <a:effectLst/>
                <a:latin typeface="+mn-lt"/>
                <a:ea typeface="+mn-ea"/>
                <a:cs typeface="+mn-cs"/>
              </a:rPr>
              <a:t>Questions? What if?  Barriers? Activity </a:t>
            </a:r>
            <a:endParaRPr lang="en-US" sz="1200"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On a post-it, write down any questions you have or think a district might have</a:t>
            </a:r>
            <a:endParaRPr lang="en-US" u="none" strike="noStrike" dirty="0" smtClean="0">
              <a:effectLst/>
            </a:endParaRPr>
          </a:p>
          <a:p>
            <a:pPr lvl="0"/>
            <a:r>
              <a:rPr lang="en-US" sz="1200" u="none" strike="noStrike" kern="1200" dirty="0" smtClean="0">
                <a:solidFill>
                  <a:schemeClr val="tx1"/>
                </a:solidFill>
                <a:effectLst/>
                <a:latin typeface="+mn-lt"/>
                <a:ea typeface="+mn-ea"/>
                <a:cs typeface="+mn-cs"/>
              </a:rPr>
              <a:t>What - if...?</a:t>
            </a:r>
            <a:endParaRPr lang="en-US" u="none" strike="noStrike" dirty="0" smtClean="0">
              <a:effectLst/>
            </a:endParaRPr>
          </a:p>
          <a:p>
            <a:pPr lvl="0"/>
            <a:r>
              <a:rPr lang="en-US" sz="1200" u="none" strike="noStrike" kern="1200" dirty="0" smtClean="0">
                <a:solidFill>
                  <a:schemeClr val="tx1"/>
                </a:solidFill>
                <a:effectLst/>
                <a:latin typeface="+mn-lt"/>
                <a:ea typeface="+mn-ea"/>
                <a:cs typeface="+mn-cs"/>
              </a:rPr>
              <a:t>Barriers...?</a:t>
            </a:r>
            <a:endParaRPr lang="en-US" u="none" strike="noStrike" dirty="0" smtClean="0">
              <a:effectLst/>
            </a:endParaRPr>
          </a:p>
          <a:p>
            <a:pPr lvl="0"/>
            <a:r>
              <a:rPr lang="en-US" sz="1200" u="none" strike="noStrike" kern="1200" dirty="0" smtClean="0">
                <a:solidFill>
                  <a:schemeClr val="tx1"/>
                </a:solidFill>
                <a:effectLst/>
                <a:latin typeface="+mn-lt"/>
                <a:ea typeface="+mn-ea"/>
                <a:cs typeface="+mn-cs"/>
              </a:rPr>
              <a:t>Select reporter to share questions, what-ifs, and barriers with the larger group (crowdsourcing)</a:t>
            </a:r>
            <a:endParaRPr lang="en-US" u="none" strike="noStrike" dirty="0" smtClean="0">
              <a:effectLst/>
            </a:endParaRPr>
          </a:p>
          <a:p>
            <a:endParaRPr dirty="0"/>
          </a:p>
        </p:txBody>
      </p:sp>
      <p:sp>
        <p:nvSpPr>
          <p:cNvPr id="252" name="Shape 252"/>
          <p:cNvSpPr>
            <a:spLocks noGrp="1" noRot="1" noChangeAspect="1"/>
          </p:cNvSpPr>
          <p:nvPr>
            <p:ph type="sldImg" idx="2"/>
          </p:nvPr>
        </p:nvSpPr>
        <p:spPr>
          <a:xfrm>
            <a:off x="409575" y="698500"/>
            <a:ext cx="62039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53060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702312" y="4421823"/>
            <a:ext cx="5618479" cy="4189095"/>
          </a:xfrm>
          <a:prstGeom prst="rect">
            <a:avLst/>
          </a:prstGeom>
        </p:spPr>
        <p:txBody>
          <a:bodyPr lIns="93302" tIns="93302" rIns="93302" bIns="93302" anchor="t" anchorCtr="0">
            <a:noAutofit/>
          </a:bodyPr>
          <a:lstStyle/>
          <a:p>
            <a:r>
              <a:rPr lang="en-US" dirty="0" smtClean="0"/>
              <a:t>Remind participants to complete the post part of the evaluation</a:t>
            </a:r>
            <a:endParaRPr dirty="0"/>
          </a:p>
        </p:txBody>
      </p:sp>
      <p:sp>
        <p:nvSpPr>
          <p:cNvPr id="263" name="Shape 263"/>
          <p:cNvSpPr>
            <a:spLocks noGrp="1" noRot="1" noChangeAspect="1"/>
          </p:cNvSpPr>
          <p:nvPr>
            <p:ph type="sldImg" idx="2"/>
          </p:nvPr>
        </p:nvSpPr>
        <p:spPr>
          <a:xfrm>
            <a:off x="409575" y="698500"/>
            <a:ext cx="62039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64927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702312" y="4421823"/>
            <a:ext cx="5618479" cy="4189095"/>
          </a:xfrm>
          <a:prstGeom prst="rect">
            <a:avLst/>
          </a:prstGeom>
        </p:spPr>
        <p:txBody>
          <a:bodyPr lIns="93302" tIns="93302" rIns="93302" bIns="93302" anchor="t" anchorCtr="0">
            <a:noAutofit/>
          </a:bodyPr>
          <a:lstStyle/>
          <a:p>
            <a:endParaRPr/>
          </a:p>
        </p:txBody>
      </p:sp>
      <p:sp>
        <p:nvSpPr>
          <p:cNvPr id="157" name="Shape 157"/>
          <p:cNvSpPr>
            <a:spLocks noGrp="1" noRot="1" noChangeAspect="1"/>
          </p:cNvSpPr>
          <p:nvPr>
            <p:ph type="sldImg" idx="2"/>
          </p:nvPr>
        </p:nvSpPr>
        <p:spPr>
          <a:xfrm>
            <a:off x="409575" y="698500"/>
            <a:ext cx="62039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79906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702312" y="4421823"/>
            <a:ext cx="5618479" cy="4189095"/>
          </a:xfrm>
          <a:prstGeom prst="rect">
            <a:avLst/>
          </a:prstGeom>
        </p:spPr>
        <p:txBody>
          <a:bodyPr lIns="93302" tIns="93302" rIns="93302" bIns="93302" anchor="t" anchorCtr="0">
            <a:noAutofit/>
          </a:bodyPr>
          <a:lstStyle/>
          <a:p>
            <a:r>
              <a:rPr lang="en-US" dirty="0" smtClean="0"/>
              <a:t>As a large</a:t>
            </a:r>
            <a:r>
              <a:rPr lang="en-US" baseline="0" dirty="0" smtClean="0"/>
              <a:t> group, have participants share out the information on their chart paper.  With each new group, only have them add new information.  **As the facilitator, fact check to ensure information shared IS, indeed, correct regarding Foundational Services.  If you are unsure, contact Suzy, listserv for appropriate content area, or Core Planning Team of appropriate content area with questions or for clarifications</a:t>
            </a:r>
            <a:endParaRPr dirty="0"/>
          </a:p>
        </p:txBody>
      </p:sp>
      <p:sp>
        <p:nvSpPr>
          <p:cNvPr id="163" name="Shape 163"/>
          <p:cNvSpPr>
            <a:spLocks noGrp="1" noRot="1" noChangeAspect="1"/>
          </p:cNvSpPr>
          <p:nvPr>
            <p:ph type="sldImg" idx="2"/>
          </p:nvPr>
        </p:nvSpPr>
        <p:spPr>
          <a:xfrm>
            <a:off x="409575" y="698500"/>
            <a:ext cx="62039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66201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Foundational Servic</a:t>
            </a:r>
            <a:r>
              <a:rPr lang="en-US" baseline="0" dirty="0" smtClean="0"/>
              <a:t>es Overview.  Share the Infographic (located on all content area pages) and the pillars.</a:t>
            </a:r>
          </a:p>
          <a:p>
            <a:endParaRPr lang="en-US" baseline="0" dirty="0" smtClean="0"/>
          </a:p>
          <a:p>
            <a:r>
              <a:rPr lang="en-US" dirty="0" smtClean="0"/>
              <a:t>You can get to Foundational Services simply by typing</a:t>
            </a:r>
            <a:r>
              <a:rPr lang="en-US" baseline="0" dirty="0" smtClean="0"/>
              <a:t> foundationalservices.org into your browser</a:t>
            </a:r>
            <a:endParaRPr lang="en-US" dirty="0"/>
          </a:p>
        </p:txBody>
      </p:sp>
      <p:sp>
        <p:nvSpPr>
          <p:cNvPr id="4" name="Slide Number Placeholder 3"/>
          <p:cNvSpPr>
            <a:spLocks noGrp="1"/>
          </p:cNvSpPr>
          <p:nvPr>
            <p:ph type="sldNum" idx="10"/>
          </p:nvPr>
        </p:nvSpPr>
        <p:spPr/>
        <p:txBody>
          <a:bodyPr/>
          <a:lstStyle/>
          <a:p>
            <a:pPr>
              <a:buSzPct val="25000"/>
            </a:pPr>
            <a:fld id="{00000000-1234-1234-1234-123412341234}" type="slidenum">
              <a:rPr lang="en-US" smtClean="0"/>
              <a:pPr>
                <a:buSzPct val="25000"/>
              </a:pPr>
              <a:t>4</a:t>
            </a:fld>
            <a:endParaRPr lang="en-US"/>
          </a:p>
        </p:txBody>
      </p:sp>
    </p:spTree>
    <p:extLst>
      <p:ext uri="{BB962C8B-B14F-4D97-AF65-F5344CB8AC3E}">
        <p14:creationId xmlns:p14="http://schemas.microsoft.com/office/powerpoint/2010/main" val="3360939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Evolution of CIP</a:t>
            </a:r>
          </a:p>
          <a:p>
            <a:r>
              <a:rPr lang="en-US" dirty="0" smtClean="0"/>
              <a:t>Show informational sheet</a:t>
            </a:r>
            <a:r>
              <a:rPr lang="en-US" baseline="0" dirty="0" smtClean="0"/>
              <a:t> for CIP</a:t>
            </a:r>
          </a:p>
          <a:p>
            <a:pPr marL="171450" indent="-171450">
              <a:buFont typeface="Arial" panose="020B0604020202020204" pitchFamily="34" charset="0"/>
              <a:buChar char="•"/>
            </a:pPr>
            <a:r>
              <a:rPr lang="en-US" baseline="0" dirty="0" smtClean="0"/>
              <a:t>Began as a way to help districts navigate the Rising Star Platform as a tool to use with CIP</a:t>
            </a:r>
          </a:p>
          <a:p>
            <a:pPr marL="171450" indent="-171450">
              <a:buFont typeface="Arial" panose="020B0604020202020204" pitchFamily="34" charset="0"/>
              <a:buChar char="•"/>
            </a:pPr>
            <a:r>
              <a:rPr lang="en-US" baseline="0" dirty="0" smtClean="0"/>
              <a:t>Rising Star no longer required, but platform is still available for use for districts using it </a:t>
            </a:r>
          </a:p>
          <a:p>
            <a:pPr marL="171450" indent="-171450">
              <a:buFont typeface="Arial" panose="020B0604020202020204" pitchFamily="34" charset="0"/>
              <a:buChar char="•"/>
            </a:pPr>
            <a:r>
              <a:rPr lang="en-US" baseline="0" dirty="0" smtClean="0"/>
              <a:t>Continuous Improvement Planning (without Rising Star) training is in development (as of 9/24/15)</a:t>
            </a:r>
          </a:p>
          <a:p>
            <a:pPr marL="171450" indent="-171450">
              <a:buFont typeface="Arial" panose="020B0604020202020204" pitchFamily="34" charset="0"/>
              <a:buChar char="•"/>
            </a:pPr>
            <a:r>
              <a:rPr lang="en-US" baseline="0" dirty="0" smtClean="0"/>
              <a:t>Spring of 2015, CIP became a way to determine district needs (using the Informal Needs Assessment), LISTEN to districts and offer them options for FS training that would not use their valuable PD dollars and meet their continuous improvement planning needs.</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Discuss the Top 5 </a:t>
            </a:r>
            <a:endParaRPr lang="en-US" dirty="0"/>
          </a:p>
        </p:txBody>
      </p:sp>
      <p:sp>
        <p:nvSpPr>
          <p:cNvPr id="4" name="Slide Number Placeholder 3"/>
          <p:cNvSpPr>
            <a:spLocks noGrp="1"/>
          </p:cNvSpPr>
          <p:nvPr>
            <p:ph type="sldNum" idx="10"/>
          </p:nvPr>
        </p:nvSpPr>
        <p:spPr/>
        <p:txBody>
          <a:bodyPr/>
          <a:lstStyle/>
          <a:p>
            <a:pPr>
              <a:buSzPct val="25000"/>
            </a:pPr>
            <a:fld id="{00000000-1234-1234-1234-123412341234}" type="slidenum">
              <a:rPr lang="en-US" smtClean="0"/>
              <a:pPr>
                <a:buSzPct val="25000"/>
              </a:pPr>
              <a:t>5</a:t>
            </a:fld>
            <a:endParaRPr lang="en-US"/>
          </a:p>
        </p:txBody>
      </p:sp>
    </p:spTree>
    <p:extLst>
      <p:ext uri="{BB962C8B-B14F-4D97-AF65-F5344CB8AC3E}">
        <p14:creationId xmlns:p14="http://schemas.microsoft.com/office/powerpoint/2010/main" val="961915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702312" y="4421823"/>
            <a:ext cx="5618479" cy="4189095"/>
          </a:xfrm>
          <a:prstGeom prst="rect">
            <a:avLst/>
          </a:prstGeom>
        </p:spPr>
        <p:txBody>
          <a:bodyPr lIns="93302" tIns="93302" rIns="93302" bIns="93302" anchor="t" anchorCtr="0">
            <a:noAutofit/>
          </a:bodyPr>
          <a:lstStyle/>
          <a:p>
            <a:r>
              <a:rPr lang="en-US" dirty="0" smtClean="0"/>
              <a:t>The following slides help guide participants through their action planning process</a:t>
            </a:r>
            <a:endParaRPr dirty="0"/>
          </a:p>
        </p:txBody>
      </p:sp>
      <p:sp>
        <p:nvSpPr>
          <p:cNvPr id="169" name="Shape 169"/>
          <p:cNvSpPr>
            <a:spLocks noGrp="1" noRot="1" noChangeAspect="1"/>
          </p:cNvSpPr>
          <p:nvPr>
            <p:ph type="sldImg" idx="2"/>
          </p:nvPr>
        </p:nvSpPr>
        <p:spPr>
          <a:xfrm>
            <a:off x="409575" y="698500"/>
            <a:ext cx="62039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23263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702312" y="4421823"/>
            <a:ext cx="5618479" cy="4189095"/>
          </a:xfrm>
          <a:prstGeom prst="rect">
            <a:avLst/>
          </a:prstGeom>
        </p:spPr>
        <p:txBody>
          <a:bodyPr lIns="93302" tIns="93302" rIns="93302" bIns="93302" anchor="t" anchorCtr="0">
            <a:noAutofit/>
          </a:bodyPr>
          <a:lstStyle/>
          <a:p>
            <a:endParaRPr/>
          </a:p>
        </p:txBody>
      </p:sp>
      <p:sp>
        <p:nvSpPr>
          <p:cNvPr id="176" name="Shape 176"/>
          <p:cNvSpPr>
            <a:spLocks noGrp="1" noRot="1" noChangeAspect="1"/>
          </p:cNvSpPr>
          <p:nvPr>
            <p:ph type="sldImg" idx="2"/>
          </p:nvPr>
        </p:nvSpPr>
        <p:spPr>
          <a:xfrm>
            <a:off x="409575" y="698500"/>
            <a:ext cx="62039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59661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702312" y="4421823"/>
            <a:ext cx="5618479" cy="4189095"/>
          </a:xfrm>
          <a:prstGeom prst="rect">
            <a:avLst/>
          </a:prstGeom>
        </p:spPr>
        <p:txBody>
          <a:bodyPr lIns="93302" tIns="93302" rIns="93302" bIns="93302" anchor="t" anchorCtr="0">
            <a:noAutofit/>
          </a:bodyPr>
          <a:lstStyle/>
          <a:p>
            <a:r>
              <a:rPr lang="en-US" dirty="0" smtClean="0"/>
              <a:t>Participants can write the date they are going to call the various districts.</a:t>
            </a:r>
            <a:endParaRPr dirty="0"/>
          </a:p>
        </p:txBody>
      </p:sp>
      <p:sp>
        <p:nvSpPr>
          <p:cNvPr id="183" name="Shape 183"/>
          <p:cNvSpPr>
            <a:spLocks noGrp="1" noRot="1" noChangeAspect="1"/>
          </p:cNvSpPr>
          <p:nvPr>
            <p:ph type="sldImg" idx="2"/>
          </p:nvPr>
        </p:nvSpPr>
        <p:spPr>
          <a:xfrm>
            <a:off x="409575" y="698500"/>
            <a:ext cx="62039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33039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702312" y="4421823"/>
            <a:ext cx="5618479" cy="4189095"/>
          </a:xfrm>
          <a:prstGeom prst="rect">
            <a:avLst/>
          </a:prstGeom>
        </p:spPr>
        <p:txBody>
          <a:bodyPr lIns="93302" tIns="93302" rIns="93302" bIns="93302" anchor="t" anchorCtr="0">
            <a:noAutofit/>
          </a:bodyPr>
          <a:lstStyle/>
          <a:p>
            <a:endParaRPr/>
          </a:p>
        </p:txBody>
      </p:sp>
      <p:sp>
        <p:nvSpPr>
          <p:cNvPr id="190" name="Shape 190"/>
          <p:cNvSpPr>
            <a:spLocks noGrp="1" noRot="1" noChangeAspect="1"/>
          </p:cNvSpPr>
          <p:nvPr>
            <p:ph type="sldImg" idx="2"/>
          </p:nvPr>
        </p:nvSpPr>
        <p:spPr>
          <a:xfrm>
            <a:off x="409575" y="698500"/>
            <a:ext cx="62039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47403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5"/>
        <p:cNvGrpSpPr/>
        <p:nvPr/>
      </p:nvGrpSpPr>
      <p:grpSpPr>
        <a:xfrm>
          <a:off x="0" y="0"/>
          <a:ext cx="0" cy="0"/>
          <a:chOff x="0" y="0"/>
          <a:chExt cx="0" cy="0"/>
        </a:xfrm>
      </p:grpSpPr>
      <p:grpSp>
        <p:nvGrpSpPr>
          <p:cNvPr id="26" name="Shape 26"/>
          <p:cNvGrpSpPr/>
          <p:nvPr/>
        </p:nvGrpSpPr>
        <p:grpSpPr>
          <a:xfrm>
            <a:off x="0" y="-8466"/>
            <a:ext cx="12188825" cy="6866467"/>
            <a:chOff x="0" y="-8466"/>
            <a:chExt cx="12192000" cy="6866467"/>
          </a:xfrm>
        </p:grpSpPr>
        <p:cxnSp>
          <p:nvCxnSpPr>
            <p:cNvPr id="27" name="Shape 27"/>
            <p:cNvCxnSpPr/>
            <p:nvPr/>
          </p:nvCxnSpPr>
          <p:spPr>
            <a:xfrm>
              <a:off x="9371011" y="0"/>
              <a:ext cx="1219199" cy="6858000"/>
            </a:xfrm>
            <a:prstGeom prst="straightConnector1">
              <a:avLst/>
            </a:prstGeom>
            <a:noFill/>
            <a:ln w="9525" cap="flat" cmpd="sng">
              <a:solidFill>
                <a:srgbClr val="BFBFBF"/>
              </a:solidFill>
              <a:prstDash val="solid"/>
              <a:round/>
              <a:headEnd type="none" w="med" len="med"/>
              <a:tailEnd type="none" w="med" len="med"/>
            </a:ln>
          </p:spPr>
        </p:cxnSp>
        <p:cxnSp>
          <p:nvCxnSpPr>
            <p:cNvPr id="28" name="Shape 28"/>
            <p:cNvCxnSpPr/>
            <p:nvPr/>
          </p:nvCxnSpPr>
          <p:spPr>
            <a:xfrm flipH="1">
              <a:off x="7425266" y="3681412"/>
              <a:ext cx="4763558" cy="3176586"/>
            </a:xfrm>
            <a:prstGeom prst="straightConnector1">
              <a:avLst/>
            </a:prstGeom>
            <a:noFill/>
            <a:ln w="9525" cap="flat" cmpd="sng">
              <a:solidFill>
                <a:srgbClr val="D8D8D8"/>
              </a:solidFill>
              <a:prstDash val="solid"/>
              <a:round/>
              <a:headEnd type="none" w="med" len="med"/>
              <a:tailEnd type="none" w="med" len="med"/>
            </a:ln>
          </p:spPr>
        </p:cxnSp>
        <p:sp>
          <p:nvSpPr>
            <p:cNvPr id="29" name="Shape 29"/>
            <p:cNvSpPr/>
            <p:nvPr/>
          </p:nvSpPr>
          <p:spPr>
            <a:xfrm>
              <a:off x="9181475" y="-8466"/>
              <a:ext cx="3007348" cy="6866466"/>
            </a:xfrm>
            <a:custGeom>
              <a:avLst/>
              <a:gdLst/>
              <a:ahLst/>
              <a:cxnLst/>
              <a:rect l="0" t="0" r="0" b="0"/>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30" name="Shape 30"/>
            <p:cNvSpPr/>
            <p:nvPr/>
          </p:nvSpPr>
          <p:spPr>
            <a:xfrm>
              <a:off x="9603442" y="-8466"/>
              <a:ext cx="2588558" cy="6866466"/>
            </a:xfrm>
            <a:custGeom>
              <a:avLst/>
              <a:gdLst/>
              <a:ahLst/>
              <a:cxnLst/>
              <a:rect l="0" t="0" r="0" b="0"/>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1" name="Shape 31"/>
            <p:cNvSpPr/>
            <p:nvPr/>
          </p:nvSpPr>
          <p:spPr>
            <a:xfrm>
              <a:off x="8932332" y="3048000"/>
              <a:ext cx="3259667" cy="3809999"/>
            </a:xfrm>
            <a:prstGeom prst="triangle">
              <a:avLst>
                <a:gd name="adj" fmla="val 100000"/>
              </a:avLst>
            </a:prstGeom>
            <a:solidFill>
              <a:schemeClr val="accent2">
                <a:alpha val="71764"/>
              </a:schemeClr>
            </a:solidFill>
            <a:ln>
              <a:noFill/>
            </a:ln>
          </p:spPr>
          <p:txBody>
            <a:bodyPr lIns="91425" tIns="91425" rIns="91425" bIns="91425" anchor="ctr" anchorCtr="0">
              <a:noAutofit/>
            </a:bodyPr>
            <a:lstStyle/>
            <a:p>
              <a:pPr>
                <a:spcBef>
                  <a:spcPts val="0"/>
                </a:spcBef>
                <a:buNone/>
              </a:pPr>
              <a:endParaRPr/>
            </a:p>
          </p:txBody>
        </p:sp>
        <p:sp>
          <p:nvSpPr>
            <p:cNvPr id="32" name="Shape 32"/>
            <p:cNvSpPr/>
            <p:nvPr/>
          </p:nvSpPr>
          <p:spPr>
            <a:xfrm>
              <a:off x="9334500" y="-8466"/>
              <a:ext cx="2854325" cy="6866466"/>
            </a:xfrm>
            <a:custGeom>
              <a:avLst/>
              <a:gdLst/>
              <a:ahLst/>
              <a:cxnLst/>
              <a:rect l="0" t="0" r="0" b="0"/>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33" name="Shape 33"/>
            <p:cNvSpPr/>
            <p:nvPr/>
          </p:nvSpPr>
          <p:spPr>
            <a:xfrm>
              <a:off x="10898729" y="-8466"/>
              <a:ext cx="1290093" cy="6866467"/>
            </a:xfrm>
            <a:custGeom>
              <a:avLst/>
              <a:gdLst/>
              <a:ahLst/>
              <a:cxnLst/>
              <a:rect l="0" t="0" r="0" b="0"/>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34" name="Shape 34"/>
            <p:cNvSpPr/>
            <p:nvPr/>
          </p:nvSpPr>
          <p:spPr>
            <a:xfrm>
              <a:off x="10938999" y="-8466"/>
              <a:ext cx="1249824" cy="6866467"/>
            </a:xfrm>
            <a:custGeom>
              <a:avLst/>
              <a:gdLst/>
              <a:ahLst/>
              <a:cxnLst/>
              <a:rect l="0" t="0" r="0" b="0"/>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35" name="Shape 35"/>
            <p:cNvSpPr/>
            <p:nvPr/>
          </p:nvSpPr>
          <p:spPr>
            <a:xfrm>
              <a:off x="10371665" y="3589867"/>
              <a:ext cx="1817159" cy="3268132"/>
            </a:xfrm>
            <a:prstGeom prst="triangle">
              <a:avLst>
                <a:gd name="adj" fmla="val 100000"/>
              </a:avLst>
            </a:prstGeom>
            <a:solidFill>
              <a:schemeClr val="accent1">
                <a:alpha val="80000"/>
              </a:schemeClr>
            </a:solidFill>
            <a:ln>
              <a:noFill/>
            </a:ln>
          </p:spPr>
          <p:txBody>
            <a:bodyPr lIns="91425" tIns="91425" rIns="91425" bIns="91425" anchor="ctr" anchorCtr="0">
              <a:noAutofit/>
            </a:bodyPr>
            <a:lstStyle/>
            <a:p>
              <a:pPr>
                <a:spcBef>
                  <a:spcPts val="0"/>
                </a:spcBef>
                <a:buNone/>
              </a:pPr>
              <a:endParaRPr/>
            </a:p>
          </p:txBody>
        </p:sp>
        <p:sp>
          <p:nvSpPr>
            <p:cNvPr id="36" name="Shape 36"/>
            <p:cNvSpPr/>
            <p:nvPr/>
          </p:nvSpPr>
          <p:spPr>
            <a:xfrm rot="10800000">
              <a:off x="0" y="0"/>
              <a:ext cx="842596" cy="5666154"/>
            </a:xfrm>
            <a:prstGeom prst="triangle">
              <a:avLst>
                <a:gd name="adj" fmla="val 100000"/>
              </a:avLst>
            </a:prstGeom>
            <a:solidFill>
              <a:schemeClr val="accent1">
                <a:alpha val="84705"/>
              </a:schemeClr>
            </a:solidFill>
            <a:ln>
              <a:noFill/>
            </a:ln>
          </p:spPr>
          <p:txBody>
            <a:bodyPr lIns="91425" tIns="91425" rIns="91425" bIns="91425" anchor="ctr" anchorCtr="0">
              <a:noAutofit/>
            </a:bodyPr>
            <a:lstStyle/>
            <a:p>
              <a:pPr>
                <a:spcBef>
                  <a:spcPts val="0"/>
                </a:spcBef>
                <a:buNone/>
              </a:pPr>
              <a:endParaRPr/>
            </a:p>
          </p:txBody>
        </p:sp>
      </p:grpSp>
      <p:sp>
        <p:nvSpPr>
          <p:cNvPr id="37" name="Shape 37"/>
          <p:cNvSpPr txBox="1">
            <a:spLocks noGrp="1"/>
          </p:cNvSpPr>
          <p:nvPr>
            <p:ph type="ctrTitle"/>
          </p:nvPr>
        </p:nvSpPr>
        <p:spPr>
          <a:xfrm>
            <a:off x="1506675" y="2404533"/>
            <a:ext cx="7764912" cy="1646301"/>
          </a:xfrm>
          <a:prstGeom prst="rect">
            <a:avLst/>
          </a:prstGeom>
          <a:noFill/>
          <a:ln>
            <a:noFill/>
          </a:ln>
        </p:spPr>
        <p:txBody>
          <a:bodyPr lIns="91425" tIns="91425" rIns="91425" bIns="91425" anchor="b" anchorCtr="0"/>
          <a:lstStyle>
            <a:lvl1pPr marL="0" marR="0" indent="0" algn="r" rtl="0">
              <a:spcBef>
                <a:spcPts val="0"/>
              </a:spcBef>
              <a:buClr>
                <a:schemeClr val="accent1"/>
              </a:buClr>
              <a:buFont typeface="Trebuchet MS"/>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38" name="Shape 38"/>
          <p:cNvSpPr txBox="1">
            <a:spLocks noGrp="1"/>
          </p:cNvSpPr>
          <p:nvPr>
            <p:ph type="subTitle" idx="1"/>
          </p:nvPr>
        </p:nvSpPr>
        <p:spPr>
          <a:xfrm>
            <a:off x="1506675" y="4050833"/>
            <a:ext cx="7764912" cy="1096899"/>
          </a:xfrm>
          <a:prstGeom prst="rect">
            <a:avLst/>
          </a:prstGeom>
          <a:noFill/>
          <a:ln>
            <a:noFill/>
          </a:ln>
        </p:spPr>
        <p:txBody>
          <a:bodyPr lIns="91425" tIns="91425" rIns="91425" bIns="91425" anchor="t" anchorCtr="0"/>
          <a:lstStyle>
            <a:lvl1pPr marL="0" marR="0" indent="0" algn="r" rtl="0">
              <a:spcBef>
                <a:spcPts val="1000"/>
              </a:spcBef>
              <a:spcAft>
                <a:spcPts val="0"/>
              </a:spcAft>
              <a:buClr>
                <a:schemeClr val="accent1"/>
              </a:buClr>
              <a:buFont typeface="Noto Symbol"/>
              <a:buNone/>
              <a:defRPr/>
            </a:lvl1pPr>
            <a:lvl2pPr marL="457063" marR="0" indent="-12562" algn="ctr" rtl="0">
              <a:spcBef>
                <a:spcPts val="1000"/>
              </a:spcBef>
              <a:spcAft>
                <a:spcPts val="0"/>
              </a:spcAft>
              <a:buClr>
                <a:schemeClr val="accent1"/>
              </a:buClr>
              <a:buFont typeface="Noto Symbol"/>
              <a:buNone/>
              <a:defRPr/>
            </a:lvl2pPr>
            <a:lvl3pPr marL="914126" marR="0" indent="-12425" algn="ctr" rtl="0">
              <a:spcBef>
                <a:spcPts val="1000"/>
              </a:spcBef>
              <a:spcAft>
                <a:spcPts val="0"/>
              </a:spcAft>
              <a:buClr>
                <a:schemeClr val="accent1"/>
              </a:buClr>
              <a:buFont typeface="Noto Symbol"/>
              <a:buNone/>
              <a:defRPr/>
            </a:lvl3pPr>
            <a:lvl4pPr marL="1371189" marR="0" indent="-12288" algn="ctr" rtl="0">
              <a:spcBef>
                <a:spcPts val="1000"/>
              </a:spcBef>
              <a:spcAft>
                <a:spcPts val="0"/>
              </a:spcAft>
              <a:buClr>
                <a:schemeClr val="accent1"/>
              </a:buClr>
              <a:buFont typeface="Noto Symbol"/>
              <a:buNone/>
              <a:defRPr/>
            </a:lvl4pPr>
            <a:lvl5pPr marL="1828251" marR="0" indent="-12151" algn="ctr" rtl="0">
              <a:spcBef>
                <a:spcPts val="1000"/>
              </a:spcBef>
              <a:spcAft>
                <a:spcPts val="0"/>
              </a:spcAft>
              <a:buClr>
                <a:schemeClr val="accent1"/>
              </a:buClr>
              <a:buFont typeface="Noto Symbol"/>
              <a:buNone/>
              <a:defRPr/>
            </a:lvl5pPr>
            <a:lvl6pPr marL="2285314" marR="0" indent="-12013" algn="ctr" rtl="0">
              <a:spcBef>
                <a:spcPts val="1000"/>
              </a:spcBef>
              <a:spcAft>
                <a:spcPts val="0"/>
              </a:spcAft>
              <a:buClr>
                <a:schemeClr val="accent1"/>
              </a:buClr>
              <a:buFont typeface="Noto Symbol"/>
              <a:buNone/>
              <a:defRPr/>
            </a:lvl6pPr>
            <a:lvl7pPr marL="2742377" marR="0" indent="-11876" algn="ctr" rtl="0">
              <a:spcBef>
                <a:spcPts val="1000"/>
              </a:spcBef>
              <a:spcAft>
                <a:spcPts val="0"/>
              </a:spcAft>
              <a:buClr>
                <a:schemeClr val="accent1"/>
              </a:buClr>
              <a:buFont typeface="Noto Symbol"/>
              <a:buNone/>
              <a:defRPr/>
            </a:lvl7pPr>
            <a:lvl8pPr marL="3199440" marR="0" indent="-11739" algn="ctr" rtl="0">
              <a:spcBef>
                <a:spcPts val="1000"/>
              </a:spcBef>
              <a:spcAft>
                <a:spcPts val="0"/>
              </a:spcAft>
              <a:buClr>
                <a:schemeClr val="accent1"/>
              </a:buClr>
              <a:buFont typeface="Noto Symbol"/>
              <a:buNone/>
              <a:defRPr/>
            </a:lvl8pPr>
            <a:lvl9pPr marL="3656503" marR="0" indent="-11603" algn="ctr" rtl="0">
              <a:spcBef>
                <a:spcPts val="1000"/>
              </a:spcBef>
              <a:spcAft>
                <a:spcPts val="0"/>
              </a:spcAft>
              <a:buClr>
                <a:schemeClr val="accent1"/>
              </a:buClr>
              <a:buFont typeface="Noto Symbol"/>
              <a:buNone/>
              <a:defRPr/>
            </a:lvl9pPr>
          </a:lstStyle>
          <a:p>
            <a:endParaRPr/>
          </a:p>
        </p:txBody>
      </p:sp>
      <p:sp>
        <p:nvSpPr>
          <p:cNvPr id="39" name="Shape 39"/>
          <p:cNvSpPr txBox="1">
            <a:spLocks noGrp="1"/>
          </p:cNvSpPr>
          <p:nvPr>
            <p:ph type="dt" idx="10"/>
          </p:nvPr>
        </p:nvSpPr>
        <p:spPr>
          <a:xfrm>
            <a:off x="7203257" y="6041362"/>
            <a:ext cx="911701" cy="365125"/>
          </a:xfrm>
          <a:prstGeom prst="rect">
            <a:avLst/>
          </a:prstGeom>
          <a:noFill/>
          <a:ln>
            <a:noFill/>
          </a:ln>
        </p:spPr>
        <p:txBody>
          <a:bodyPr lIns="91425" tIns="91425" rIns="91425" bIns="91425" anchor="ctr" anchorCtr="0"/>
          <a:lstStyle>
            <a:lvl1pPr marL="0" marR="0" indent="0" algn="r" rtl="0">
              <a:spcBef>
                <a:spcPts val="0"/>
              </a:spcBef>
              <a:defRPr/>
            </a:lvl1pPr>
            <a:lvl2pPr marL="457063" marR="0" indent="-12562" algn="l" rtl="0">
              <a:spcBef>
                <a:spcPts val="0"/>
              </a:spcBef>
              <a:defRPr/>
            </a:lvl2pPr>
            <a:lvl3pPr marL="914126" marR="0" indent="-12425" algn="l" rtl="0">
              <a:spcBef>
                <a:spcPts val="0"/>
              </a:spcBef>
              <a:defRPr/>
            </a:lvl3pPr>
            <a:lvl4pPr marL="1371189" marR="0" indent="-12288" algn="l" rtl="0">
              <a:spcBef>
                <a:spcPts val="0"/>
              </a:spcBef>
              <a:defRPr/>
            </a:lvl4pPr>
            <a:lvl5pPr marL="1828251" marR="0" indent="-12151" algn="l" rtl="0">
              <a:spcBef>
                <a:spcPts val="0"/>
              </a:spcBef>
              <a:defRPr/>
            </a:lvl5pPr>
            <a:lvl6pPr marL="2285314" marR="0" indent="-12013" algn="l" rtl="0">
              <a:spcBef>
                <a:spcPts val="0"/>
              </a:spcBef>
              <a:defRPr/>
            </a:lvl6pPr>
            <a:lvl7pPr marL="2742377" marR="0" indent="-11876" algn="l" rtl="0">
              <a:spcBef>
                <a:spcPts val="0"/>
              </a:spcBef>
              <a:defRPr/>
            </a:lvl7pPr>
            <a:lvl8pPr marL="3199440" marR="0" indent="-11739" algn="l" rtl="0">
              <a:spcBef>
                <a:spcPts val="0"/>
              </a:spcBef>
              <a:defRPr/>
            </a:lvl8pPr>
            <a:lvl9pPr marL="3656503" marR="0" indent="-11603" algn="l" rtl="0">
              <a:spcBef>
                <a:spcPts val="0"/>
              </a:spcBef>
              <a:defRPr/>
            </a:lvl9pPr>
          </a:lstStyle>
          <a:p>
            <a:endParaRPr/>
          </a:p>
        </p:txBody>
      </p:sp>
      <p:sp>
        <p:nvSpPr>
          <p:cNvPr id="40" name="Shape 40"/>
          <p:cNvSpPr txBox="1">
            <a:spLocks noGrp="1"/>
          </p:cNvSpPr>
          <p:nvPr>
            <p:ph type="ftr" idx="11"/>
          </p:nvPr>
        </p:nvSpPr>
        <p:spPr>
          <a:xfrm>
            <a:off x="677158" y="6041362"/>
            <a:ext cx="6295972" cy="365125"/>
          </a:xfrm>
          <a:prstGeom prst="rect">
            <a:avLst/>
          </a:prstGeom>
          <a:noFill/>
          <a:ln>
            <a:noFill/>
          </a:ln>
        </p:spPr>
        <p:txBody>
          <a:bodyPr lIns="91425" tIns="91425" rIns="91425" bIns="91425" anchor="ctr" anchorCtr="0"/>
          <a:lstStyle>
            <a:lvl1pPr marL="0" marR="0" indent="0" algn="l" rtl="0">
              <a:spcBef>
                <a:spcPts val="0"/>
              </a:spcBef>
              <a:defRPr/>
            </a:lvl1pPr>
            <a:lvl2pPr marL="457063" marR="0" indent="-12562" algn="l" rtl="0">
              <a:spcBef>
                <a:spcPts val="0"/>
              </a:spcBef>
              <a:defRPr/>
            </a:lvl2pPr>
            <a:lvl3pPr marL="914126" marR="0" indent="-12425" algn="l" rtl="0">
              <a:spcBef>
                <a:spcPts val="0"/>
              </a:spcBef>
              <a:defRPr/>
            </a:lvl3pPr>
            <a:lvl4pPr marL="1371189" marR="0" indent="-12288" algn="l" rtl="0">
              <a:spcBef>
                <a:spcPts val="0"/>
              </a:spcBef>
              <a:defRPr/>
            </a:lvl4pPr>
            <a:lvl5pPr marL="1828251" marR="0" indent="-12151" algn="l" rtl="0">
              <a:spcBef>
                <a:spcPts val="0"/>
              </a:spcBef>
              <a:defRPr/>
            </a:lvl5pPr>
            <a:lvl6pPr marL="2285314" marR="0" indent="-12013" algn="l" rtl="0">
              <a:spcBef>
                <a:spcPts val="0"/>
              </a:spcBef>
              <a:defRPr/>
            </a:lvl6pPr>
            <a:lvl7pPr marL="2742377" marR="0" indent="-11876" algn="l" rtl="0">
              <a:spcBef>
                <a:spcPts val="0"/>
              </a:spcBef>
              <a:defRPr/>
            </a:lvl7pPr>
            <a:lvl8pPr marL="3199440" marR="0" indent="-11739" algn="l" rtl="0">
              <a:spcBef>
                <a:spcPts val="0"/>
              </a:spcBef>
              <a:defRPr/>
            </a:lvl8pPr>
            <a:lvl9pPr marL="3656503" marR="0" indent="-11603" algn="l" rtl="0">
              <a:spcBef>
                <a:spcPts val="0"/>
              </a:spcBef>
              <a:defRPr/>
            </a:lvl9pPr>
          </a:lstStyle>
          <a:p>
            <a:endParaRPr/>
          </a:p>
        </p:txBody>
      </p:sp>
      <p:sp>
        <p:nvSpPr>
          <p:cNvPr id="41" name="Shape 41"/>
          <p:cNvSpPr txBox="1">
            <a:spLocks noGrp="1"/>
          </p:cNvSpPr>
          <p:nvPr>
            <p:ph type="sldNum" idx="12"/>
          </p:nvPr>
        </p:nvSpPr>
        <p:spPr>
          <a:xfrm>
            <a:off x="8588425" y="6041362"/>
            <a:ext cx="683161" cy="365125"/>
          </a:xfrm>
          <a:prstGeom prst="rect">
            <a:avLst/>
          </a:prstGeom>
          <a:noFill/>
          <a:ln>
            <a:noFill/>
          </a:ln>
        </p:spPr>
        <p:txBody>
          <a:bodyPr lIns="91425" tIns="45700" rIns="91425" bIns="45700" anchor="ctr" anchorCtr="0">
            <a:noAutofit/>
          </a:bodyPr>
          <a:lstStyle>
            <a:lvl1pPr marL="0" marR="0" indent="0" algn="r" rtl="0">
              <a:spcBef>
                <a:spcPts val="0"/>
              </a:spcBef>
              <a:buNone/>
              <a:defRPr sz="900" b="0" i="0" u="none" strike="noStrike" cap="none" baseline="0">
                <a:solidFill>
                  <a:schemeClr val="accent1"/>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677158" y="609600"/>
            <a:ext cx="8594429" cy="3403599"/>
          </a:xfrm>
          <a:prstGeom prst="rect">
            <a:avLst/>
          </a:prstGeom>
          <a:noFill/>
          <a:ln>
            <a:noFill/>
          </a:ln>
        </p:spPr>
        <p:txBody>
          <a:bodyPr lIns="91425" tIns="91425" rIns="91425" bIns="91425" anchor="ctr"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5" name="Shape 95"/>
          <p:cNvSpPr txBox="1">
            <a:spLocks noGrp="1"/>
          </p:cNvSpPr>
          <p:nvPr>
            <p:ph type="body" idx="1"/>
          </p:nvPr>
        </p:nvSpPr>
        <p:spPr>
          <a:xfrm>
            <a:off x="677158" y="4470400"/>
            <a:ext cx="8594429" cy="1570961"/>
          </a:xfrm>
          <a:prstGeom prst="rect">
            <a:avLst/>
          </a:prstGeom>
          <a:noFill/>
          <a:ln>
            <a:noFill/>
          </a:ln>
        </p:spPr>
        <p:txBody>
          <a:bodyPr lIns="91425" tIns="91425" rIns="91425" bIns="91425" anchor="ctr" anchorCtr="0"/>
          <a:lstStyle>
            <a:lvl1pPr marL="0" indent="0" algn="l" rtl="0">
              <a:spcBef>
                <a:spcPts val="0"/>
              </a:spcBef>
              <a:buClr>
                <a:srgbClr val="3F3F3F"/>
              </a:buClr>
              <a:buFont typeface="Trebuchet MS"/>
              <a:buNone/>
              <a:defRPr/>
            </a:lvl1pPr>
            <a:lvl2pPr marL="457063" indent="-12562" rtl="0">
              <a:spcBef>
                <a:spcPts val="0"/>
              </a:spcBef>
              <a:buClr>
                <a:srgbClr val="888888"/>
              </a:buClr>
              <a:buFont typeface="Trebuchet MS"/>
              <a:buNone/>
              <a:defRPr/>
            </a:lvl2pPr>
            <a:lvl3pPr marL="914126" indent="-12425" rtl="0">
              <a:spcBef>
                <a:spcPts val="0"/>
              </a:spcBef>
              <a:buClr>
                <a:srgbClr val="888888"/>
              </a:buClr>
              <a:buFont typeface="Trebuchet MS"/>
              <a:buNone/>
              <a:defRPr/>
            </a:lvl3pPr>
            <a:lvl4pPr marL="1371189" indent="-12288" rtl="0">
              <a:spcBef>
                <a:spcPts val="0"/>
              </a:spcBef>
              <a:buClr>
                <a:srgbClr val="888888"/>
              </a:buClr>
              <a:buFont typeface="Trebuchet MS"/>
              <a:buNone/>
              <a:defRPr/>
            </a:lvl4pPr>
            <a:lvl5pPr marL="1828251" indent="-12151" rtl="0">
              <a:spcBef>
                <a:spcPts val="0"/>
              </a:spcBef>
              <a:buClr>
                <a:srgbClr val="888888"/>
              </a:buClr>
              <a:buFont typeface="Trebuchet MS"/>
              <a:buNone/>
              <a:defRPr/>
            </a:lvl5pPr>
            <a:lvl6pPr marL="2285314" indent="-12013" rtl="0">
              <a:spcBef>
                <a:spcPts val="0"/>
              </a:spcBef>
              <a:buClr>
                <a:srgbClr val="888888"/>
              </a:buClr>
              <a:buFont typeface="Trebuchet MS"/>
              <a:buNone/>
              <a:defRPr/>
            </a:lvl6pPr>
            <a:lvl7pPr marL="2742377" indent="-11876" rtl="0">
              <a:spcBef>
                <a:spcPts val="0"/>
              </a:spcBef>
              <a:buClr>
                <a:srgbClr val="888888"/>
              </a:buClr>
              <a:buFont typeface="Trebuchet MS"/>
              <a:buNone/>
              <a:defRPr/>
            </a:lvl7pPr>
            <a:lvl8pPr marL="3199440" indent="-11739" rtl="0">
              <a:spcBef>
                <a:spcPts val="0"/>
              </a:spcBef>
              <a:buClr>
                <a:srgbClr val="888888"/>
              </a:buClr>
              <a:buFont typeface="Trebuchet MS"/>
              <a:buNone/>
              <a:defRPr/>
            </a:lvl8pPr>
            <a:lvl9pPr marL="3656503" indent="-11603" rtl="0">
              <a:spcBef>
                <a:spcPts val="0"/>
              </a:spcBef>
              <a:buClr>
                <a:srgbClr val="888888"/>
              </a:buClr>
              <a:buFont typeface="Trebuchet MS"/>
              <a:buNone/>
              <a:defRPr/>
            </a:lvl9pPr>
          </a:lstStyle>
          <a:p>
            <a:endParaRPr/>
          </a:p>
        </p:txBody>
      </p:sp>
      <p:sp>
        <p:nvSpPr>
          <p:cNvPr id="96" name="Shape 96"/>
          <p:cNvSpPr txBox="1">
            <a:spLocks noGrp="1"/>
          </p:cNvSpPr>
          <p:nvPr>
            <p:ph type="dt" idx="10"/>
          </p:nvPr>
        </p:nvSpPr>
        <p:spPr>
          <a:xfrm>
            <a:off x="7203257" y="6041362"/>
            <a:ext cx="911701" cy="365125"/>
          </a:xfrm>
          <a:prstGeom prst="rect">
            <a:avLst/>
          </a:prstGeom>
          <a:noFill/>
          <a:ln>
            <a:noFill/>
          </a:ln>
        </p:spPr>
        <p:txBody>
          <a:bodyPr lIns="91425" tIns="91425" rIns="91425" bIns="91425" anchor="ctr" anchorCtr="0"/>
          <a:lstStyle>
            <a:lvl1pPr marL="0" marR="0" indent="0" algn="r" rtl="0">
              <a:spcBef>
                <a:spcPts val="0"/>
              </a:spcBef>
              <a:defRPr/>
            </a:lvl1pPr>
            <a:lvl2pPr marL="457063" marR="0" indent="-12562" algn="l" rtl="0">
              <a:spcBef>
                <a:spcPts val="0"/>
              </a:spcBef>
              <a:defRPr/>
            </a:lvl2pPr>
            <a:lvl3pPr marL="914126" marR="0" indent="-12425" algn="l" rtl="0">
              <a:spcBef>
                <a:spcPts val="0"/>
              </a:spcBef>
              <a:defRPr/>
            </a:lvl3pPr>
            <a:lvl4pPr marL="1371189" marR="0" indent="-12288" algn="l" rtl="0">
              <a:spcBef>
                <a:spcPts val="0"/>
              </a:spcBef>
              <a:defRPr/>
            </a:lvl4pPr>
            <a:lvl5pPr marL="1828251" marR="0" indent="-12151" algn="l" rtl="0">
              <a:spcBef>
                <a:spcPts val="0"/>
              </a:spcBef>
              <a:defRPr/>
            </a:lvl5pPr>
            <a:lvl6pPr marL="2285314" marR="0" indent="-12013" algn="l" rtl="0">
              <a:spcBef>
                <a:spcPts val="0"/>
              </a:spcBef>
              <a:defRPr/>
            </a:lvl6pPr>
            <a:lvl7pPr marL="2742377" marR="0" indent="-11876" algn="l" rtl="0">
              <a:spcBef>
                <a:spcPts val="0"/>
              </a:spcBef>
              <a:defRPr/>
            </a:lvl7pPr>
            <a:lvl8pPr marL="3199440" marR="0" indent="-11739" algn="l" rtl="0">
              <a:spcBef>
                <a:spcPts val="0"/>
              </a:spcBef>
              <a:defRPr/>
            </a:lvl8pPr>
            <a:lvl9pPr marL="3656503" marR="0" indent="-11603" algn="l" rtl="0">
              <a:spcBef>
                <a:spcPts val="0"/>
              </a:spcBef>
              <a:defRPr/>
            </a:lvl9pPr>
          </a:lstStyle>
          <a:p>
            <a:endParaRPr/>
          </a:p>
        </p:txBody>
      </p:sp>
      <p:sp>
        <p:nvSpPr>
          <p:cNvPr id="97" name="Shape 97"/>
          <p:cNvSpPr txBox="1">
            <a:spLocks noGrp="1"/>
          </p:cNvSpPr>
          <p:nvPr>
            <p:ph type="ftr" idx="11"/>
          </p:nvPr>
        </p:nvSpPr>
        <p:spPr>
          <a:xfrm>
            <a:off x="677158" y="6041362"/>
            <a:ext cx="6295972" cy="365125"/>
          </a:xfrm>
          <a:prstGeom prst="rect">
            <a:avLst/>
          </a:prstGeom>
          <a:noFill/>
          <a:ln>
            <a:noFill/>
          </a:ln>
        </p:spPr>
        <p:txBody>
          <a:bodyPr lIns="91425" tIns="91425" rIns="91425" bIns="91425" anchor="ctr" anchorCtr="0"/>
          <a:lstStyle>
            <a:lvl1pPr marL="0" marR="0" indent="0" algn="l" rtl="0">
              <a:spcBef>
                <a:spcPts val="0"/>
              </a:spcBef>
              <a:defRPr/>
            </a:lvl1pPr>
            <a:lvl2pPr marL="457063" marR="0" indent="-12562" algn="l" rtl="0">
              <a:spcBef>
                <a:spcPts val="0"/>
              </a:spcBef>
              <a:defRPr/>
            </a:lvl2pPr>
            <a:lvl3pPr marL="914126" marR="0" indent="-12425" algn="l" rtl="0">
              <a:spcBef>
                <a:spcPts val="0"/>
              </a:spcBef>
              <a:defRPr/>
            </a:lvl3pPr>
            <a:lvl4pPr marL="1371189" marR="0" indent="-12288" algn="l" rtl="0">
              <a:spcBef>
                <a:spcPts val="0"/>
              </a:spcBef>
              <a:defRPr/>
            </a:lvl4pPr>
            <a:lvl5pPr marL="1828251" marR="0" indent="-12151" algn="l" rtl="0">
              <a:spcBef>
                <a:spcPts val="0"/>
              </a:spcBef>
              <a:defRPr/>
            </a:lvl5pPr>
            <a:lvl6pPr marL="2285314" marR="0" indent="-12013" algn="l" rtl="0">
              <a:spcBef>
                <a:spcPts val="0"/>
              </a:spcBef>
              <a:defRPr/>
            </a:lvl6pPr>
            <a:lvl7pPr marL="2742377" marR="0" indent="-11876" algn="l" rtl="0">
              <a:spcBef>
                <a:spcPts val="0"/>
              </a:spcBef>
              <a:defRPr/>
            </a:lvl7pPr>
            <a:lvl8pPr marL="3199440" marR="0" indent="-11739" algn="l" rtl="0">
              <a:spcBef>
                <a:spcPts val="0"/>
              </a:spcBef>
              <a:defRPr/>
            </a:lvl8pPr>
            <a:lvl9pPr marL="3656503" marR="0" indent="-11603" algn="l" rtl="0">
              <a:spcBef>
                <a:spcPts val="0"/>
              </a:spcBef>
              <a:defRPr/>
            </a:lvl9pPr>
          </a:lstStyle>
          <a:p>
            <a:endParaRPr/>
          </a:p>
        </p:txBody>
      </p:sp>
      <p:sp>
        <p:nvSpPr>
          <p:cNvPr id="98" name="Shape 98"/>
          <p:cNvSpPr txBox="1">
            <a:spLocks noGrp="1"/>
          </p:cNvSpPr>
          <p:nvPr>
            <p:ph type="sldNum" idx="12"/>
          </p:nvPr>
        </p:nvSpPr>
        <p:spPr>
          <a:xfrm>
            <a:off x="8588425" y="6041362"/>
            <a:ext cx="683161" cy="365125"/>
          </a:xfrm>
          <a:prstGeom prst="rect">
            <a:avLst/>
          </a:prstGeom>
          <a:noFill/>
          <a:ln>
            <a:noFill/>
          </a:ln>
        </p:spPr>
        <p:txBody>
          <a:bodyPr lIns="91425" tIns="45700" rIns="91425" bIns="45700" anchor="ctr" anchorCtr="0">
            <a:noAutofit/>
          </a:bodyPr>
          <a:lstStyle>
            <a:lvl1pPr marL="0" marR="0" indent="0" algn="r" rtl="0">
              <a:spcBef>
                <a:spcPts val="0"/>
              </a:spcBef>
              <a:buNone/>
              <a:defRPr sz="900" b="0" i="0" u="none" strike="noStrike" cap="none" baseline="0">
                <a:solidFill>
                  <a:schemeClr val="accent1"/>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931091" y="609600"/>
            <a:ext cx="8092025" cy="3022599"/>
          </a:xfrm>
          <a:prstGeom prst="rect">
            <a:avLst/>
          </a:prstGeom>
          <a:noFill/>
          <a:ln>
            <a:noFill/>
          </a:ln>
        </p:spPr>
        <p:txBody>
          <a:bodyPr lIns="91425" tIns="91425" rIns="91425" bIns="91425" anchor="ctr"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1" name="Shape 101"/>
          <p:cNvSpPr txBox="1">
            <a:spLocks noGrp="1"/>
          </p:cNvSpPr>
          <p:nvPr>
            <p:ph type="body" idx="1"/>
          </p:nvPr>
        </p:nvSpPr>
        <p:spPr>
          <a:xfrm>
            <a:off x="1365783" y="3632200"/>
            <a:ext cx="7222643" cy="381000"/>
          </a:xfrm>
          <a:prstGeom prst="rect">
            <a:avLst/>
          </a:prstGeom>
          <a:noFill/>
          <a:ln>
            <a:noFill/>
          </a:ln>
        </p:spPr>
        <p:txBody>
          <a:bodyPr lIns="91425" tIns="91425" rIns="91425" bIns="91425" anchor="ctr" anchorCtr="0"/>
          <a:lstStyle>
            <a:lvl1pPr marL="0" indent="0" rtl="0">
              <a:spcBef>
                <a:spcPts val="0"/>
              </a:spcBef>
              <a:buClr>
                <a:srgbClr val="7F7F7F"/>
              </a:buClr>
              <a:buFont typeface="Trebuchet MS"/>
              <a:buNone/>
              <a:defRPr/>
            </a:lvl1pPr>
            <a:lvl2pPr marL="457063" indent="-12562" rtl="0">
              <a:spcBef>
                <a:spcPts val="0"/>
              </a:spcBef>
              <a:buFont typeface="Trebuchet MS"/>
              <a:buNone/>
              <a:defRPr/>
            </a:lvl2pPr>
            <a:lvl3pPr marL="914126" indent="-12425" rtl="0">
              <a:spcBef>
                <a:spcPts val="0"/>
              </a:spcBef>
              <a:buFont typeface="Trebuchet MS"/>
              <a:buNone/>
              <a:defRPr/>
            </a:lvl3pPr>
            <a:lvl4pPr marL="1371189" indent="-12288" rtl="0">
              <a:spcBef>
                <a:spcPts val="0"/>
              </a:spcBef>
              <a:buFont typeface="Trebuchet MS"/>
              <a:buNone/>
              <a:defRPr/>
            </a:lvl4pPr>
            <a:lvl5pPr marL="1828251" indent="-12151" rtl="0">
              <a:spcBef>
                <a:spcPts val="0"/>
              </a:spcBef>
              <a:buFont typeface="Trebuchet MS"/>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2" name="Shape 102"/>
          <p:cNvSpPr txBox="1">
            <a:spLocks noGrp="1"/>
          </p:cNvSpPr>
          <p:nvPr>
            <p:ph type="body" idx="2"/>
          </p:nvPr>
        </p:nvSpPr>
        <p:spPr>
          <a:xfrm>
            <a:off x="677158" y="4470400"/>
            <a:ext cx="8594429" cy="1570961"/>
          </a:xfrm>
          <a:prstGeom prst="rect">
            <a:avLst/>
          </a:prstGeom>
          <a:noFill/>
          <a:ln>
            <a:noFill/>
          </a:ln>
        </p:spPr>
        <p:txBody>
          <a:bodyPr lIns="91425" tIns="91425" rIns="91425" bIns="91425" anchor="ctr" anchorCtr="0"/>
          <a:lstStyle>
            <a:lvl1pPr marL="0" indent="0" algn="l" rtl="0">
              <a:spcBef>
                <a:spcPts val="0"/>
              </a:spcBef>
              <a:buClr>
                <a:srgbClr val="3F3F3F"/>
              </a:buClr>
              <a:buFont typeface="Trebuchet MS"/>
              <a:buNone/>
              <a:defRPr/>
            </a:lvl1pPr>
            <a:lvl2pPr marL="457063" indent="-12562" rtl="0">
              <a:spcBef>
                <a:spcPts val="0"/>
              </a:spcBef>
              <a:buClr>
                <a:srgbClr val="888888"/>
              </a:buClr>
              <a:buFont typeface="Trebuchet MS"/>
              <a:buNone/>
              <a:defRPr/>
            </a:lvl2pPr>
            <a:lvl3pPr marL="914126" indent="-12425" rtl="0">
              <a:spcBef>
                <a:spcPts val="0"/>
              </a:spcBef>
              <a:buClr>
                <a:srgbClr val="888888"/>
              </a:buClr>
              <a:buFont typeface="Trebuchet MS"/>
              <a:buNone/>
              <a:defRPr/>
            </a:lvl3pPr>
            <a:lvl4pPr marL="1371189" indent="-12288" rtl="0">
              <a:spcBef>
                <a:spcPts val="0"/>
              </a:spcBef>
              <a:buClr>
                <a:srgbClr val="888888"/>
              </a:buClr>
              <a:buFont typeface="Trebuchet MS"/>
              <a:buNone/>
              <a:defRPr/>
            </a:lvl4pPr>
            <a:lvl5pPr marL="1828251" indent="-12151" rtl="0">
              <a:spcBef>
                <a:spcPts val="0"/>
              </a:spcBef>
              <a:buClr>
                <a:srgbClr val="888888"/>
              </a:buClr>
              <a:buFont typeface="Trebuchet MS"/>
              <a:buNone/>
              <a:defRPr/>
            </a:lvl5pPr>
            <a:lvl6pPr marL="2285314" indent="-12013" rtl="0">
              <a:spcBef>
                <a:spcPts val="0"/>
              </a:spcBef>
              <a:buClr>
                <a:srgbClr val="888888"/>
              </a:buClr>
              <a:buFont typeface="Trebuchet MS"/>
              <a:buNone/>
              <a:defRPr/>
            </a:lvl6pPr>
            <a:lvl7pPr marL="2742377" indent="-11876" rtl="0">
              <a:spcBef>
                <a:spcPts val="0"/>
              </a:spcBef>
              <a:buClr>
                <a:srgbClr val="888888"/>
              </a:buClr>
              <a:buFont typeface="Trebuchet MS"/>
              <a:buNone/>
              <a:defRPr/>
            </a:lvl7pPr>
            <a:lvl8pPr marL="3199440" indent="-11739" rtl="0">
              <a:spcBef>
                <a:spcPts val="0"/>
              </a:spcBef>
              <a:buClr>
                <a:srgbClr val="888888"/>
              </a:buClr>
              <a:buFont typeface="Trebuchet MS"/>
              <a:buNone/>
              <a:defRPr/>
            </a:lvl8pPr>
            <a:lvl9pPr marL="3656503" indent="-11603" rtl="0">
              <a:spcBef>
                <a:spcPts val="0"/>
              </a:spcBef>
              <a:buClr>
                <a:srgbClr val="888888"/>
              </a:buClr>
              <a:buFont typeface="Trebuchet MS"/>
              <a:buNone/>
              <a:defRPr/>
            </a:lvl9pPr>
          </a:lstStyle>
          <a:p>
            <a:endParaRPr/>
          </a:p>
        </p:txBody>
      </p:sp>
      <p:sp>
        <p:nvSpPr>
          <p:cNvPr id="103" name="Shape 103"/>
          <p:cNvSpPr txBox="1">
            <a:spLocks noGrp="1"/>
          </p:cNvSpPr>
          <p:nvPr>
            <p:ph type="dt" idx="10"/>
          </p:nvPr>
        </p:nvSpPr>
        <p:spPr>
          <a:xfrm>
            <a:off x="7203257" y="6041362"/>
            <a:ext cx="911701" cy="365125"/>
          </a:xfrm>
          <a:prstGeom prst="rect">
            <a:avLst/>
          </a:prstGeom>
          <a:noFill/>
          <a:ln>
            <a:noFill/>
          </a:ln>
        </p:spPr>
        <p:txBody>
          <a:bodyPr lIns="91425" tIns="91425" rIns="91425" bIns="91425" anchor="ctr" anchorCtr="0"/>
          <a:lstStyle>
            <a:lvl1pPr marL="0" marR="0" indent="0" algn="r" rtl="0">
              <a:spcBef>
                <a:spcPts val="0"/>
              </a:spcBef>
              <a:defRPr/>
            </a:lvl1pPr>
            <a:lvl2pPr marL="457063" marR="0" indent="-12562" algn="l" rtl="0">
              <a:spcBef>
                <a:spcPts val="0"/>
              </a:spcBef>
              <a:defRPr/>
            </a:lvl2pPr>
            <a:lvl3pPr marL="914126" marR="0" indent="-12425" algn="l" rtl="0">
              <a:spcBef>
                <a:spcPts val="0"/>
              </a:spcBef>
              <a:defRPr/>
            </a:lvl3pPr>
            <a:lvl4pPr marL="1371189" marR="0" indent="-12288" algn="l" rtl="0">
              <a:spcBef>
                <a:spcPts val="0"/>
              </a:spcBef>
              <a:defRPr/>
            </a:lvl4pPr>
            <a:lvl5pPr marL="1828251" marR="0" indent="-12151" algn="l" rtl="0">
              <a:spcBef>
                <a:spcPts val="0"/>
              </a:spcBef>
              <a:defRPr/>
            </a:lvl5pPr>
            <a:lvl6pPr marL="2285314" marR="0" indent="-12013" algn="l" rtl="0">
              <a:spcBef>
                <a:spcPts val="0"/>
              </a:spcBef>
              <a:defRPr/>
            </a:lvl6pPr>
            <a:lvl7pPr marL="2742377" marR="0" indent="-11876" algn="l" rtl="0">
              <a:spcBef>
                <a:spcPts val="0"/>
              </a:spcBef>
              <a:defRPr/>
            </a:lvl7pPr>
            <a:lvl8pPr marL="3199440" marR="0" indent="-11739" algn="l" rtl="0">
              <a:spcBef>
                <a:spcPts val="0"/>
              </a:spcBef>
              <a:defRPr/>
            </a:lvl8pPr>
            <a:lvl9pPr marL="3656503" marR="0" indent="-11603" algn="l" rtl="0">
              <a:spcBef>
                <a:spcPts val="0"/>
              </a:spcBef>
              <a:defRPr/>
            </a:lvl9pPr>
          </a:lstStyle>
          <a:p>
            <a:endParaRPr/>
          </a:p>
        </p:txBody>
      </p:sp>
      <p:sp>
        <p:nvSpPr>
          <p:cNvPr id="104" name="Shape 104"/>
          <p:cNvSpPr txBox="1">
            <a:spLocks noGrp="1"/>
          </p:cNvSpPr>
          <p:nvPr>
            <p:ph type="ftr" idx="11"/>
          </p:nvPr>
        </p:nvSpPr>
        <p:spPr>
          <a:xfrm>
            <a:off x="677158" y="6041362"/>
            <a:ext cx="6295972" cy="365125"/>
          </a:xfrm>
          <a:prstGeom prst="rect">
            <a:avLst/>
          </a:prstGeom>
          <a:noFill/>
          <a:ln>
            <a:noFill/>
          </a:ln>
        </p:spPr>
        <p:txBody>
          <a:bodyPr lIns="91425" tIns="91425" rIns="91425" bIns="91425" anchor="ctr" anchorCtr="0"/>
          <a:lstStyle>
            <a:lvl1pPr marL="0" marR="0" indent="0" algn="l" rtl="0">
              <a:spcBef>
                <a:spcPts val="0"/>
              </a:spcBef>
              <a:defRPr/>
            </a:lvl1pPr>
            <a:lvl2pPr marL="457063" marR="0" indent="-12562" algn="l" rtl="0">
              <a:spcBef>
                <a:spcPts val="0"/>
              </a:spcBef>
              <a:defRPr/>
            </a:lvl2pPr>
            <a:lvl3pPr marL="914126" marR="0" indent="-12425" algn="l" rtl="0">
              <a:spcBef>
                <a:spcPts val="0"/>
              </a:spcBef>
              <a:defRPr/>
            </a:lvl3pPr>
            <a:lvl4pPr marL="1371189" marR="0" indent="-12288" algn="l" rtl="0">
              <a:spcBef>
                <a:spcPts val="0"/>
              </a:spcBef>
              <a:defRPr/>
            </a:lvl4pPr>
            <a:lvl5pPr marL="1828251" marR="0" indent="-12151" algn="l" rtl="0">
              <a:spcBef>
                <a:spcPts val="0"/>
              </a:spcBef>
              <a:defRPr/>
            </a:lvl5pPr>
            <a:lvl6pPr marL="2285314" marR="0" indent="-12013" algn="l" rtl="0">
              <a:spcBef>
                <a:spcPts val="0"/>
              </a:spcBef>
              <a:defRPr/>
            </a:lvl6pPr>
            <a:lvl7pPr marL="2742377" marR="0" indent="-11876" algn="l" rtl="0">
              <a:spcBef>
                <a:spcPts val="0"/>
              </a:spcBef>
              <a:defRPr/>
            </a:lvl7pPr>
            <a:lvl8pPr marL="3199440" marR="0" indent="-11739" algn="l" rtl="0">
              <a:spcBef>
                <a:spcPts val="0"/>
              </a:spcBef>
              <a:defRPr/>
            </a:lvl8pPr>
            <a:lvl9pPr marL="3656503" marR="0" indent="-11603" algn="l" rtl="0">
              <a:spcBef>
                <a:spcPts val="0"/>
              </a:spcBef>
              <a:defRPr/>
            </a:lvl9pPr>
          </a:lstStyle>
          <a:p>
            <a:endParaRPr/>
          </a:p>
        </p:txBody>
      </p:sp>
      <p:sp>
        <p:nvSpPr>
          <p:cNvPr id="105" name="Shape 105"/>
          <p:cNvSpPr txBox="1">
            <a:spLocks noGrp="1"/>
          </p:cNvSpPr>
          <p:nvPr>
            <p:ph type="sldNum" idx="12"/>
          </p:nvPr>
        </p:nvSpPr>
        <p:spPr>
          <a:xfrm>
            <a:off x="8588425" y="6041362"/>
            <a:ext cx="683161" cy="365125"/>
          </a:xfrm>
          <a:prstGeom prst="rect">
            <a:avLst/>
          </a:prstGeom>
          <a:noFill/>
          <a:ln>
            <a:noFill/>
          </a:ln>
        </p:spPr>
        <p:txBody>
          <a:bodyPr lIns="91425" tIns="45700" rIns="91425" bIns="45700" anchor="ctr" anchorCtr="0">
            <a:noAutofit/>
          </a:bodyPr>
          <a:lstStyle>
            <a:lvl1pPr marL="0" marR="0" indent="0" algn="r" rtl="0">
              <a:spcBef>
                <a:spcPts val="0"/>
              </a:spcBef>
              <a:buNone/>
              <a:defRPr sz="900" b="0" i="0" u="none" strike="noStrike" cap="none" baseline="0">
                <a:solidFill>
                  <a:schemeClr val="accent1"/>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
        <p:nvSpPr>
          <p:cNvPr id="106" name="Shape 106"/>
          <p:cNvSpPr txBox="1"/>
          <p:nvPr/>
        </p:nvSpPr>
        <p:spPr>
          <a:xfrm>
            <a:off x="541729" y="790377"/>
            <a:ext cx="609440" cy="584776"/>
          </a:xfrm>
          <a:prstGeom prst="rect">
            <a:avLst/>
          </a:prstGeom>
          <a:noFill/>
          <a:ln>
            <a:noFill/>
          </a:ln>
        </p:spPr>
        <p:txBody>
          <a:bodyPr lIns="91400" tIns="45700" rIns="91400" bIns="45700" anchor="ctr" anchorCtr="0">
            <a:noAutofit/>
          </a:bodyPr>
          <a:lstStyle/>
          <a:p>
            <a:pPr marL="0" marR="0" lvl="0" indent="0" algn="l" rtl="0">
              <a:spcBef>
                <a:spcPts val="0"/>
              </a:spcBef>
              <a:buSzPct val="25000"/>
              <a:buNone/>
            </a:pPr>
            <a:r>
              <a:rPr lang="en-US" sz="7998" b="0" i="0" u="none" strike="noStrike" cap="none" baseline="0">
                <a:solidFill>
                  <a:srgbClr val="BFE471"/>
                </a:solidFill>
                <a:latin typeface="Arial"/>
                <a:ea typeface="Arial"/>
                <a:cs typeface="Arial"/>
                <a:sym typeface="Arial"/>
              </a:rPr>
              <a:t>“</a:t>
            </a:r>
          </a:p>
        </p:txBody>
      </p:sp>
      <p:sp>
        <p:nvSpPr>
          <p:cNvPr id="107" name="Shape 107"/>
          <p:cNvSpPr txBox="1"/>
          <p:nvPr/>
        </p:nvSpPr>
        <p:spPr>
          <a:xfrm>
            <a:off x="8890695" y="2886556"/>
            <a:ext cx="609440" cy="584776"/>
          </a:xfrm>
          <a:prstGeom prst="rect">
            <a:avLst/>
          </a:prstGeom>
          <a:noFill/>
          <a:ln>
            <a:noFill/>
          </a:ln>
        </p:spPr>
        <p:txBody>
          <a:bodyPr lIns="91400" tIns="45700" rIns="91400" bIns="45700" anchor="ctr" anchorCtr="0">
            <a:noAutofit/>
          </a:bodyPr>
          <a:lstStyle/>
          <a:p>
            <a:pPr marL="0" marR="0" lvl="0" indent="0" algn="l" rtl="0">
              <a:spcBef>
                <a:spcPts val="0"/>
              </a:spcBef>
              <a:buSzPct val="25000"/>
              <a:buNone/>
            </a:pPr>
            <a:r>
              <a:rPr lang="en-US" sz="7998" b="0" i="0" u="none" strike="noStrike" cap="none" baseline="0">
                <a:solidFill>
                  <a:srgbClr val="BFE471"/>
                </a:solidFill>
                <a:latin typeface="Arial"/>
                <a:ea typeface="Arial"/>
                <a:cs typeface="Arial"/>
                <a:sym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Name Car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677158" y="1931988"/>
            <a:ext cx="8594429" cy="259545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0" name="Shape 110"/>
          <p:cNvSpPr txBox="1">
            <a:spLocks noGrp="1"/>
          </p:cNvSpPr>
          <p:nvPr>
            <p:ph type="body" idx="1"/>
          </p:nvPr>
        </p:nvSpPr>
        <p:spPr>
          <a:xfrm>
            <a:off x="677158" y="4527448"/>
            <a:ext cx="8594429" cy="1513914"/>
          </a:xfrm>
          <a:prstGeom prst="rect">
            <a:avLst/>
          </a:prstGeom>
          <a:noFill/>
          <a:ln>
            <a:noFill/>
          </a:ln>
        </p:spPr>
        <p:txBody>
          <a:bodyPr lIns="91425" tIns="91425" rIns="91425" bIns="91425" anchor="t" anchorCtr="0"/>
          <a:lstStyle>
            <a:lvl1pPr marL="0" indent="0" algn="l" rtl="0">
              <a:spcBef>
                <a:spcPts val="0"/>
              </a:spcBef>
              <a:buClr>
                <a:srgbClr val="3F3F3F"/>
              </a:buClr>
              <a:buFont typeface="Trebuchet MS"/>
              <a:buNone/>
              <a:defRPr/>
            </a:lvl1pPr>
            <a:lvl2pPr marL="457063" indent="-12562" rtl="0">
              <a:spcBef>
                <a:spcPts val="0"/>
              </a:spcBef>
              <a:buClr>
                <a:srgbClr val="888888"/>
              </a:buClr>
              <a:buFont typeface="Trebuchet MS"/>
              <a:buNone/>
              <a:defRPr/>
            </a:lvl2pPr>
            <a:lvl3pPr marL="914126" indent="-12425" rtl="0">
              <a:spcBef>
                <a:spcPts val="0"/>
              </a:spcBef>
              <a:buClr>
                <a:srgbClr val="888888"/>
              </a:buClr>
              <a:buFont typeface="Trebuchet MS"/>
              <a:buNone/>
              <a:defRPr/>
            </a:lvl3pPr>
            <a:lvl4pPr marL="1371189" indent="-12288" rtl="0">
              <a:spcBef>
                <a:spcPts val="0"/>
              </a:spcBef>
              <a:buClr>
                <a:srgbClr val="888888"/>
              </a:buClr>
              <a:buFont typeface="Trebuchet MS"/>
              <a:buNone/>
              <a:defRPr/>
            </a:lvl4pPr>
            <a:lvl5pPr marL="1828251" indent="-12151" rtl="0">
              <a:spcBef>
                <a:spcPts val="0"/>
              </a:spcBef>
              <a:buClr>
                <a:srgbClr val="888888"/>
              </a:buClr>
              <a:buFont typeface="Trebuchet MS"/>
              <a:buNone/>
              <a:defRPr/>
            </a:lvl5pPr>
            <a:lvl6pPr marL="2285314" indent="-12013" rtl="0">
              <a:spcBef>
                <a:spcPts val="0"/>
              </a:spcBef>
              <a:buClr>
                <a:srgbClr val="888888"/>
              </a:buClr>
              <a:buFont typeface="Trebuchet MS"/>
              <a:buNone/>
              <a:defRPr/>
            </a:lvl6pPr>
            <a:lvl7pPr marL="2742377" indent="-11876" rtl="0">
              <a:spcBef>
                <a:spcPts val="0"/>
              </a:spcBef>
              <a:buClr>
                <a:srgbClr val="888888"/>
              </a:buClr>
              <a:buFont typeface="Trebuchet MS"/>
              <a:buNone/>
              <a:defRPr/>
            </a:lvl7pPr>
            <a:lvl8pPr marL="3199440" indent="-11739" rtl="0">
              <a:spcBef>
                <a:spcPts val="0"/>
              </a:spcBef>
              <a:buClr>
                <a:srgbClr val="888888"/>
              </a:buClr>
              <a:buFont typeface="Trebuchet MS"/>
              <a:buNone/>
              <a:defRPr/>
            </a:lvl8pPr>
            <a:lvl9pPr marL="3656503" indent="-11603" rtl="0">
              <a:spcBef>
                <a:spcPts val="0"/>
              </a:spcBef>
              <a:buClr>
                <a:srgbClr val="888888"/>
              </a:buClr>
              <a:buFont typeface="Trebuchet MS"/>
              <a:buNone/>
              <a:defRPr/>
            </a:lvl9pPr>
          </a:lstStyle>
          <a:p>
            <a:endParaRPr/>
          </a:p>
        </p:txBody>
      </p:sp>
      <p:sp>
        <p:nvSpPr>
          <p:cNvPr id="111" name="Shape 111"/>
          <p:cNvSpPr txBox="1">
            <a:spLocks noGrp="1"/>
          </p:cNvSpPr>
          <p:nvPr>
            <p:ph type="dt" idx="10"/>
          </p:nvPr>
        </p:nvSpPr>
        <p:spPr>
          <a:xfrm>
            <a:off x="7203257" y="6041362"/>
            <a:ext cx="911701" cy="365125"/>
          </a:xfrm>
          <a:prstGeom prst="rect">
            <a:avLst/>
          </a:prstGeom>
          <a:noFill/>
          <a:ln>
            <a:noFill/>
          </a:ln>
        </p:spPr>
        <p:txBody>
          <a:bodyPr lIns="91425" tIns="91425" rIns="91425" bIns="91425" anchor="ctr" anchorCtr="0"/>
          <a:lstStyle>
            <a:lvl1pPr marL="0" marR="0" indent="0" algn="r" rtl="0">
              <a:spcBef>
                <a:spcPts val="0"/>
              </a:spcBef>
              <a:defRPr/>
            </a:lvl1pPr>
            <a:lvl2pPr marL="457063" marR="0" indent="-12562" algn="l" rtl="0">
              <a:spcBef>
                <a:spcPts val="0"/>
              </a:spcBef>
              <a:defRPr/>
            </a:lvl2pPr>
            <a:lvl3pPr marL="914126" marR="0" indent="-12425" algn="l" rtl="0">
              <a:spcBef>
                <a:spcPts val="0"/>
              </a:spcBef>
              <a:defRPr/>
            </a:lvl3pPr>
            <a:lvl4pPr marL="1371189" marR="0" indent="-12288" algn="l" rtl="0">
              <a:spcBef>
                <a:spcPts val="0"/>
              </a:spcBef>
              <a:defRPr/>
            </a:lvl4pPr>
            <a:lvl5pPr marL="1828251" marR="0" indent="-12151" algn="l" rtl="0">
              <a:spcBef>
                <a:spcPts val="0"/>
              </a:spcBef>
              <a:defRPr/>
            </a:lvl5pPr>
            <a:lvl6pPr marL="2285314" marR="0" indent="-12013" algn="l" rtl="0">
              <a:spcBef>
                <a:spcPts val="0"/>
              </a:spcBef>
              <a:defRPr/>
            </a:lvl6pPr>
            <a:lvl7pPr marL="2742377" marR="0" indent="-11876" algn="l" rtl="0">
              <a:spcBef>
                <a:spcPts val="0"/>
              </a:spcBef>
              <a:defRPr/>
            </a:lvl7pPr>
            <a:lvl8pPr marL="3199440" marR="0" indent="-11739" algn="l" rtl="0">
              <a:spcBef>
                <a:spcPts val="0"/>
              </a:spcBef>
              <a:defRPr/>
            </a:lvl8pPr>
            <a:lvl9pPr marL="3656503" marR="0" indent="-11603" algn="l" rtl="0">
              <a:spcBef>
                <a:spcPts val="0"/>
              </a:spcBef>
              <a:defRPr/>
            </a:lvl9pPr>
          </a:lstStyle>
          <a:p>
            <a:endParaRPr/>
          </a:p>
        </p:txBody>
      </p:sp>
      <p:sp>
        <p:nvSpPr>
          <p:cNvPr id="112" name="Shape 112"/>
          <p:cNvSpPr txBox="1">
            <a:spLocks noGrp="1"/>
          </p:cNvSpPr>
          <p:nvPr>
            <p:ph type="ftr" idx="11"/>
          </p:nvPr>
        </p:nvSpPr>
        <p:spPr>
          <a:xfrm>
            <a:off x="677158" y="6041362"/>
            <a:ext cx="6295972" cy="365125"/>
          </a:xfrm>
          <a:prstGeom prst="rect">
            <a:avLst/>
          </a:prstGeom>
          <a:noFill/>
          <a:ln>
            <a:noFill/>
          </a:ln>
        </p:spPr>
        <p:txBody>
          <a:bodyPr lIns="91425" tIns="91425" rIns="91425" bIns="91425" anchor="ctr" anchorCtr="0"/>
          <a:lstStyle>
            <a:lvl1pPr marL="0" marR="0" indent="0" algn="l" rtl="0">
              <a:spcBef>
                <a:spcPts val="0"/>
              </a:spcBef>
              <a:defRPr/>
            </a:lvl1pPr>
            <a:lvl2pPr marL="457063" marR="0" indent="-12562" algn="l" rtl="0">
              <a:spcBef>
                <a:spcPts val="0"/>
              </a:spcBef>
              <a:defRPr/>
            </a:lvl2pPr>
            <a:lvl3pPr marL="914126" marR="0" indent="-12425" algn="l" rtl="0">
              <a:spcBef>
                <a:spcPts val="0"/>
              </a:spcBef>
              <a:defRPr/>
            </a:lvl3pPr>
            <a:lvl4pPr marL="1371189" marR="0" indent="-12288" algn="l" rtl="0">
              <a:spcBef>
                <a:spcPts val="0"/>
              </a:spcBef>
              <a:defRPr/>
            </a:lvl4pPr>
            <a:lvl5pPr marL="1828251" marR="0" indent="-12151" algn="l" rtl="0">
              <a:spcBef>
                <a:spcPts val="0"/>
              </a:spcBef>
              <a:defRPr/>
            </a:lvl5pPr>
            <a:lvl6pPr marL="2285314" marR="0" indent="-12013" algn="l" rtl="0">
              <a:spcBef>
                <a:spcPts val="0"/>
              </a:spcBef>
              <a:defRPr/>
            </a:lvl6pPr>
            <a:lvl7pPr marL="2742377" marR="0" indent="-11876" algn="l" rtl="0">
              <a:spcBef>
                <a:spcPts val="0"/>
              </a:spcBef>
              <a:defRPr/>
            </a:lvl7pPr>
            <a:lvl8pPr marL="3199440" marR="0" indent="-11739" algn="l" rtl="0">
              <a:spcBef>
                <a:spcPts val="0"/>
              </a:spcBef>
              <a:defRPr/>
            </a:lvl8pPr>
            <a:lvl9pPr marL="3656503" marR="0" indent="-11603" algn="l" rtl="0">
              <a:spcBef>
                <a:spcPts val="0"/>
              </a:spcBef>
              <a:defRPr/>
            </a:lvl9pPr>
          </a:lstStyle>
          <a:p>
            <a:endParaRPr/>
          </a:p>
        </p:txBody>
      </p:sp>
      <p:sp>
        <p:nvSpPr>
          <p:cNvPr id="113" name="Shape 113"/>
          <p:cNvSpPr txBox="1">
            <a:spLocks noGrp="1"/>
          </p:cNvSpPr>
          <p:nvPr>
            <p:ph type="sldNum" idx="12"/>
          </p:nvPr>
        </p:nvSpPr>
        <p:spPr>
          <a:xfrm>
            <a:off x="8588425" y="6041362"/>
            <a:ext cx="683161" cy="365125"/>
          </a:xfrm>
          <a:prstGeom prst="rect">
            <a:avLst/>
          </a:prstGeom>
          <a:noFill/>
          <a:ln>
            <a:noFill/>
          </a:ln>
        </p:spPr>
        <p:txBody>
          <a:bodyPr lIns="91425" tIns="45700" rIns="91425" bIns="45700" anchor="ctr" anchorCtr="0">
            <a:noAutofit/>
          </a:bodyPr>
          <a:lstStyle>
            <a:lvl1pPr marL="0" marR="0" indent="0" algn="r" rtl="0">
              <a:spcBef>
                <a:spcPts val="0"/>
              </a:spcBef>
              <a:buNone/>
              <a:defRPr sz="900" b="0" i="0" u="none" strike="noStrike" cap="none" baseline="0">
                <a:solidFill>
                  <a:schemeClr val="accent1"/>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Quote Name Car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931091" y="609600"/>
            <a:ext cx="8092025" cy="3022599"/>
          </a:xfrm>
          <a:prstGeom prst="rect">
            <a:avLst/>
          </a:prstGeom>
          <a:noFill/>
          <a:ln>
            <a:noFill/>
          </a:ln>
        </p:spPr>
        <p:txBody>
          <a:bodyPr lIns="91425" tIns="91425" rIns="91425" bIns="91425" anchor="ctr"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6" name="Shape 116"/>
          <p:cNvSpPr txBox="1">
            <a:spLocks noGrp="1"/>
          </p:cNvSpPr>
          <p:nvPr>
            <p:ph type="body" idx="1"/>
          </p:nvPr>
        </p:nvSpPr>
        <p:spPr>
          <a:xfrm>
            <a:off x="677156" y="4013200"/>
            <a:ext cx="8594429" cy="514247"/>
          </a:xfrm>
          <a:prstGeom prst="rect">
            <a:avLst/>
          </a:prstGeom>
          <a:noFill/>
          <a:ln>
            <a:noFill/>
          </a:ln>
        </p:spPr>
        <p:txBody>
          <a:bodyPr lIns="91425" tIns="91425" rIns="91425" bIns="91425" anchor="b" anchorCtr="0"/>
          <a:lstStyle>
            <a:lvl1pPr marL="0" indent="0" rtl="0">
              <a:spcBef>
                <a:spcPts val="0"/>
              </a:spcBef>
              <a:buClr>
                <a:srgbClr val="3F3F3F"/>
              </a:buClr>
              <a:buFont typeface="Trebuchet MS"/>
              <a:buNone/>
              <a:defRPr/>
            </a:lvl1pPr>
            <a:lvl2pPr marL="457063" indent="-12562" rtl="0">
              <a:spcBef>
                <a:spcPts val="0"/>
              </a:spcBef>
              <a:buFont typeface="Trebuchet MS"/>
              <a:buNone/>
              <a:defRPr/>
            </a:lvl2pPr>
            <a:lvl3pPr marL="914126" indent="-12425" rtl="0">
              <a:spcBef>
                <a:spcPts val="0"/>
              </a:spcBef>
              <a:buFont typeface="Trebuchet MS"/>
              <a:buNone/>
              <a:defRPr/>
            </a:lvl3pPr>
            <a:lvl4pPr marL="1371189" indent="-12288" rtl="0">
              <a:spcBef>
                <a:spcPts val="0"/>
              </a:spcBef>
              <a:buFont typeface="Trebuchet MS"/>
              <a:buNone/>
              <a:defRPr/>
            </a:lvl4pPr>
            <a:lvl5pPr marL="1828251" indent="-12151" rtl="0">
              <a:spcBef>
                <a:spcPts val="0"/>
              </a:spcBef>
              <a:buFont typeface="Trebuchet MS"/>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7" name="Shape 117"/>
          <p:cNvSpPr txBox="1">
            <a:spLocks noGrp="1"/>
          </p:cNvSpPr>
          <p:nvPr>
            <p:ph type="body" idx="2"/>
          </p:nvPr>
        </p:nvSpPr>
        <p:spPr>
          <a:xfrm>
            <a:off x="677158" y="4527448"/>
            <a:ext cx="8594429" cy="1513914"/>
          </a:xfrm>
          <a:prstGeom prst="rect">
            <a:avLst/>
          </a:prstGeom>
          <a:noFill/>
          <a:ln>
            <a:noFill/>
          </a:ln>
        </p:spPr>
        <p:txBody>
          <a:bodyPr lIns="91425" tIns="91425" rIns="91425" bIns="91425" anchor="t" anchorCtr="0"/>
          <a:lstStyle>
            <a:lvl1pPr marL="0" indent="0" algn="l" rtl="0">
              <a:spcBef>
                <a:spcPts val="0"/>
              </a:spcBef>
              <a:buClr>
                <a:srgbClr val="7F7F7F"/>
              </a:buClr>
              <a:buFont typeface="Trebuchet MS"/>
              <a:buNone/>
              <a:defRPr/>
            </a:lvl1pPr>
            <a:lvl2pPr marL="457063" indent="-12562" rtl="0">
              <a:spcBef>
                <a:spcPts val="0"/>
              </a:spcBef>
              <a:buClr>
                <a:srgbClr val="888888"/>
              </a:buClr>
              <a:buFont typeface="Trebuchet MS"/>
              <a:buNone/>
              <a:defRPr/>
            </a:lvl2pPr>
            <a:lvl3pPr marL="914126" indent="-12425" rtl="0">
              <a:spcBef>
                <a:spcPts val="0"/>
              </a:spcBef>
              <a:buClr>
                <a:srgbClr val="888888"/>
              </a:buClr>
              <a:buFont typeface="Trebuchet MS"/>
              <a:buNone/>
              <a:defRPr/>
            </a:lvl3pPr>
            <a:lvl4pPr marL="1371189" indent="-12288" rtl="0">
              <a:spcBef>
                <a:spcPts val="0"/>
              </a:spcBef>
              <a:buClr>
                <a:srgbClr val="888888"/>
              </a:buClr>
              <a:buFont typeface="Trebuchet MS"/>
              <a:buNone/>
              <a:defRPr/>
            </a:lvl4pPr>
            <a:lvl5pPr marL="1828251" indent="-12151" rtl="0">
              <a:spcBef>
                <a:spcPts val="0"/>
              </a:spcBef>
              <a:buClr>
                <a:srgbClr val="888888"/>
              </a:buClr>
              <a:buFont typeface="Trebuchet MS"/>
              <a:buNone/>
              <a:defRPr/>
            </a:lvl5pPr>
            <a:lvl6pPr marL="2285314" indent="-12013" rtl="0">
              <a:spcBef>
                <a:spcPts val="0"/>
              </a:spcBef>
              <a:buClr>
                <a:srgbClr val="888888"/>
              </a:buClr>
              <a:buFont typeface="Trebuchet MS"/>
              <a:buNone/>
              <a:defRPr/>
            </a:lvl6pPr>
            <a:lvl7pPr marL="2742377" indent="-11876" rtl="0">
              <a:spcBef>
                <a:spcPts val="0"/>
              </a:spcBef>
              <a:buClr>
                <a:srgbClr val="888888"/>
              </a:buClr>
              <a:buFont typeface="Trebuchet MS"/>
              <a:buNone/>
              <a:defRPr/>
            </a:lvl7pPr>
            <a:lvl8pPr marL="3199440" indent="-11739" rtl="0">
              <a:spcBef>
                <a:spcPts val="0"/>
              </a:spcBef>
              <a:buClr>
                <a:srgbClr val="888888"/>
              </a:buClr>
              <a:buFont typeface="Trebuchet MS"/>
              <a:buNone/>
              <a:defRPr/>
            </a:lvl8pPr>
            <a:lvl9pPr marL="3656503" indent="-11603" rtl="0">
              <a:spcBef>
                <a:spcPts val="0"/>
              </a:spcBef>
              <a:buClr>
                <a:srgbClr val="888888"/>
              </a:buClr>
              <a:buFont typeface="Trebuchet MS"/>
              <a:buNone/>
              <a:defRPr/>
            </a:lvl9pPr>
          </a:lstStyle>
          <a:p>
            <a:endParaRPr/>
          </a:p>
        </p:txBody>
      </p:sp>
      <p:sp>
        <p:nvSpPr>
          <p:cNvPr id="118" name="Shape 118"/>
          <p:cNvSpPr txBox="1">
            <a:spLocks noGrp="1"/>
          </p:cNvSpPr>
          <p:nvPr>
            <p:ph type="dt" idx="10"/>
          </p:nvPr>
        </p:nvSpPr>
        <p:spPr>
          <a:xfrm>
            <a:off x="7203257" y="6041362"/>
            <a:ext cx="911701" cy="365125"/>
          </a:xfrm>
          <a:prstGeom prst="rect">
            <a:avLst/>
          </a:prstGeom>
          <a:noFill/>
          <a:ln>
            <a:noFill/>
          </a:ln>
        </p:spPr>
        <p:txBody>
          <a:bodyPr lIns="91425" tIns="91425" rIns="91425" bIns="91425" anchor="ctr" anchorCtr="0"/>
          <a:lstStyle>
            <a:lvl1pPr marL="0" marR="0" indent="0" algn="r" rtl="0">
              <a:spcBef>
                <a:spcPts val="0"/>
              </a:spcBef>
              <a:defRPr/>
            </a:lvl1pPr>
            <a:lvl2pPr marL="457063" marR="0" indent="-12562" algn="l" rtl="0">
              <a:spcBef>
                <a:spcPts val="0"/>
              </a:spcBef>
              <a:defRPr/>
            </a:lvl2pPr>
            <a:lvl3pPr marL="914126" marR="0" indent="-12425" algn="l" rtl="0">
              <a:spcBef>
                <a:spcPts val="0"/>
              </a:spcBef>
              <a:defRPr/>
            </a:lvl3pPr>
            <a:lvl4pPr marL="1371189" marR="0" indent="-12288" algn="l" rtl="0">
              <a:spcBef>
                <a:spcPts val="0"/>
              </a:spcBef>
              <a:defRPr/>
            </a:lvl4pPr>
            <a:lvl5pPr marL="1828251" marR="0" indent="-12151" algn="l" rtl="0">
              <a:spcBef>
                <a:spcPts val="0"/>
              </a:spcBef>
              <a:defRPr/>
            </a:lvl5pPr>
            <a:lvl6pPr marL="2285314" marR="0" indent="-12013" algn="l" rtl="0">
              <a:spcBef>
                <a:spcPts val="0"/>
              </a:spcBef>
              <a:defRPr/>
            </a:lvl6pPr>
            <a:lvl7pPr marL="2742377" marR="0" indent="-11876" algn="l" rtl="0">
              <a:spcBef>
                <a:spcPts val="0"/>
              </a:spcBef>
              <a:defRPr/>
            </a:lvl7pPr>
            <a:lvl8pPr marL="3199440" marR="0" indent="-11739" algn="l" rtl="0">
              <a:spcBef>
                <a:spcPts val="0"/>
              </a:spcBef>
              <a:defRPr/>
            </a:lvl8pPr>
            <a:lvl9pPr marL="3656503" marR="0" indent="-11603" algn="l" rtl="0">
              <a:spcBef>
                <a:spcPts val="0"/>
              </a:spcBef>
              <a:defRPr/>
            </a:lvl9pPr>
          </a:lstStyle>
          <a:p>
            <a:endParaRPr/>
          </a:p>
        </p:txBody>
      </p:sp>
      <p:sp>
        <p:nvSpPr>
          <p:cNvPr id="119" name="Shape 119"/>
          <p:cNvSpPr txBox="1">
            <a:spLocks noGrp="1"/>
          </p:cNvSpPr>
          <p:nvPr>
            <p:ph type="ftr" idx="11"/>
          </p:nvPr>
        </p:nvSpPr>
        <p:spPr>
          <a:xfrm>
            <a:off x="677158" y="6041362"/>
            <a:ext cx="6295972" cy="365125"/>
          </a:xfrm>
          <a:prstGeom prst="rect">
            <a:avLst/>
          </a:prstGeom>
          <a:noFill/>
          <a:ln>
            <a:noFill/>
          </a:ln>
        </p:spPr>
        <p:txBody>
          <a:bodyPr lIns="91425" tIns="91425" rIns="91425" bIns="91425" anchor="ctr" anchorCtr="0"/>
          <a:lstStyle>
            <a:lvl1pPr marL="0" marR="0" indent="0" algn="l" rtl="0">
              <a:spcBef>
                <a:spcPts val="0"/>
              </a:spcBef>
              <a:defRPr/>
            </a:lvl1pPr>
            <a:lvl2pPr marL="457063" marR="0" indent="-12562" algn="l" rtl="0">
              <a:spcBef>
                <a:spcPts val="0"/>
              </a:spcBef>
              <a:defRPr/>
            </a:lvl2pPr>
            <a:lvl3pPr marL="914126" marR="0" indent="-12425" algn="l" rtl="0">
              <a:spcBef>
                <a:spcPts val="0"/>
              </a:spcBef>
              <a:defRPr/>
            </a:lvl3pPr>
            <a:lvl4pPr marL="1371189" marR="0" indent="-12288" algn="l" rtl="0">
              <a:spcBef>
                <a:spcPts val="0"/>
              </a:spcBef>
              <a:defRPr/>
            </a:lvl4pPr>
            <a:lvl5pPr marL="1828251" marR="0" indent="-12151" algn="l" rtl="0">
              <a:spcBef>
                <a:spcPts val="0"/>
              </a:spcBef>
              <a:defRPr/>
            </a:lvl5pPr>
            <a:lvl6pPr marL="2285314" marR="0" indent="-12013" algn="l" rtl="0">
              <a:spcBef>
                <a:spcPts val="0"/>
              </a:spcBef>
              <a:defRPr/>
            </a:lvl6pPr>
            <a:lvl7pPr marL="2742377" marR="0" indent="-11876" algn="l" rtl="0">
              <a:spcBef>
                <a:spcPts val="0"/>
              </a:spcBef>
              <a:defRPr/>
            </a:lvl7pPr>
            <a:lvl8pPr marL="3199440" marR="0" indent="-11739" algn="l" rtl="0">
              <a:spcBef>
                <a:spcPts val="0"/>
              </a:spcBef>
              <a:defRPr/>
            </a:lvl8pPr>
            <a:lvl9pPr marL="3656503" marR="0" indent="-11603" algn="l" rtl="0">
              <a:spcBef>
                <a:spcPts val="0"/>
              </a:spcBef>
              <a:defRPr/>
            </a:lvl9pPr>
          </a:lstStyle>
          <a:p>
            <a:endParaRPr/>
          </a:p>
        </p:txBody>
      </p:sp>
      <p:sp>
        <p:nvSpPr>
          <p:cNvPr id="120" name="Shape 120"/>
          <p:cNvSpPr txBox="1">
            <a:spLocks noGrp="1"/>
          </p:cNvSpPr>
          <p:nvPr>
            <p:ph type="sldNum" idx="12"/>
          </p:nvPr>
        </p:nvSpPr>
        <p:spPr>
          <a:xfrm>
            <a:off x="8588425" y="6041362"/>
            <a:ext cx="683161" cy="365125"/>
          </a:xfrm>
          <a:prstGeom prst="rect">
            <a:avLst/>
          </a:prstGeom>
          <a:noFill/>
          <a:ln>
            <a:noFill/>
          </a:ln>
        </p:spPr>
        <p:txBody>
          <a:bodyPr lIns="91425" tIns="45700" rIns="91425" bIns="45700" anchor="ctr" anchorCtr="0">
            <a:noAutofit/>
          </a:bodyPr>
          <a:lstStyle>
            <a:lvl1pPr marL="0" marR="0" indent="0" algn="r" rtl="0">
              <a:spcBef>
                <a:spcPts val="0"/>
              </a:spcBef>
              <a:buNone/>
              <a:defRPr sz="900" b="0" i="0" u="none" strike="noStrike" cap="none" baseline="0">
                <a:solidFill>
                  <a:schemeClr val="accent1"/>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
        <p:nvSpPr>
          <p:cNvPr id="121" name="Shape 121"/>
          <p:cNvSpPr txBox="1"/>
          <p:nvPr/>
        </p:nvSpPr>
        <p:spPr>
          <a:xfrm>
            <a:off x="541729" y="790377"/>
            <a:ext cx="609440" cy="584776"/>
          </a:xfrm>
          <a:prstGeom prst="rect">
            <a:avLst/>
          </a:prstGeom>
          <a:noFill/>
          <a:ln>
            <a:noFill/>
          </a:ln>
        </p:spPr>
        <p:txBody>
          <a:bodyPr lIns="91400" tIns="45700" rIns="91400" bIns="45700" anchor="ctr" anchorCtr="0">
            <a:noAutofit/>
          </a:bodyPr>
          <a:lstStyle/>
          <a:p>
            <a:pPr marL="0" marR="0" lvl="0" indent="0" algn="l" rtl="0">
              <a:spcBef>
                <a:spcPts val="0"/>
              </a:spcBef>
              <a:buSzPct val="25000"/>
              <a:buNone/>
            </a:pPr>
            <a:r>
              <a:rPr lang="en-US" sz="7998" b="0" i="0" u="none" strike="noStrike" cap="none" baseline="0">
                <a:solidFill>
                  <a:srgbClr val="BFE471"/>
                </a:solidFill>
                <a:latin typeface="Arial"/>
                <a:ea typeface="Arial"/>
                <a:cs typeface="Arial"/>
                <a:sym typeface="Arial"/>
              </a:rPr>
              <a:t>“</a:t>
            </a:r>
          </a:p>
        </p:txBody>
      </p:sp>
      <p:sp>
        <p:nvSpPr>
          <p:cNvPr id="122" name="Shape 122"/>
          <p:cNvSpPr txBox="1"/>
          <p:nvPr/>
        </p:nvSpPr>
        <p:spPr>
          <a:xfrm>
            <a:off x="8890695" y="2886556"/>
            <a:ext cx="609440" cy="584776"/>
          </a:xfrm>
          <a:prstGeom prst="rect">
            <a:avLst/>
          </a:prstGeom>
          <a:noFill/>
          <a:ln>
            <a:noFill/>
          </a:ln>
        </p:spPr>
        <p:txBody>
          <a:bodyPr lIns="91400" tIns="45700" rIns="91400" bIns="45700" anchor="ctr" anchorCtr="0">
            <a:noAutofit/>
          </a:bodyPr>
          <a:lstStyle/>
          <a:p>
            <a:pPr marL="0" marR="0" lvl="0" indent="0" algn="l" rtl="0">
              <a:spcBef>
                <a:spcPts val="0"/>
              </a:spcBef>
              <a:buSzPct val="25000"/>
              <a:buNone/>
            </a:pPr>
            <a:r>
              <a:rPr lang="en-US" sz="7998" b="0" i="0" u="none" strike="noStrike" cap="none" baseline="0">
                <a:solidFill>
                  <a:srgbClr val="BFE471"/>
                </a:solidFill>
                <a:latin typeface="Arial"/>
                <a:ea typeface="Arial"/>
                <a:cs typeface="Arial"/>
                <a:sym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rue or False">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685620" y="609600"/>
            <a:ext cx="8585966" cy="3022599"/>
          </a:xfrm>
          <a:prstGeom prst="rect">
            <a:avLst/>
          </a:prstGeom>
          <a:noFill/>
          <a:ln>
            <a:noFill/>
          </a:ln>
        </p:spPr>
        <p:txBody>
          <a:bodyPr lIns="91425" tIns="91425" rIns="91425" bIns="91425" anchor="ctr"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5" name="Shape 125"/>
          <p:cNvSpPr txBox="1">
            <a:spLocks noGrp="1"/>
          </p:cNvSpPr>
          <p:nvPr>
            <p:ph type="body" idx="1"/>
          </p:nvPr>
        </p:nvSpPr>
        <p:spPr>
          <a:xfrm>
            <a:off x="677156" y="4013200"/>
            <a:ext cx="8594429" cy="514247"/>
          </a:xfrm>
          <a:prstGeom prst="rect">
            <a:avLst/>
          </a:prstGeom>
          <a:noFill/>
          <a:ln>
            <a:noFill/>
          </a:ln>
        </p:spPr>
        <p:txBody>
          <a:bodyPr lIns="91425" tIns="91425" rIns="91425" bIns="91425" anchor="b" anchorCtr="0"/>
          <a:lstStyle>
            <a:lvl1pPr marL="0" indent="0" rtl="0">
              <a:spcBef>
                <a:spcPts val="0"/>
              </a:spcBef>
              <a:buClr>
                <a:schemeClr val="accent1"/>
              </a:buClr>
              <a:buFont typeface="Trebuchet MS"/>
              <a:buNone/>
              <a:defRPr/>
            </a:lvl1pPr>
            <a:lvl2pPr marL="457063" indent="-12562" rtl="0">
              <a:spcBef>
                <a:spcPts val="0"/>
              </a:spcBef>
              <a:buFont typeface="Trebuchet MS"/>
              <a:buNone/>
              <a:defRPr/>
            </a:lvl2pPr>
            <a:lvl3pPr marL="914126" indent="-12425" rtl="0">
              <a:spcBef>
                <a:spcPts val="0"/>
              </a:spcBef>
              <a:buFont typeface="Trebuchet MS"/>
              <a:buNone/>
              <a:defRPr/>
            </a:lvl3pPr>
            <a:lvl4pPr marL="1371189" indent="-12288" rtl="0">
              <a:spcBef>
                <a:spcPts val="0"/>
              </a:spcBef>
              <a:buFont typeface="Trebuchet MS"/>
              <a:buNone/>
              <a:defRPr/>
            </a:lvl4pPr>
            <a:lvl5pPr marL="1828251" indent="-12151" rtl="0">
              <a:spcBef>
                <a:spcPts val="0"/>
              </a:spcBef>
              <a:buFont typeface="Trebuchet MS"/>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6" name="Shape 126"/>
          <p:cNvSpPr txBox="1">
            <a:spLocks noGrp="1"/>
          </p:cNvSpPr>
          <p:nvPr>
            <p:ph type="body" idx="2"/>
          </p:nvPr>
        </p:nvSpPr>
        <p:spPr>
          <a:xfrm>
            <a:off x="677158" y="4527448"/>
            <a:ext cx="8594429" cy="1513914"/>
          </a:xfrm>
          <a:prstGeom prst="rect">
            <a:avLst/>
          </a:prstGeom>
          <a:noFill/>
          <a:ln>
            <a:noFill/>
          </a:ln>
        </p:spPr>
        <p:txBody>
          <a:bodyPr lIns="91425" tIns="91425" rIns="91425" bIns="91425" anchor="t" anchorCtr="0"/>
          <a:lstStyle>
            <a:lvl1pPr marL="0" indent="0" algn="l" rtl="0">
              <a:spcBef>
                <a:spcPts val="0"/>
              </a:spcBef>
              <a:buClr>
                <a:srgbClr val="7F7F7F"/>
              </a:buClr>
              <a:buFont typeface="Trebuchet MS"/>
              <a:buNone/>
              <a:defRPr/>
            </a:lvl1pPr>
            <a:lvl2pPr marL="457063" indent="-12562" rtl="0">
              <a:spcBef>
                <a:spcPts val="0"/>
              </a:spcBef>
              <a:buClr>
                <a:srgbClr val="888888"/>
              </a:buClr>
              <a:buFont typeface="Trebuchet MS"/>
              <a:buNone/>
              <a:defRPr/>
            </a:lvl2pPr>
            <a:lvl3pPr marL="914126" indent="-12425" rtl="0">
              <a:spcBef>
                <a:spcPts val="0"/>
              </a:spcBef>
              <a:buClr>
                <a:srgbClr val="888888"/>
              </a:buClr>
              <a:buFont typeface="Trebuchet MS"/>
              <a:buNone/>
              <a:defRPr/>
            </a:lvl3pPr>
            <a:lvl4pPr marL="1371189" indent="-12288" rtl="0">
              <a:spcBef>
                <a:spcPts val="0"/>
              </a:spcBef>
              <a:buClr>
                <a:srgbClr val="888888"/>
              </a:buClr>
              <a:buFont typeface="Trebuchet MS"/>
              <a:buNone/>
              <a:defRPr/>
            </a:lvl4pPr>
            <a:lvl5pPr marL="1828251" indent="-12151" rtl="0">
              <a:spcBef>
                <a:spcPts val="0"/>
              </a:spcBef>
              <a:buClr>
                <a:srgbClr val="888888"/>
              </a:buClr>
              <a:buFont typeface="Trebuchet MS"/>
              <a:buNone/>
              <a:defRPr/>
            </a:lvl5pPr>
            <a:lvl6pPr marL="2285314" indent="-12013" rtl="0">
              <a:spcBef>
                <a:spcPts val="0"/>
              </a:spcBef>
              <a:buClr>
                <a:srgbClr val="888888"/>
              </a:buClr>
              <a:buFont typeface="Trebuchet MS"/>
              <a:buNone/>
              <a:defRPr/>
            </a:lvl6pPr>
            <a:lvl7pPr marL="2742377" indent="-11876" rtl="0">
              <a:spcBef>
                <a:spcPts val="0"/>
              </a:spcBef>
              <a:buClr>
                <a:srgbClr val="888888"/>
              </a:buClr>
              <a:buFont typeface="Trebuchet MS"/>
              <a:buNone/>
              <a:defRPr/>
            </a:lvl7pPr>
            <a:lvl8pPr marL="3199440" indent="-11739" rtl="0">
              <a:spcBef>
                <a:spcPts val="0"/>
              </a:spcBef>
              <a:buClr>
                <a:srgbClr val="888888"/>
              </a:buClr>
              <a:buFont typeface="Trebuchet MS"/>
              <a:buNone/>
              <a:defRPr/>
            </a:lvl8pPr>
            <a:lvl9pPr marL="3656503" indent="-11603" rtl="0">
              <a:spcBef>
                <a:spcPts val="0"/>
              </a:spcBef>
              <a:buClr>
                <a:srgbClr val="888888"/>
              </a:buClr>
              <a:buFont typeface="Trebuchet MS"/>
              <a:buNone/>
              <a:defRPr/>
            </a:lvl9pPr>
          </a:lstStyle>
          <a:p>
            <a:endParaRPr/>
          </a:p>
        </p:txBody>
      </p:sp>
      <p:sp>
        <p:nvSpPr>
          <p:cNvPr id="127" name="Shape 127"/>
          <p:cNvSpPr txBox="1">
            <a:spLocks noGrp="1"/>
          </p:cNvSpPr>
          <p:nvPr>
            <p:ph type="dt" idx="10"/>
          </p:nvPr>
        </p:nvSpPr>
        <p:spPr>
          <a:xfrm>
            <a:off x="7203257" y="6041362"/>
            <a:ext cx="911701" cy="365125"/>
          </a:xfrm>
          <a:prstGeom prst="rect">
            <a:avLst/>
          </a:prstGeom>
          <a:noFill/>
          <a:ln>
            <a:noFill/>
          </a:ln>
        </p:spPr>
        <p:txBody>
          <a:bodyPr lIns="91425" tIns="91425" rIns="91425" bIns="91425" anchor="ctr" anchorCtr="0"/>
          <a:lstStyle>
            <a:lvl1pPr marL="0" marR="0" indent="0" algn="r" rtl="0">
              <a:spcBef>
                <a:spcPts val="0"/>
              </a:spcBef>
              <a:defRPr/>
            </a:lvl1pPr>
            <a:lvl2pPr marL="457063" marR="0" indent="-12562" algn="l" rtl="0">
              <a:spcBef>
                <a:spcPts val="0"/>
              </a:spcBef>
              <a:defRPr/>
            </a:lvl2pPr>
            <a:lvl3pPr marL="914126" marR="0" indent="-12425" algn="l" rtl="0">
              <a:spcBef>
                <a:spcPts val="0"/>
              </a:spcBef>
              <a:defRPr/>
            </a:lvl3pPr>
            <a:lvl4pPr marL="1371189" marR="0" indent="-12288" algn="l" rtl="0">
              <a:spcBef>
                <a:spcPts val="0"/>
              </a:spcBef>
              <a:defRPr/>
            </a:lvl4pPr>
            <a:lvl5pPr marL="1828251" marR="0" indent="-12151" algn="l" rtl="0">
              <a:spcBef>
                <a:spcPts val="0"/>
              </a:spcBef>
              <a:defRPr/>
            </a:lvl5pPr>
            <a:lvl6pPr marL="2285314" marR="0" indent="-12013" algn="l" rtl="0">
              <a:spcBef>
                <a:spcPts val="0"/>
              </a:spcBef>
              <a:defRPr/>
            </a:lvl6pPr>
            <a:lvl7pPr marL="2742377" marR="0" indent="-11876" algn="l" rtl="0">
              <a:spcBef>
                <a:spcPts val="0"/>
              </a:spcBef>
              <a:defRPr/>
            </a:lvl7pPr>
            <a:lvl8pPr marL="3199440" marR="0" indent="-11739" algn="l" rtl="0">
              <a:spcBef>
                <a:spcPts val="0"/>
              </a:spcBef>
              <a:defRPr/>
            </a:lvl8pPr>
            <a:lvl9pPr marL="3656503" marR="0" indent="-11603" algn="l" rtl="0">
              <a:spcBef>
                <a:spcPts val="0"/>
              </a:spcBef>
              <a:defRPr/>
            </a:lvl9pPr>
          </a:lstStyle>
          <a:p>
            <a:endParaRPr/>
          </a:p>
        </p:txBody>
      </p:sp>
      <p:sp>
        <p:nvSpPr>
          <p:cNvPr id="128" name="Shape 128"/>
          <p:cNvSpPr txBox="1">
            <a:spLocks noGrp="1"/>
          </p:cNvSpPr>
          <p:nvPr>
            <p:ph type="ftr" idx="11"/>
          </p:nvPr>
        </p:nvSpPr>
        <p:spPr>
          <a:xfrm>
            <a:off x="677158" y="6041362"/>
            <a:ext cx="6295972" cy="365125"/>
          </a:xfrm>
          <a:prstGeom prst="rect">
            <a:avLst/>
          </a:prstGeom>
          <a:noFill/>
          <a:ln>
            <a:noFill/>
          </a:ln>
        </p:spPr>
        <p:txBody>
          <a:bodyPr lIns="91425" tIns="91425" rIns="91425" bIns="91425" anchor="ctr" anchorCtr="0"/>
          <a:lstStyle>
            <a:lvl1pPr marL="0" marR="0" indent="0" algn="l" rtl="0">
              <a:spcBef>
                <a:spcPts val="0"/>
              </a:spcBef>
              <a:defRPr/>
            </a:lvl1pPr>
            <a:lvl2pPr marL="457063" marR="0" indent="-12562" algn="l" rtl="0">
              <a:spcBef>
                <a:spcPts val="0"/>
              </a:spcBef>
              <a:defRPr/>
            </a:lvl2pPr>
            <a:lvl3pPr marL="914126" marR="0" indent="-12425" algn="l" rtl="0">
              <a:spcBef>
                <a:spcPts val="0"/>
              </a:spcBef>
              <a:defRPr/>
            </a:lvl3pPr>
            <a:lvl4pPr marL="1371189" marR="0" indent="-12288" algn="l" rtl="0">
              <a:spcBef>
                <a:spcPts val="0"/>
              </a:spcBef>
              <a:defRPr/>
            </a:lvl4pPr>
            <a:lvl5pPr marL="1828251" marR="0" indent="-12151" algn="l" rtl="0">
              <a:spcBef>
                <a:spcPts val="0"/>
              </a:spcBef>
              <a:defRPr/>
            </a:lvl5pPr>
            <a:lvl6pPr marL="2285314" marR="0" indent="-12013" algn="l" rtl="0">
              <a:spcBef>
                <a:spcPts val="0"/>
              </a:spcBef>
              <a:defRPr/>
            </a:lvl6pPr>
            <a:lvl7pPr marL="2742377" marR="0" indent="-11876" algn="l" rtl="0">
              <a:spcBef>
                <a:spcPts val="0"/>
              </a:spcBef>
              <a:defRPr/>
            </a:lvl7pPr>
            <a:lvl8pPr marL="3199440" marR="0" indent="-11739" algn="l" rtl="0">
              <a:spcBef>
                <a:spcPts val="0"/>
              </a:spcBef>
              <a:defRPr/>
            </a:lvl8pPr>
            <a:lvl9pPr marL="3656503" marR="0" indent="-11603" algn="l" rtl="0">
              <a:spcBef>
                <a:spcPts val="0"/>
              </a:spcBef>
              <a:defRPr/>
            </a:lvl9pPr>
          </a:lstStyle>
          <a:p>
            <a:endParaRPr/>
          </a:p>
        </p:txBody>
      </p:sp>
      <p:sp>
        <p:nvSpPr>
          <p:cNvPr id="129" name="Shape 129"/>
          <p:cNvSpPr txBox="1">
            <a:spLocks noGrp="1"/>
          </p:cNvSpPr>
          <p:nvPr>
            <p:ph type="sldNum" idx="12"/>
          </p:nvPr>
        </p:nvSpPr>
        <p:spPr>
          <a:xfrm>
            <a:off x="8588425" y="6041362"/>
            <a:ext cx="683161" cy="365125"/>
          </a:xfrm>
          <a:prstGeom prst="rect">
            <a:avLst/>
          </a:prstGeom>
          <a:noFill/>
          <a:ln>
            <a:noFill/>
          </a:ln>
        </p:spPr>
        <p:txBody>
          <a:bodyPr lIns="91425" tIns="45700" rIns="91425" bIns="45700" anchor="ctr" anchorCtr="0">
            <a:noAutofit/>
          </a:bodyPr>
          <a:lstStyle>
            <a:lvl1pPr marL="0" marR="0" indent="0" algn="r" rtl="0">
              <a:spcBef>
                <a:spcPts val="0"/>
              </a:spcBef>
              <a:buNone/>
              <a:defRPr sz="900" b="0" i="0" u="none" strike="noStrike" cap="none" baseline="0">
                <a:solidFill>
                  <a:schemeClr val="accent1"/>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677158" y="609600"/>
            <a:ext cx="8594429" cy="1320800"/>
          </a:xfrm>
          <a:prstGeom prst="rect">
            <a:avLst/>
          </a:prstGeom>
          <a:noFill/>
          <a:ln>
            <a:noFill/>
          </a:ln>
        </p:spPr>
        <p:txBody>
          <a:bodyPr lIns="91425" tIns="91425" rIns="91425" bIns="91425" anchor="t" anchorCtr="0"/>
          <a:lstStyle>
            <a:lvl1pPr algn="l" rtl="0">
              <a:spcBef>
                <a:spcPts val="0"/>
              </a:spcBef>
              <a:buClr>
                <a:schemeClr val="accent1"/>
              </a:buClr>
              <a:buFont typeface="Trebuchet MS"/>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2" name="Shape 132"/>
          <p:cNvSpPr txBox="1">
            <a:spLocks noGrp="1"/>
          </p:cNvSpPr>
          <p:nvPr>
            <p:ph type="body" idx="1"/>
          </p:nvPr>
        </p:nvSpPr>
        <p:spPr>
          <a:xfrm rot="5400000">
            <a:off x="3033985" y="-196238"/>
            <a:ext cx="3880773" cy="8594429"/>
          </a:xfrm>
          <a:prstGeom prst="rect">
            <a:avLst/>
          </a:prstGeom>
          <a:noFill/>
          <a:ln>
            <a:noFill/>
          </a:ln>
        </p:spPr>
        <p:txBody>
          <a:bodyPr lIns="91425" tIns="91425" rIns="91425" bIns="91425" anchor="t" anchorCtr="0"/>
          <a:lstStyle>
            <a:lvl1pPr marL="342797" indent="-251407" algn="l" rtl="0">
              <a:spcBef>
                <a:spcPts val="1000"/>
              </a:spcBef>
              <a:spcAft>
                <a:spcPts val="0"/>
              </a:spcAft>
              <a:buClr>
                <a:schemeClr val="accent1"/>
              </a:buClr>
              <a:buFont typeface="Noto Symbol"/>
              <a:buChar char=""/>
              <a:defRPr/>
            </a:lvl1pPr>
            <a:lvl2pPr marL="742727" indent="-216946" algn="l" rtl="0">
              <a:spcBef>
                <a:spcPts val="1000"/>
              </a:spcBef>
              <a:spcAft>
                <a:spcPts val="0"/>
              </a:spcAft>
              <a:buClr>
                <a:schemeClr val="accent1"/>
              </a:buClr>
              <a:buFont typeface="Noto Symbol"/>
              <a:buChar char=""/>
              <a:defRPr/>
            </a:lvl2pPr>
            <a:lvl3pPr marL="1142657" indent="-169837" algn="l" rtl="0">
              <a:spcBef>
                <a:spcPts val="1000"/>
              </a:spcBef>
              <a:spcAft>
                <a:spcPts val="0"/>
              </a:spcAft>
              <a:buClr>
                <a:schemeClr val="accent1"/>
              </a:buClr>
              <a:buFont typeface="Noto Symbol"/>
              <a:buChar char=""/>
              <a:defRPr/>
            </a:lvl3pPr>
            <a:lvl4pPr marL="1599720" indent="-179859" algn="l" rtl="0">
              <a:spcBef>
                <a:spcPts val="1000"/>
              </a:spcBef>
              <a:spcAft>
                <a:spcPts val="0"/>
              </a:spcAft>
              <a:buClr>
                <a:schemeClr val="accent1"/>
              </a:buClr>
              <a:buFont typeface="Noto Symbol"/>
              <a:buChar char=""/>
              <a:defRPr/>
            </a:lvl4pPr>
            <a:lvl5pPr marL="2056783" indent="-179722" algn="l" rtl="0">
              <a:spcBef>
                <a:spcPts val="1000"/>
              </a:spcBef>
              <a:spcAft>
                <a:spcPts val="0"/>
              </a:spcAft>
              <a:buClr>
                <a:schemeClr val="accent1"/>
              </a:buClr>
              <a:buFont typeface="Noto Symbol"/>
              <a:buChar char=""/>
              <a:defRPr/>
            </a:lvl5pPr>
            <a:lvl6pPr marL="2513846" indent="-179585" algn="l" rtl="0">
              <a:spcBef>
                <a:spcPts val="1000"/>
              </a:spcBef>
              <a:spcAft>
                <a:spcPts val="0"/>
              </a:spcAft>
              <a:buClr>
                <a:schemeClr val="accent1"/>
              </a:buClr>
              <a:buFont typeface="Noto Symbol"/>
              <a:buChar char=""/>
              <a:defRPr/>
            </a:lvl6pPr>
            <a:lvl7pPr marL="2970908" indent="-179447" algn="l" rtl="0">
              <a:spcBef>
                <a:spcPts val="1000"/>
              </a:spcBef>
              <a:spcAft>
                <a:spcPts val="0"/>
              </a:spcAft>
              <a:buClr>
                <a:schemeClr val="accent1"/>
              </a:buClr>
              <a:buFont typeface="Noto Symbol"/>
              <a:buChar char=""/>
              <a:defRPr/>
            </a:lvl7pPr>
            <a:lvl8pPr marL="3427971" indent="-179310" algn="l" rtl="0">
              <a:spcBef>
                <a:spcPts val="1000"/>
              </a:spcBef>
              <a:spcAft>
                <a:spcPts val="0"/>
              </a:spcAft>
              <a:buClr>
                <a:schemeClr val="accent1"/>
              </a:buClr>
              <a:buFont typeface="Noto Symbol"/>
              <a:buChar char=""/>
              <a:defRPr/>
            </a:lvl8pPr>
            <a:lvl9pPr marL="3885034" indent="-179174" algn="l" rtl="0">
              <a:spcBef>
                <a:spcPts val="1000"/>
              </a:spcBef>
              <a:spcAft>
                <a:spcPts val="0"/>
              </a:spcAft>
              <a:buClr>
                <a:schemeClr val="accent1"/>
              </a:buClr>
              <a:buFont typeface="Noto Symbol"/>
              <a:buChar char=""/>
              <a:defRPr/>
            </a:lvl9pPr>
          </a:lstStyle>
          <a:p>
            <a:endParaRPr/>
          </a:p>
        </p:txBody>
      </p:sp>
      <p:sp>
        <p:nvSpPr>
          <p:cNvPr id="133" name="Shape 133"/>
          <p:cNvSpPr txBox="1">
            <a:spLocks noGrp="1"/>
          </p:cNvSpPr>
          <p:nvPr>
            <p:ph type="dt" idx="10"/>
          </p:nvPr>
        </p:nvSpPr>
        <p:spPr>
          <a:xfrm>
            <a:off x="7203257" y="6041362"/>
            <a:ext cx="911701" cy="365125"/>
          </a:xfrm>
          <a:prstGeom prst="rect">
            <a:avLst/>
          </a:prstGeom>
          <a:noFill/>
          <a:ln>
            <a:noFill/>
          </a:ln>
        </p:spPr>
        <p:txBody>
          <a:bodyPr lIns="91425" tIns="91425" rIns="91425" bIns="91425" anchor="ctr" anchorCtr="0"/>
          <a:lstStyle>
            <a:lvl1pPr marL="0" marR="0" indent="0" algn="r" rtl="0">
              <a:spcBef>
                <a:spcPts val="0"/>
              </a:spcBef>
              <a:defRPr/>
            </a:lvl1pPr>
            <a:lvl2pPr marL="457063" marR="0" indent="-12562" algn="l" rtl="0">
              <a:spcBef>
                <a:spcPts val="0"/>
              </a:spcBef>
              <a:defRPr/>
            </a:lvl2pPr>
            <a:lvl3pPr marL="914126" marR="0" indent="-12425" algn="l" rtl="0">
              <a:spcBef>
                <a:spcPts val="0"/>
              </a:spcBef>
              <a:defRPr/>
            </a:lvl3pPr>
            <a:lvl4pPr marL="1371189" marR="0" indent="-12288" algn="l" rtl="0">
              <a:spcBef>
                <a:spcPts val="0"/>
              </a:spcBef>
              <a:defRPr/>
            </a:lvl4pPr>
            <a:lvl5pPr marL="1828251" marR="0" indent="-12151" algn="l" rtl="0">
              <a:spcBef>
                <a:spcPts val="0"/>
              </a:spcBef>
              <a:defRPr/>
            </a:lvl5pPr>
            <a:lvl6pPr marL="2285314" marR="0" indent="-12013" algn="l" rtl="0">
              <a:spcBef>
                <a:spcPts val="0"/>
              </a:spcBef>
              <a:defRPr/>
            </a:lvl6pPr>
            <a:lvl7pPr marL="2742377" marR="0" indent="-11876" algn="l" rtl="0">
              <a:spcBef>
                <a:spcPts val="0"/>
              </a:spcBef>
              <a:defRPr/>
            </a:lvl7pPr>
            <a:lvl8pPr marL="3199440" marR="0" indent="-11739" algn="l" rtl="0">
              <a:spcBef>
                <a:spcPts val="0"/>
              </a:spcBef>
              <a:defRPr/>
            </a:lvl8pPr>
            <a:lvl9pPr marL="3656503" marR="0" indent="-11603" algn="l" rtl="0">
              <a:spcBef>
                <a:spcPts val="0"/>
              </a:spcBef>
              <a:defRPr/>
            </a:lvl9pPr>
          </a:lstStyle>
          <a:p>
            <a:endParaRPr/>
          </a:p>
        </p:txBody>
      </p:sp>
      <p:sp>
        <p:nvSpPr>
          <p:cNvPr id="134" name="Shape 134"/>
          <p:cNvSpPr txBox="1">
            <a:spLocks noGrp="1"/>
          </p:cNvSpPr>
          <p:nvPr>
            <p:ph type="ftr" idx="11"/>
          </p:nvPr>
        </p:nvSpPr>
        <p:spPr>
          <a:xfrm>
            <a:off x="677158" y="6041362"/>
            <a:ext cx="6295972" cy="365125"/>
          </a:xfrm>
          <a:prstGeom prst="rect">
            <a:avLst/>
          </a:prstGeom>
          <a:noFill/>
          <a:ln>
            <a:noFill/>
          </a:ln>
        </p:spPr>
        <p:txBody>
          <a:bodyPr lIns="91425" tIns="91425" rIns="91425" bIns="91425" anchor="ctr" anchorCtr="0"/>
          <a:lstStyle>
            <a:lvl1pPr marL="0" marR="0" indent="0" algn="l" rtl="0">
              <a:spcBef>
                <a:spcPts val="0"/>
              </a:spcBef>
              <a:defRPr/>
            </a:lvl1pPr>
            <a:lvl2pPr marL="457063" marR="0" indent="-12562" algn="l" rtl="0">
              <a:spcBef>
                <a:spcPts val="0"/>
              </a:spcBef>
              <a:defRPr/>
            </a:lvl2pPr>
            <a:lvl3pPr marL="914126" marR="0" indent="-12425" algn="l" rtl="0">
              <a:spcBef>
                <a:spcPts val="0"/>
              </a:spcBef>
              <a:defRPr/>
            </a:lvl3pPr>
            <a:lvl4pPr marL="1371189" marR="0" indent="-12288" algn="l" rtl="0">
              <a:spcBef>
                <a:spcPts val="0"/>
              </a:spcBef>
              <a:defRPr/>
            </a:lvl4pPr>
            <a:lvl5pPr marL="1828251" marR="0" indent="-12151" algn="l" rtl="0">
              <a:spcBef>
                <a:spcPts val="0"/>
              </a:spcBef>
              <a:defRPr/>
            </a:lvl5pPr>
            <a:lvl6pPr marL="2285314" marR="0" indent="-12013" algn="l" rtl="0">
              <a:spcBef>
                <a:spcPts val="0"/>
              </a:spcBef>
              <a:defRPr/>
            </a:lvl6pPr>
            <a:lvl7pPr marL="2742377" marR="0" indent="-11876" algn="l" rtl="0">
              <a:spcBef>
                <a:spcPts val="0"/>
              </a:spcBef>
              <a:defRPr/>
            </a:lvl7pPr>
            <a:lvl8pPr marL="3199440" marR="0" indent="-11739" algn="l" rtl="0">
              <a:spcBef>
                <a:spcPts val="0"/>
              </a:spcBef>
              <a:defRPr/>
            </a:lvl8pPr>
            <a:lvl9pPr marL="3656503" marR="0" indent="-11603" algn="l" rtl="0">
              <a:spcBef>
                <a:spcPts val="0"/>
              </a:spcBef>
              <a:defRPr/>
            </a:lvl9pPr>
          </a:lstStyle>
          <a:p>
            <a:endParaRPr/>
          </a:p>
        </p:txBody>
      </p:sp>
      <p:sp>
        <p:nvSpPr>
          <p:cNvPr id="135" name="Shape 135"/>
          <p:cNvSpPr txBox="1">
            <a:spLocks noGrp="1"/>
          </p:cNvSpPr>
          <p:nvPr>
            <p:ph type="sldNum" idx="12"/>
          </p:nvPr>
        </p:nvSpPr>
        <p:spPr>
          <a:xfrm>
            <a:off x="8588425" y="6041362"/>
            <a:ext cx="683161" cy="365125"/>
          </a:xfrm>
          <a:prstGeom prst="rect">
            <a:avLst/>
          </a:prstGeom>
          <a:noFill/>
          <a:ln>
            <a:noFill/>
          </a:ln>
        </p:spPr>
        <p:txBody>
          <a:bodyPr lIns="91425" tIns="45700" rIns="91425" bIns="45700" anchor="ctr" anchorCtr="0">
            <a:noAutofit/>
          </a:bodyPr>
          <a:lstStyle>
            <a:lvl1pPr marL="0" marR="0" indent="0" algn="r" rtl="0">
              <a:spcBef>
                <a:spcPts val="0"/>
              </a:spcBef>
              <a:buNone/>
              <a:defRPr sz="900" b="0" i="0" u="none" strike="noStrike" cap="none" baseline="0">
                <a:solidFill>
                  <a:schemeClr val="accent1"/>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rot="5400000">
            <a:off x="5992075" y="2583123"/>
            <a:ext cx="5251450" cy="1304403"/>
          </a:xfrm>
          <a:prstGeom prst="rect">
            <a:avLst/>
          </a:prstGeom>
          <a:noFill/>
          <a:ln>
            <a:noFill/>
          </a:ln>
        </p:spPr>
        <p:txBody>
          <a:bodyPr lIns="91425" tIns="91425" rIns="91425" bIns="91425" anchor="ctr" anchorCtr="0"/>
          <a:lstStyle>
            <a:lvl1pPr algn="l" rtl="0">
              <a:spcBef>
                <a:spcPts val="0"/>
              </a:spcBef>
              <a:buClr>
                <a:schemeClr val="accent1"/>
              </a:buClr>
              <a:buFont typeface="Trebuchet MS"/>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8" name="Shape 138"/>
          <p:cNvSpPr txBox="1">
            <a:spLocks noGrp="1"/>
          </p:cNvSpPr>
          <p:nvPr>
            <p:ph type="body" idx="1"/>
          </p:nvPr>
        </p:nvSpPr>
        <p:spPr>
          <a:xfrm rot="5400000">
            <a:off x="1580589" y="-293830"/>
            <a:ext cx="5251449" cy="7058310"/>
          </a:xfrm>
          <a:prstGeom prst="rect">
            <a:avLst/>
          </a:prstGeom>
          <a:noFill/>
          <a:ln>
            <a:noFill/>
          </a:ln>
        </p:spPr>
        <p:txBody>
          <a:bodyPr lIns="91425" tIns="91425" rIns="91425" bIns="91425" anchor="t" anchorCtr="0"/>
          <a:lstStyle>
            <a:lvl1pPr marL="342797" indent="-251407" algn="l" rtl="0">
              <a:spcBef>
                <a:spcPts val="1000"/>
              </a:spcBef>
              <a:spcAft>
                <a:spcPts val="0"/>
              </a:spcAft>
              <a:buClr>
                <a:schemeClr val="accent1"/>
              </a:buClr>
              <a:buFont typeface="Noto Symbol"/>
              <a:buChar char=""/>
              <a:defRPr/>
            </a:lvl1pPr>
            <a:lvl2pPr marL="742727" indent="-216946" algn="l" rtl="0">
              <a:spcBef>
                <a:spcPts val="1000"/>
              </a:spcBef>
              <a:spcAft>
                <a:spcPts val="0"/>
              </a:spcAft>
              <a:buClr>
                <a:schemeClr val="accent1"/>
              </a:buClr>
              <a:buFont typeface="Noto Symbol"/>
              <a:buChar char=""/>
              <a:defRPr/>
            </a:lvl2pPr>
            <a:lvl3pPr marL="1142657" indent="-169837" algn="l" rtl="0">
              <a:spcBef>
                <a:spcPts val="1000"/>
              </a:spcBef>
              <a:spcAft>
                <a:spcPts val="0"/>
              </a:spcAft>
              <a:buClr>
                <a:schemeClr val="accent1"/>
              </a:buClr>
              <a:buFont typeface="Noto Symbol"/>
              <a:buChar char=""/>
              <a:defRPr/>
            </a:lvl3pPr>
            <a:lvl4pPr marL="1599720" indent="-179859" algn="l" rtl="0">
              <a:spcBef>
                <a:spcPts val="1000"/>
              </a:spcBef>
              <a:spcAft>
                <a:spcPts val="0"/>
              </a:spcAft>
              <a:buClr>
                <a:schemeClr val="accent1"/>
              </a:buClr>
              <a:buFont typeface="Noto Symbol"/>
              <a:buChar char=""/>
              <a:defRPr/>
            </a:lvl4pPr>
            <a:lvl5pPr marL="2056783" indent="-179722" algn="l" rtl="0">
              <a:spcBef>
                <a:spcPts val="1000"/>
              </a:spcBef>
              <a:spcAft>
                <a:spcPts val="0"/>
              </a:spcAft>
              <a:buClr>
                <a:schemeClr val="accent1"/>
              </a:buClr>
              <a:buFont typeface="Noto Symbol"/>
              <a:buChar char=""/>
              <a:defRPr/>
            </a:lvl5pPr>
            <a:lvl6pPr marL="2513846" indent="-179585" algn="l" rtl="0">
              <a:spcBef>
                <a:spcPts val="1000"/>
              </a:spcBef>
              <a:spcAft>
                <a:spcPts val="0"/>
              </a:spcAft>
              <a:buClr>
                <a:schemeClr val="accent1"/>
              </a:buClr>
              <a:buFont typeface="Noto Symbol"/>
              <a:buChar char=""/>
              <a:defRPr/>
            </a:lvl6pPr>
            <a:lvl7pPr marL="2970908" indent="-179447" algn="l" rtl="0">
              <a:spcBef>
                <a:spcPts val="1000"/>
              </a:spcBef>
              <a:spcAft>
                <a:spcPts val="0"/>
              </a:spcAft>
              <a:buClr>
                <a:schemeClr val="accent1"/>
              </a:buClr>
              <a:buFont typeface="Noto Symbol"/>
              <a:buChar char=""/>
              <a:defRPr/>
            </a:lvl7pPr>
            <a:lvl8pPr marL="3427971" indent="-179310" algn="l" rtl="0">
              <a:spcBef>
                <a:spcPts val="1000"/>
              </a:spcBef>
              <a:spcAft>
                <a:spcPts val="0"/>
              </a:spcAft>
              <a:buClr>
                <a:schemeClr val="accent1"/>
              </a:buClr>
              <a:buFont typeface="Noto Symbol"/>
              <a:buChar char=""/>
              <a:defRPr/>
            </a:lvl8pPr>
            <a:lvl9pPr marL="3885034" indent="-179174" algn="l" rtl="0">
              <a:spcBef>
                <a:spcPts val="1000"/>
              </a:spcBef>
              <a:spcAft>
                <a:spcPts val="0"/>
              </a:spcAft>
              <a:buClr>
                <a:schemeClr val="accent1"/>
              </a:buClr>
              <a:buFont typeface="Noto Symbol"/>
              <a:buChar char=""/>
              <a:defRPr/>
            </a:lvl9pPr>
          </a:lstStyle>
          <a:p>
            <a:endParaRPr/>
          </a:p>
        </p:txBody>
      </p:sp>
      <p:sp>
        <p:nvSpPr>
          <p:cNvPr id="139" name="Shape 139"/>
          <p:cNvSpPr txBox="1">
            <a:spLocks noGrp="1"/>
          </p:cNvSpPr>
          <p:nvPr>
            <p:ph type="dt" idx="10"/>
          </p:nvPr>
        </p:nvSpPr>
        <p:spPr>
          <a:xfrm>
            <a:off x="7203257" y="6041362"/>
            <a:ext cx="911701" cy="365125"/>
          </a:xfrm>
          <a:prstGeom prst="rect">
            <a:avLst/>
          </a:prstGeom>
          <a:noFill/>
          <a:ln>
            <a:noFill/>
          </a:ln>
        </p:spPr>
        <p:txBody>
          <a:bodyPr lIns="91425" tIns="91425" rIns="91425" bIns="91425" anchor="ctr" anchorCtr="0"/>
          <a:lstStyle>
            <a:lvl1pPr marL="0" marR="0" indent="0" algn="r" rtl="0">
              <a:spcBef>
                <a:spcPts val="0"/>
              </a:spcBef>
              <a:defRPr/>
            </a:lvl1pPr>
            <a:lvl2pPr marL="457063" marR="0" indent="-12562" algn="l" rtl="0">
              <a:spcBef>
                <a:spcPts val="0"/>
              </a:spcBef>
              <a:defRPr/>
            </a:lvl2pPr>
            <a:lvl3pPr marL="914126" marR="0" indent="-12425" algn="l" rtl="0">
              <a:spcBef>
                <a:spcPts val="0"/>
              </a:spcBef>
              <a:defRPr/>
            </a:lvl3pPr>
            <a:lvl4pPr marL="1371189" marR="0" indent="-12288" algn="l" rtl="0">
              <a:spcBef>
                <a:spcPts val="0"/>
              </a:spcBef>
              <a:defRPr/>
            </a:lvl4pPr>
            <a:lvl5pPr marL="1828251" marR="0" indent="-12151" algn="l" rtl="0">
              <a:spcBef>
                <a:spcPts val="0"/>
              </a:spcBef>
              <a:defRPr/>
            </a:lvl5pPr>
            <a:lvl6pPr marL="2285314" marR="0" indent="-12013" algn="l" rtl="0">
              <a:spcBef>
                <a:spcPts val="0"/>
              </a:spcBef>
              <a:defRPr/>
            </a:lvl6pPr>
            <a:lvl7pPr marL="2742377" marR="0" indent="-11876" algn="l" rtl="0">
              <a:spcBef>
                <a:spcPts val="0"/>
              </a:spcBef>
              <a:defRPr/>
            </a:lvl7pPr>
            <a:lvl8pPr marL="3199440" marR="0" indent="-11739" algn="l" rtl="0">
              <a:spcBef>
                <a:spcPts val="0"/>
              </a:spcBef>
              <a:defRPr/>
            </a:lvl8pPr>
            <a:lvl9pPr marL="3656503" marR="0" indent="-11603" algn="l" rtl="0">
              <a:spcBef>
                <a:spcPts val="0"/>
              </a:spcBef>
              <a:defRPr/>
            </a:lvl9pPr>
          </a:lstStyle>
          <a:p>
            <a:endParaRPr/>
          </a:p>
        </p:txBody>
      </p:sp>
      <p:sp>
        <p:nvSpPr>
          <p:cNvPr id="140" name="Shape 140"/>
          <p:cNvSpPr txBox="1">
            <a:spLocks noGrp="1"/>
          </p:cNvSpPr>
          <p:nvPr>
            <p:ph type="ftr" idx="11"/>
          </p:nvPr>
        </p:nvSpPr>
        <p:spPr>
          <a:xfrm>
            <a:off x="677158" y="6041362"/>
            <a:ext cx="6295972" cy="365125"/>
          </a:xfrm>
          <a:prstGeom prst="rect">
            <a:avLst/>
          </a:prstGeom>
          <a:noFill/>
          <a:ln>
            <a:noFill/>
          </a:ln>
        </p:spPr>
        <p:txBody>
          <a:bodyPr lIns="91425" tIns="91425" rIns="91425" bIns="91425" anchor="ctr" anchorCtr="0"/>
          <a:lstStyle>
            <a:lvl1pPr marL="0" marR="0" indent="0" algn="l" rtl="0">
              <a:spcBef>
                <a:spcPts val="0"/>
              </a:spcBef>
              <a:defRPr/>
            </a:lvl1pPr>
            <a:lvl2pPr marL="457063" marR="0" indent="-12562" algn="l" rtl="0">
              <a:spcBef>
                <a:spcPts val="0"/>
              </a:spcBef>
              <a:defRPr/>
            </a:lvl2pPr>
            <a:lvl3pPr marL="914126" marR="0" indent="-12425" algn="l" rtl="0">
              <a:spcBef>
                <a:spcPts val="0"/>
              </a:spcBef>
              <a:defRPr/>
            </a:lvl3pPr>
            <a:lvl4pPr marL="1371189" marR="0" indent="-12288" algn="l" rtl="0">
              <a:spcBef>
                <a:spcPts val="0"/>
              </a:spcBef>
              <a:defRPr/>
            </a:lvl4pPr>
            <a:lvl5pPr marL="1828251" marR="0" indent="-12151" algn="l" rtl="0">
              <a:spcBef>
                <a:spcPts val="0"/>
              </a:spcBef>
              <a:defRPr/>
            </a:lvl5pPr>
            <a:lvl6pPr marL="2285314" marR="0" indent="-12013" algn="l" rtl="0">
              <a:spcBef>
                <a:spcPts val="0"/>
              </a:spcBef>
              <a:defRPr/>
            </a:lvl6pPr>
            <a:lvl7pPr marL="2742377" marR="0" indent="-11876" algn="l" rtl="0">
              <a:spcBef>
                <a:spcPts val="0"/>
              </a:spcBef>
              <a:defRPr/>
            </a:lvl7pPr>
            <a:lvl8pPr marL="3199440" marR="0" indent="-11739" algn="l" rtl="0">
              <a:spcBef>
                <a:spcPts val="0"/>
              </a:spcBef>
              <a:defRPr/>
            </a:lvl8pPr>
            <a:lvl9pPr marL="3656503" marR="0" indent="-11603" algn="l" rtl="0">
              <a:spcBef>
                <a:spcPts val="0"/>
              </a:spcBef>
              <a:defRPr/>
            </a:lvl9pPr>
          </a:lstStyle>
          <a:p>
            <a:endParaRPr/>
          </a:p>
        </p:txBody>
      </p:sp>
      <p:sp>
        <p:nvSpPr>
          <p:cNvPr id="141" name="Shape 141"/>
          <p:cNvSpPr txBox="1">
            <a:spLocks noGrp="1"/>
          </p:cNvSpPr>
          <p:nvPr>
            <p:ph type="sldNum" idx="12"/>
          </p:nvPr>
        </p:nvSpPr>
        <p:spPr>
          <a:xfrm>
            <a:off x="8588425" y="6041362"/>
            <a:ext cx="683161" cy="365125"/>
          </a:xfrm>
          <a:prstGeom prst="rect">
            <a:avLst/>
          </a:prstGeom>
          <a:noFill/>
          <a:ln>
            <a:noFill/>
          </a:ln>
        </p:spPr>
        <p:txBody>
          <a:bodyPr lIns="91425" tIns="45700" rIns="91425" bIns="45700" anchor="ctr" anchorCtr="0">
            <a:noAutofit/>
          </a:bodyPr>
          <a:lstStyle>
            <a:lvl1pPr marL="0" marR="0" indent="0" algn="r" rtl="0">
              <a:spcBef>
                <a:spcPts val="0"/>
              </a:spcBef>
              <a:buNone/>
              <a:defRPr sz="900" b="0" i="0" u="none" strike="noStrike" cap="none" baseline="0">
                <a:solidFill>
                  <a:schemeClr val="accent1"/>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677158" y="609600"/>
            <a:ext cx="8594429" cy="13208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4" name="Shape 44"/>
          <p:cNvSpPr txBox="1">
            <a:spLocks noGrp="1"/>
          </p:cNvSpPr>
          <p:nvPr>
            <p:ph type="body" idx="1"/>
          </p:nvPr>
        </p:nvSpPr>
        <p:spPr>
          <a:xfrm>
            <a:off x="677158" y="2160590"/>
            <a:ext cx="8594429" cy="3880773"/>
          </a:xfrm>
          <a:prstGeom prst="rect">
            <a:avLst/>
          </a:prstGeom>
          <a:noFill/>
          <a:ln>
            <a:noFill/>
          </a:ln>
        </p:spPr>
        <p:txBody>
          <a:bodyPr lIns="91425" tIns="91425" rIns="91425" bIns="91425" anchor="t" anchorCtr="0"/>
          <a:lstStyle>
            <a:lvl1pPr marL="342797" indent="-251407" algn="l" rtl="0">
              <a:spcBef>
                <a:spcPts val="1000"/>
              </a:spcBef>
              <a:spcAft>
                <a:spcPts val="0"/>
              </a:spcAft>
              <a:buClr>
                <a:schemeClr val="accent1"/>
              </a:buClr>
              <a:buFont typeface="Noto Symbol"/>
              <a:buChar char=""/>
              <a:defRPr/>
            </a:lvl1pPr>
            <a:lvl2pPr marL="742727" indent="-216946" algn="l" rtl="0">
              <a:spcBef>
                <a:spcPts val="1000"/>
              </a:spcBef>
              <a:spcAft>
                <a:spcPts val="0"/>
              </a:spcAft>
              <a:buClr>
                <a:schemeClr val="accent1"/>
              </a:buClr>
              <a:buFont typeface="Noto Symbol"/>
              <a:buChar char=""/>
              <a:defRPr/>
            </a:lvl2pPr>
            <a:lvl3pPr marL="1142657" indent="-169837" algn="l" rtl="0">
              <a:spcBef>
                <a:spcPts val="1000"/>
              </a:spcBef>
              <a:spcAft>
                <a:spcPts val="0"/>
              </a:spcAft>
              <a:buClr>
                <a:schemeClr val="accent1"/>
              </a:buClr>
              <a:buFont typeface="Noto Symbol"/>
              <a:buChar char=""/>
              <a:defRPr/>
            </a:lvl3pPr>
            <a:lvl4pPr marL="1599720" indent="-179859" algn="l" rtl="0">
              <a:spcBef>
                <a:spcPts val="1000"/>
              </a:spcBef>
              <a:spcAft>
                <a:spcPts val="0"/>
              </a:spcAft>
              <a:buClr>
                <a:schemeClr val="accent1"/>
              </a:buClr>
              <a:buFont typeface="Noto Symbol"/>
              <a:buChar char=""/>
              <a:defRPr/>
            </a:lvl4pPr>
            <a:lvl5pPr marL="2056783" indent="-179722" algn="l" rtl="0">
              <a:spcBef>
                <a:spcPts val="1000"/>
              </a:spcBef>
              <a:spcAft>
                <a:spcPts val="0"/>
              </a:spcAft>
              <a:buClr>
                <a:schemeClr val="accent1"/>
              </a:buClr>
              <a:buFont typeface="Noto Symbol"/>
              <a:buChar char=""/>
              <a:defRPr/>
            </a:lvl5pPr>
            <a:lvl6pPr marL="2513846" indent="-179585" algn="l" rtl="0">
              <a:spcBef>
                <a:spcPts val="1000"/>
              </a:spcBef>
              <a:spcAft>
                <a:spcPts val="0"/>
              </a:spcAft>
              <a:buClr>
                <a:schemeClr val="accent1"/>
              </a:buClr>
              <a:buFont typeface="Noto Symbol"/>
              <a:buChar char=""/>
              <a:defRPr/>
            </a:lvl6pPr>
            <a:lvl7pPr marL="2970908" indent="-179447" algn="l" rtl="0">
              <a:spcBef>
                <a:spcPts val="1000"/>
              </a:spcBef>
              <a:spcAft>
                <a:spcPts val="0"/>
              </a:spcAft>
              <a:buClr>
                <a:schemeClr val="accent1"/>
              </a:buClr>
              <a:buFont typeface="Noto Symbol"/>
              <a:buChar char=""/>
              <a:defRPr/>
            </a:lvl7pPr>
            <a:lvl8pPr marL="3427971" indent="-179310" algn="l" rtl="0">
              <a:spcBef>
                <a:spcPts val="1000"/>
              </a:spcBef>
              <a:spcAft>
                <a:spcPts val="0"/>
              </a:spcAft>
              <a:buClr>
                <a:schemeClr val="accent1"/>
              </a:buClr>
              <a:buFont typeface="Noto Symbol"/>
              <a:buChar char=""/>
              <a:defRPr/>
            </a:lvl8pPr>
            <a:lvl9pPr marL="3885034" indent="-179174" algn="l" rtl="0">
              <a:spcBef>
                <a:spcPts val="1000"/>
              </a:spcBef>
              <a:spcAft>
                <a:spcPts val="0"/>
              </a:spcAft>
              <a:buClr>
                <a:schemeClr val="accent1"/>
              </a:buClr>
              <a:buFont typeface="Noto Symbol"/>
              <a:buChar char=""/>
              <a:defRPr/>
            </a:lvl9pPr>
          </a:lstStyle>
          <a:p>
            <a:endParaRPr/>
          </a:p>
        </p:txBody>
      </p:sp>
      <p:sp>
        <p:nvSpPr>
          <p:cNvPr id="45" name="Shape 45"/>
          <p:cNvSpPr txBox="1">
            <a:spLocks noGrp="1"/>
          </p:cNvSpPr>
          <p:nvPr>
            <p:ph type="dt" idx="10"/>
          </p:nvPr>
        </p:nvSpPr>
        <p:spPr>
          <a:xfrm>
            <a:off x="7203257" y="6041362"/>
            <a:ext cx="911701" cy="365125"/>
          </a:xfrm>
          <a:prstGeom prst="rect">
            <a:avLst/>
          </a:prstGeom>
          <a:noFill/>
          <a:ln>
            <a:noFill/>
          </a:ln>
        </p:spPr>
        <p:txBody>
          <a:bodyPr lIns="91425" tIns="91425" rIns="91425" bIns="91425" anchor="ctr" anchorCtr="0"/>
          <a:lstStyle>
            <a:lvl1pPr marL="0" marR="0" indent="0" algn="r" rtl="0">
              <a:spcBef>
                <a:spcPts val="0"/>
              </a:spcBef>
              <a:defRPr/>
            </a:lvl1pPr>
            <a:lvl2pPr marL="457063" marR="0" indent="-12562" algn="l" rtl="0">
              <a:spcBef>
                <a:spcPts val="0"/>
              </a:spcBef>
              <a:defRPr/>
            </a:lvl2pPr>
            <a:lvl3pPr marL="914126" marR="0" indent="-12425" algn="l" rtl="0">
              <a:spcBef>
                <a:spcPts val="0"/>
              </a:spcBef>
              <a:defRPr/>
            </a:lvl3pPr>
            <a:lvl4pPr marL="1371189" marR="0" indent="-12288" algn="l" rtl="0">
              <a:spcBef>
                <a:spcPts val="0"/>
              </a:spcBef>
              <a:defRPr/>
            </a:lvl4pPr>
            <a:lvl5pPr marL="1828251" marR="0" indent="-12151" algn="l" rtl="0">
              <a:spcBef>
                <a:spcPts val="0"/>
              </a:spcBef>
              <a:defRPr/>
            </a:lvl5pPr>
            <a:lvl6pPr marL="2285314" marR="0" indent="-12013" algn="l" rtl="0">
              <a:spcBef>
                <a:spcPts val="0"/>
              </a:spcBef>
              <a:defRPr/>
            </a:lvl6pPr>
            <a:lvl7pPr marL="2742377" marR="0" indent="-11876" algn="l" rtl="0">
              <a:spcBef>
                <a:spcPts val="0"/>
              </a:spcBef>
              <a:defRPr/>
            </a:lvl7pPr>
            <a:lvl8pPr marL="3199440" marR="0" indent="-11739" algn="l" rtl="0">
              <a:spcBef>
                <a:spcPts val="0"/>
              </a:spcBef>
              <a:defRPr/>
            </a:lvl8pPr>
            <a:lvl9pPr marL="3656503" marR="0" indent="-11603" algn="l" rtl="0">
              <a:spcBef>
                <a:spcPts val="0"/>
              </a:spcBef>
              <a:defRPr/>
            </a:lvl9pPr>
          </a:lstStyle>
          <a:p>
            <a:endParaRPr/>
          </a:p>
        </p:txBody>
      </p:sp>
      <p:sp>
        <p:nvSpPr>
          <p:cNvPr id="46" name="Shape 46"/>
          <p:cNvSpPr txBox="1">
            <a:spLocks noGrp="1"/>
          </p:cNvSpPr>
          <p:nvPr>
            <p:ph type="ftr" idx="11"/>
          </p:nvPr>
        </p:nvSpPr>
        <p:spPr>
          <a:xfrm>
            <a:off x="677158" y="6041362"/>
            <a:ext cx="6295972" cy="365125"/>
          </a:xfrm>
          <a:prstGeom prst="rect">
            <a:avLst/>
          </a:prstGeom>
          <a:noFill/>
          <a:ln>
            <a:noFill/>
          </a:ln>
        </p:spPr>
        <p:txBody>
          <a:bodyPr lIns="91425" tIns="91425" rIns="91425" bIns="91425" anchor="ctr" anchorCtr="0"/>
          <a:lstStyle>
            <a:lvl1pPr marL="0" marR="0" indent="0" algn="l" rtl="0">
              <a:spcBef>
                <a:spcPts val="0"/>
              </a:spcBef>
              <a:defRPr/>
            </a:lvl1pPr>
            <a:lvl2pPr marL="457063" marR="0" indent="-12562" algn="l" rtl="0">
              <a:spcBef>
                <a:spcPts val="0"/>
              </a:spcBef>
              <a:defRPr/>
            </a:lvl2pPr>
            <a:lvl3pPr marL="914126" marR="0" indent="-12425" algn="l" rtl="0">
              <a:spcBef>
                <a:spcPts val="0"/>
              </a:spcBef>
              <a:defRPr/>
            </a:lvl3pPr>
            <a:lvl4pPr marL="1371189" marR="0" indent="-12288" algn="l" rtl="0">
              <a:spcBef>
                <a:spcPts val="0"/>
              </a:spcBef>
              <a:defRPr/>
            </a:lvl4pPr>
            <a:lvl5pPr marL="1828251" marR="0" indent="-12151" algn="l" rtl="0">
              <a:spcBef>
                <a:spcPts val="0"/>
              </a:spcBef>
              <a:defRPr/>
            </a:lvl5pPr>
            <a:lvl6pPr marL="2285314" marR="0" indent="-12013" algn="l" rtl="0">
              <a:spcBef>
                <a:spcPts val="0"/>
              </a:spcBef>
              <a:defRPr/>
            </a:lvl6pPr>
            <a:lvl7pPr marL="2742377" marR="0" indent="-11876" algn="l" rtl="0">
              <a:spcBef>
                <a:spcPts val="0"/>
              </a:spcBef>
              <a:defRPr/>
            </a:lvl7pPr>
            <a:lvl8pPr marL="3199440" marR="0" indent="-11739" algn="l" rtl="0">
              <a:spcBef>
                <a:spcPts val="0"/>
              </a:spcBef>
              <a:defRPr/>
            </a:lvl8pPr>
            <a:lvl9pPr marL="3656503" marR="0" indent="-11603" algn="l" rtl="0">
              <a:spcBef>
                <a:spcPts val="0"/>
              </a:spcBef>
              <a:defRPr/>
            </a:lvl9pPr>
          </a:lstStyle>
          <a:p>
            <a:endParaRPr/>
          </a:p>
        </p:txBody>
      </p:sp>
      <p:sp>
        <p:nvSpPr>
          <p:cNvPr id="47" name="Shape 47"/>
          <p:cNvSpPr txBox="1">
            <a:spLocks noGrp="1"/>
          </p:cNvSpPr>
          <p:nvPr>
            <p:ph type="sldNum" idx="12"/>
          </p:nvPr>
        </p:nvSpPr>
        <p:spPr>
          <a:xfrm>
            <a:off x="8588425" y="6041362"/>
            <a:ext cx="683161" cy="365125"/>
          </a:xfrm>
          <a:prstGeom prst="rect">
            <a:avLst/>
          </a:prstGeom>
          <a:noFill/>
          <a:ln>
            <a:noFill/>
          </a:ln>
        </p:spPr>
        <p:txBody>
          <a:bodyPr lIns="91425" tIns="45700" rIns="91425" bIns="45700" anchor="ctr" anchorCtr="0">
            <a:noAutofit/>
          </a:bodyPr>
          <a:lstStyle>
            <a:lvl1pPr marL="0" marR="0" indent="0" algn="r" rtl="0">
              <a:spcBef>
                <a:spcPts val="0"/>
              </a:spcBef>
              <a:buNone/>
              <a:defRPr sz="900" b="0" i="0" u="none" strike="noStrike" cap="none" baseline="0">
                <a:solidFill>
                  <a:schemeClr val="accent1"/>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dt" idx="10"/>
          </p:nvPr>
        </p:nvSpPr>
        <p:spPr>
          <a:xfrm>
            <a:off x="7203257" y="6041362"/>
            <a:ext cx="911701" cy="365125"/>
          </a:xfrm>
          <a:prstGeom prst="rect">
            <a:avLst/>
          </a:prstGeom>
          <a:noFill/>
          <a:ln>
            <a:noFill/>
          </a:ln>
        </p:spPr>
        <p:txBody>
          <a:bodyPr lIns="91425" tIns="91425" rIns="91425" bIns="91425" anchor="ctr" anchorCtr="0"/>
          <a:lstStyle>
            <a:lvl1pPr marL="0" marR="0" indent="0" algn="r" rtl="0">
              <a:spcBef>
                <a:spcPts val="0"/>
              </a:spcBef>
              <a:defRPr/>
            </a:lvl1pPr>
            <a:lvl2pPr marL="457063" marR="0" indent="-12562" algn="l" rtl="0">
              <a:spcBef>
                <a:spcPts val="0"/>
              </a:spcBef>
              <a:defRPr/>
            </a:lvl2pPr>
            <a:lvl3pPr marL="914126" marR="0" indent="-12425" algn="l" rtl="0">
              <a:spcBef>
                <a:spcPts val="0"/>
              </a:spcBef>
              <a:defRPr/>
            </a:lvl3pPr>
            <a:lvl4pPr marL="1371189" marR="0" indent="-12288" algn="l" rtl="0">
              <a:spcBef>
                <a:spcPts val="0"/>
              </a:spcBef>
              <a:defRPr/>
            </a:lvl4pPr>
            <a:lvl5pPr marL="1828251" marR="0" indent="-12151" algn="l" rtl="0">
              <a:spcBef>
                <a:spcPts val="0"/>
              </a:spcBef>
              <a:defRPr/>
            </a:lvl5pPr>
            <a:lvl6pPr marL="2285314" marR="0" indent="-12013" algn="l" rtl="0">
              <a:spcBef>
                <a:spcPts val="0"/>
              </a:spcBef>
              <a:defRPr/>
            </a:lvl6pPr>
            <a:lvl7pPr marL="2742377" marR="0" indent="-11876" algn="l" rtl="0">
              <a:spcBef>
                <a:spcPts val="0"/>
              </a:spcBef>
              <a:defRPr/>
            </a:lvl7pPr>
            <a:lvl8pPr marL="3199440" marR="0" indent="-11739" algn="l" rtl="0">
              <a:spcBef>
                <a:spcPts val="0"/>
              </a:spcBef>
              <a:defRPr/>
            </a:lvl8pPr>
            <a:lvl9pPr marL="3656503" marR="0" indent="-11603" algn="l" rtl="0">
              <a:spcBef>
                <a:spcPts val="0"/>
              </a:spcBef>
              <a:defRPr/>
            </a:lvl9pPr>
          </a:lstStyle>
          <a:p>
            <a:endParaRPr/>
          </a:p>
        </p:txBody>
      </p:sp>
      <p:sp>
        <p:nvSpPr>
          <p:cNvPr id="50" name="Shape 50"/>
          <p:cNvSpPr txBox="1">
            <a:spLocks noGrp="1"/>
          </p:cNvSpPr>
          <p:nvPr>
            <p:ph type="ftr" idx="11"/>
          </p:nvPr>
        </p:nvSpPr>
        <p:spPr>
          <a:xfrm>
            <a:off x="677158" y="6041362"/>
            <a:ext cx="6295972" cy="365125"/>
          </a:xfrm>
          <a:prstGeom prst="rect">
            <a:avLst/>
          </a:prstGeom>
          <a:noFill/>
          <a:ln>
            <a:noFill/>
          </a:ln>
        </p:spPr>
        <p:txBody>
          <a:bodyPr lIns="91425" tIns="91425" rIns="91425" bIns="91425" anchor="ctr" anchorCtr="0"/>
          <a:lstStyle>
            <a:lvl1pPr marL="0" marR="0" indent="0" algn="l" rtl="0">
              <a:spcBef>
                <a:spcPts val="0"/>
              </a:spcBef>
              <a:defRPr/>
            </a:lvl1pPr>
            <a:lvl2pPr marL="457063" marR="0" indent="-12562" algn="l" rtl="0">
              <a:spcBef>
                <a:spcPts val="0"/>
              </a:spcBef>
              <a:defRPr/>
            </a:lvl2pPr>
            <a:lvl3pPr marL="914126" marR="0" indent="-12425" algn="l" rtl="0">
              <a:spcBef>
                <a:spcPts val="0"/>
              </a:spcBef>
              <a:defRPr/>
            </a:lvl3pPr>
            <a:lvl4pPr marL="1371189" marR="0" indent="-12288" algn="l" rtl="0">
              <a:spcBef>
                <a:spcPts val="0"/>
              </a:spcBef>
              <a:defRPr/>
            </a:lvl4pPr>
            <a:lvl5pPr marL="1828251" marR="0" indent="-12151" algn="l" rtl="0">
              <a:spcBef>
                <a:spcPts val="0"/>
              </a:spcBef>
              <a:defRPr/>
            </a:lvl5pPr>
            <a:lvl6pPr marL="2285314" marR="0" indent="-12013" algn="l" rtl="0">
              <a:spcBef>
                <a:spcPts val="0"/>
              </a:spcBef>
              <a:defRPr/>
            </a:lvl6pPr>
            <a:lvl7pPr marL="2742377" marR="0" indent="-11876" algn="l" rtl="0">
              <a:spcBef>
                <a:spcPts val="0"/>
              </a:spcBef>
              <a:defRPr/>
            </a:lvl7pPr>
            <a:lvl8pPr marL="3199440" marR="0" indent="-11739" algn="l" rtl="0">
              <a:spcBef>
                <a:spcPts val="0"/>
              </a:spcBef>
              <a:defRPr/>
            </a:lvl8pPr>
            <a:lvl9pPr marL="3656503" marR="0" indent="-11603" algn="l" rtl="0">
              <a:spcBef>
                <a:spcPts val="0"/>
              </a:spcBef>
              <a:defRPr/>
            </a:lvl9pPr>
          </a:lstStyle>
          <a:p>
            <a:endParaRPr/>
          </a:p>
        </p:txBody>
      </p:sp>
      <p:sp>
        <p:nvSpPr>
          <p:cNvPr id="51" name="Shape 51"/>
          <p:cNvSpPr txBox="1">
            <a:spLocks noGrp="1"/>
          </p:cNvSpPr>
          <p:nvPr>
            <p:ph type="sldNum" idx="12"/>
          </p:nvPr>
        </p:nvSpPr>
        <p:spPr>
          <a:xfrm>
            <a:off x="8588425" y="6041362"/>
            <a:ext cx="683161" cy="365125"/>
          </a:xfrm>
          <a:prstGeom prst="rect">
            <a:avLst/>
          </a:prstGeom>
          <a:noFill/>
          <a:ln>
            <a:noFill/>
          </a:ln>
        </p:spPr>
        <p:txBody>
          <a:bodyPr lIns="91425" tIns="45700" rIns="91425" bIns="45700" anchor="ctr" anchorCtr="0">
            <a:noAutofit/>
          </a:bodyPr>
          <a:lstStyle>
            <a:lvl1pPr marL="0" marR="0" indent="0" algn="r" rtl="0">
              <a:spcBef>
                <a:spcPts val="0"/>
              </a:spcBef>
              <a:buNone/>
              <a:defRPr sz="900" b="0" i="0" u="none" strike="noStrike" cap="none" baseline="0">
                <a:solidFill>
                  <a:schemeClr val="accent1"/>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677158" y="2700867"/>
            <a:ext cx="8594429" cy="1826580"/>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4" name="Shape 54"/>
          <p:cNvSpPr txBox="1">
            <a:spLocks noGrp="1"/>
          </p:cNvSpPr>
          <p:nvPr>
            <p:ph type="body" idx="1"/>
          </p:nvPr>
        </p:nvSpPr>
        <p:spPr>
          <a:xfrm>
            <a:off x="677158" y="4527448"/>
            <a:ext cx="8594429" cy="860399"/>
          </a:xfrm>
          <a:prstGeom prst="rect">
            <a:avLst/>
          </a:prstGeom>
          <a:noFill/>
          <a:ln>
            <a:noFill/>
          </a:ln>
        </p:spPr>
        <p:txBody>
          <a:bodyPr lIns="91425" tIns="91425" rIns="91425" bIns="91425" anchor="t" anchorCtr="0"/>
          <a:lstStyle>
            <a:lvl1pPr marL="0" indent="0" algn="l" rtl="0">
              <a:spcBef>
                <a:spcPts val="0"/>
              </a:spcBef>
              <a:buClr>
                <a:srgbClr val="7F7F7F"/>
              </a:buClr>
              <a:buFont typeface="Trebuchet MS"/>
              <a:buNone/>
              <a:defRPr/>
            </a:lvl1pPr>
            <a:lvl2pPr marL="457063" indent="-12562" rtl="0">
              <a:spcBef>
                <a:spcPts val="0"/>
              </a:spcBef>
              <a:buClr>
                <a:srgbClr val="888888"/>
              </a:buClr>
              <a:buFont typeface="Trebuchet MS"/>
              <a:buNone/>
              <a:defRPr/>
            </a:lvl2pPr>
            <a:lvl3pPr marL="914126" indent="-12425" rtl="0">
              <a:spcBef>
                <a:spcPts val="0"/>
              </a:spcBef>
              <a:buClr>
                <a:srgbClr val="888888"/>
              </a:buClr>
              <a:buFont typeface="Trebuchet MS"/>
              <a:buNone/>
              <a:defRPr/>
            </a:lvl3pPr>
            <a:lvl4pPr marL="1371189" indent="-12288" rtl="0">
              <a:spcBef>
                <a:spcPts val="0"/>
              </a:spcBef>
              <a:buClr>
                <a:srgbClr val="888888"/>
              </a:buClr>
              <a:buFont typeface="Trebuchet MS"/>
              <a:buNone/>
              <a:defRPr/>
            </a:lvl4pPr>
            <a:lvl5pPr marL="1828251" indent="-12151" rtl="0">
              <a:spcBef>
                <a:spcPts val="0"/>
              </a:spcBef>
              <a:buClr>
                <a:srgbClr val="888888"/>
              </a:buClr>
              <a:buFont typeface="Trebuchet MS"/>
              <a:buNone/>
              <a:defRPr/>
            </a:lvl5pPr>
            <a:lvl6pPr marL="2285314" indent="-12013" rtl="0">
              <a:spcBef>
                <a:spcPts val="0"/>
              </a:spcBef>
              <a:buClr>
                <a:srgbClr val="888888"/>
              </a:buClr>
              <a:buFont typeface="Trebuchet MS"/>
              <a:buNone/>
              <a:defRPr/>
            </a:lvl6pPr>
            <a:lvl7pPr marL="2742377" indent="-11876" rtl="0">
              <a:spcBef>
                <a:spcPts val="0"/>
              </a:spcBef>
              <a:buClr>
                <a:srgbClr val="888888"/>
              </a:buClr>
              <a:buFont typeface="Trebuchet MS"/>
              <a:buNone/>
              <a:defRPr/>
            </a:lvl7pPr>
            <a:lvl8pPr marL="3199440" indent="-11739" rtl="0">
              <a:spcBef>
                <a:spcPts val="0"/>
              </a:spcBef>
              <a:buClr>
                <a:srgbClr val="888888"/>
              </a:buClr>
              <a:buFont typeface="Trebuchet MS"/>
              <a:buNone/>
              <a:defRPr/>
            </a:lvl8pPr>
            <a:lvl9pPr marL="3656503" indent="-11603" rtl="0">
              <a:spcBef>
                <a:spcPts val="0"/>
              </a:spcBef>
              <a:buClr>
                <a:srgbClr val="888888"/>
              </a:buClr>
              <a:buFont typeface="Trebuchet MS"/>
              <a:buNone/>
              <a:defRPr/>
            </a:lvl9pPr>
          </a:lstStyle>
          <a:p>
            <a:endParaRPr/>
          </a:p>
        </p:txBody>
      </p:sp>
      <p:sp>
        <p:nvSpPr>
          <p:cNvPr id="55" name="Shape 55"/>
          <p:cNvSpPr txBox="1">
            <a:spLocks noGrp="1"/>
          </p:cNvSpPr>
          <p:nvPr>
            <p:ph type="dt" idx="10"/>
          </p:nvPr>
        </p:nvSpPr>
        <p:spPr>
          <a:xfrm>
            <a:off x="7203257" y="6041362"/>
            <a:ext cx="911701" cy="365125"/>
          </a:xfrm>
          <a:prstGeom prst="rect">
            <a:avLst/>
          </a:prstGeom>
          <a:noFill/>
          <a:ln>
            <a:noFill/>
          </a:ln>
        </p:spPr>
        <p:txBody>
          <a:bodyPr lIns="91425" tIns="91425" rIns="91425" bIns="91425" anchor="ctr" anchorCtr="0"/>
          <a:lstStyle>
            <a:lvl1pPr marL="0" marR="0" indent="0" algn="r" rtl="0">
              <a:spcBef>
                <a:spcPts val="0"/>
              </a:spcBef>
              <a:defRPr/>
            </a:lvl1pPr>
            <a:lvl2pPr marL="457063" marR="0" indent="-12562" algn="l" rtl="0">
              <a:spcBef>
                <a:spcPts val="0"/>
              </a:spcBef>
              <a:defRPr/>
            </a:lvl2pPr>
            <a:lvl3pPr marL="914126" marR="0" indent="-12425" algn="l" rtl="0">
              <a:spcBef>
                <a:spcPts val="0"/>
              </a:spcBef>
              <a:defRPr/>
            </a:lvl3pPr>
            <a:lvl4pPr marL="1371189" marR="0" indent="-12288" algn="l" rtl="0">
              <a:spcBef>
                <a:spcPts val="0"/>
              </a:spcBef>
              <a:defRPr/>
            </a:lvl4pPr>
            <a:lvl5pPr marL="1828251" marR="0" indent="-12151" algn="l" rtl="0">
              <a:spcBef>
                <a:spcPts val="0"/>
              </a:spcBef>
              <a:defRPr/>
            </a:lvl5pPr>
            <a:lvl6pPr marL="2285314" marR="0" indent="-12013" algn="l" rtl="0">
              <a:spcBef>
                <a:spcPts val="0"/>
              </a:spcBef>
              <a:defRPr/>
            </a:lvl6pPr>
            <a:lvl7pPr marL="2742377" marR="0" indent="-11876" algn="l" rtl="0">
              <a:spcBef>
                <a:spcPts val="0"/>
              </a:spcBef>
              <a:defRPr/>
            </a:lvl7pPr>
            <a:lvl8pPr marL="3199440" marR="0" indent="-11739" algn="l" rtl="0">
              <a:spcBef>
                <a:spcPts val="0"/>
              </a:spcBef>
              <a:defRPr/>
            </a:lvl8pPr>
            <a:lvl9pPr marL="3656503" marR="0" indent="-11603" algn="l" rtl="0">
              <a:spcBef>
                <a:spcPts val="0"/>
              </a:spcBef>
              <a:defRPr/>
            </a:lvl9pPr>
          </a:lstStyle>
          <a:p>
            <a:endParaRPr/>
          </a:p>
        </p:txBody>
      </p:sp>
      <p:sp>
        <p:nvSpPr>
          <p:cNvPr id="56" name="Shape 56"/>
          <p:cNvSpPr txBox="1">
            <a:spLocks noGrp="1"/>
          </p:cNvSpPr>
          <p:nvPr>
            <p:ph type="ftr" idx="11"/>
          </p:nvPr>
        </p:nvSpPr>
        <p:spPr>
          <a:xfrm>
            <a:off x="677158" y="6041362"/>
            <a:ext cx="6295972" cy="365125"/>
          </a:xfrm>
          <a:prstGeom prst="rect">
            <a:avLst/>
          </a:prstGeom>
          <a:noFill/>
          <a:ln>
            <a:noFill/>
          </a:ln>
        </p:spPr>
        <p:txBody>
          <a:bodyPr lIns="91425" tIns="91425" rIns="91425" bIns="91425" anchor="ctr" anchorCtr="0"/>
          <a:lstStyle>
            <a:lvl1pPr marL="0" marR="0" indent="0" algn="l" rtl="0">
              <a:spcBef>
                <a:spcPts val="0"/>
              </a:spcBef>
              <a:defRPr/>
            </a:lvl1pPr>
            <a:lvl2pPr marL="457063" marR="0" indent="-12562" algn="l" rtl="0">
              <a:spcBef>
                <a:spcPts val="0"/>
              </a:spcBef>
              <a:defRPr/>
            </a:lvl2pPr>
            <a:lvl3pPr marL="914126" marR="0" indent="-12425" algn="l" rtl="0">
              <a:spcBef>
                <a:spcPts val="0"/>
              </a:spcBef>
              <a:defRPr/>
            </a:lvl3pPr>
            <a:lvl4pPr marL="1371189" marR="0" indent="-12288" algn="l" rtl="0">
              <a:spcBef>
                <a:spcPts val="0"/>
              </a:spcBef>
              <a:defRPr/>
            </a:lvl4pPr>
            <a:lvl5pPr marL="1828251" marR="0" indent="-12151" algn="l" rtl="0">
              <a:spcBef>
                <a:spcPts val="0"/>
              </a:spcBef>
              <a:defRPr/>
            </a:lvl5pPr>
            <a:lvl6pPr marL="2285314" marR="0" indent="-12013" algn="l" rtl="0">
              <a:spcBef>
                <a:spcPts val="0"/>
              </a:spcBef>
              <a:defRPr/>
            </a:lvl6pPr>
            <a:lvl7pPr marL="2742377" marR="0" indent="-11876" algn="l" rtl="0">
              <a:spcBef>
                <a:spcPts val="0"/>
              </a:spcBef>
              <a:defRPr/>
            </a:lvl7pPr>
            <a:lvl8pPr marL="3199440" marR="0" indent="-11739" algn="l" rtl="0">
              <a:spcBef>
                <a:spcPts val="0"/>
              </a:spcBef>
              <a:defRPr/>
            </a:lvl8pPr>
            <a:lvl9pPr marL="3656503" marR="0" indent="-11603" algn="l" rtl="0">
              <a:spcBef>
                <a:spcPts val="0"/>
              </a:spcBef>
              <a:defRPr/>
            </a:lvl9pPr>
          </a:lstStyle>
          <a:p>
            <a:endParaRPr/>
          </a:p>
        </p:txBody>
      </p:sp>
      <p:sp>
        <p:nvSpPr>
          <p:cNvPr id="57" name="Shape 57"/>
          <p:cNvSpPr txBox="1">
            <a:spLocks noGrp="1"/>
          </p:cNvSpPr>
          <p:nvPr>
            <p:ph type="sldNum" idx="12"/>
          </p:nvPr>
        </p:nvSpPr>
        <p:spPr>
          <a:xfrm>
            <a:off x="8588425" y="6041362"/>
            <a:ext cx="683161" cy="365125"/>
          </a:xfrm>
          <a:prstGeom prst="rect">
            <a:avLst/>
          </a:prstGeom>
          <a:noFill/>
          <a:ln>
            <a:noFill/>
          </a:ln>
        </p:spPr>
        <p:txBody>
          <a:bodyPr lIns="91425" tIns="45700" rIns="91425" bIns="45700" anchor="ctr" anchorCtr="0">
            <a:noAutofit/>
          </a:bodyPr>
          <a:lstStyle>
            <a:lvl1pPr marL="0" marR="0" indent="0" algn="r" rtl="0">
              <a:spcBef>
                <a:spcPts val="0"/>
              </a:spcBef>
              <a:buNone/>
              <a:defRPr sz="900" b="0" i="0" u="none" strike="noStrike" cap="none" baseline="0">
                <a:solidFill>
                  <a:schemeClr val="accent1"/>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77158" y="609600"/>
            <a:ext cx="8594429" cy="1320800"/>
          </a:xfrm>
          <a:prstGeom prst="rect">
            <a:avLst/>
          </a:prstGeom>
          <a:noFill/>
          <a:ln>
            <a:noFill/>
          </a:ln>
        </p:spPr>
        <p:txBody>
          <a:bodyPr lIns="91425" tIns="91425" rIns="91425" bIns="91425" anchor="t" anchorCtr="0"/>
          <a:lstStyle>
            <a:lvl1pPr algn="l" rtl="0">
              <a:spcBef>
                <a:spcPts val="0"/>
              </a:spcBef>
              <a:buClr>
                <a:schemeClr val="accent1"/>
              </a:buClr>
              <a:buFont typeface="Trebuchet MS"/>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body" idx="1"/>
          </p:nvPr>
        </p:nvSpPr>
        <p:spPr>
          <a:xfrm>
            <a:off x="677158" y="2160589"/>
            <a:ext cx="4182945" cy="3880771"/>
          </a:xfrm>
          <a:prstGeom prst="rect">
            <a:avLst/>
          </a:prstGeom>
          <a:noFill/>
          <a:ln>
            <a:noFill/>
          </a:ln>
        </p:spPr>
        <p:txBody>
          <a:bodyPr lIns="91425" tIns="91425" rIns="91425" bIns="91425" anchor="t" anchorCtr="0"/>
          <a:lstStyle>
            <a:lvl1pPr marL="342797" indent="-251407" algn="l" rtl="0">
              <a:spcBef>
                <a:spcPts val="1000"/>
              </a:spcBef>
              <a:spcAft>
                <a:spcPts val="0"/>
              </a:spcAft>
              <a:buClr>
                <a:schemeClr val="accent1"/>
              </a:buClr>
              <a:buFont typeface="Noto Symbol"/>
              <a:buChar char=""/>
              <a:defRPr/>
            </a:lvl1pPr>
            <a:lvl2pPr marL="742727" indent="-216946" algn="l" rtl="0">
              <a:spcBef>
                <a:spcPts val="1000"/>
              </a:spcBef>
              <a:spcAft>
                <a:spcPts val="0"/>
              </a:spcAft>
              <a:buClr>
                <a:schemeClr val="accent1"/>
              </a:buClr>
              <a:buFont typeface="Noto Symbol"/>
              <a:buChar char=""/>
              <a:defRPr/>
            </a:lvl2pPr>
            <a:lvl3pPr marL="1142657" indent="-169837" algn="l" rtl="0">
              <a:spcBef>
                <a:spcPts val="1000"/>
              </a:spcBef>
              <a:spcAft>
                <a:spcPts val="0"/>
              </a:spcAft>
              <a:buClr>
                <a:schemeClr val="accent1"/>
              </a:buClr>
              <a:buFont typeface="Noto Symbol"/>
              <a:buChar char=""/>
              <a:defRPr/>
            </a:lvl3pPr>
            <a:lvl4pPr marL="1599720" indent="-179859" algn="l" rtl="0">
              <a:spcBef>
                <a:spcPts val="1000"/>
              </a:spcBef>
              <a:spcAft>
                <a:spcPts val="0"/>
              </a:spcAft>
              <a:buClr>
                <a:schemeClr val="accent1"/>
              </a:buClr>
              <a:buFont typeface="Noto Symbol"/>
              <a:buChar char=""/>
              <a:defRPr/>
            </a:lvl4pPr>
            <a:lvl5pPr marL="2056783" indent="-179722" algn="l" rtl="0">
              <a:spcBef>
                <a:spcPts val="1000"/>
              </a:spcBef>
              <a:spcAft>
                <a:spcPts val="0"/>
              </a:spcAft>
              <a:buClr>
                <a:schemeClr val="accent1"/>
              </a:buClr>
              <a:buFont typeface="Noto Symbol"/>
              <a:buChar char=""/>
              <a:defRPr/>
            </a:lvl5pPr>
            <a:lvl6pPr marL="2513846" indent="-179585" algn="l" rtl="0">
              <a:spcBef>
                <a:spcPts val="1000"/>
              </a:spcBef>
              <a:spcAft>
                <a:spcPts val="0"/>
              </a:spcAft>
              <a:buClr>
                <a:schemeClr val="accent1"/>
              </a:buClr>
              <a:buFont typeface="Noto Symbol"/>
              <a:buChar char=""/>
              <a:defRPr/>
            </a:lvl6pPr>
            <a:lvl7pPr marL="2970908" indent="-179447" algn="l" rtl="0">
              <a:spcBef>
                <a:spcPts val="1000"/>
              </a:spcBef>
              <a:spcAft>
                <a:spcPts val="0"/>
              </a:spcAft>
              <a:buClr>
                <a:schemeClr val="accent1"/>
              </a:buClr>
              <a:buFont typeface="Noto Symbol"/>
              <a:buChar char=""/>
              <a:defRPr/>
            </a:lvl7pPr>
            <a:lvl8pPr marL="3427971" indent="-179310" algn="l" rtl="0">
              <a:spcBef>
                <a:spcPts val="1000"/>
              </a:spcBef>
              <a:spcAft>
                <a:spcPts val="0"/>
              </a:spcAft>
              <a:buClr>
                <a:schemeClr val="accent1"/>
              </a:buClr>
              <a:buFont typeface="Noto Symbol"/>
              <a:buChar char=""/>
              <a:defRPr/>
            </a:lvl8pPr>
            <a:lvl9pPr marL="3885034" indent="-179174" algn="l" rtl="0">
              <a:spcBef>
                <a:spcPts val="1000"/>
              </a:spcBef>
              <a:spcAft>
                <a:spcPts val="0"/>
              </a:spcAft>
              <a:buClr>
                <a:schemeClr val="accent1"/>
              </a:buClr>
              <a:buFont typeface="Noto Symbol"/>
              <a:buChar char=""/>
              <a:defRPr/>
            </a:lvl9pPr>
          </a:lstStyle>
          <a:p>
            <a:endParaRPr/>
          </a:p>
        </p:txBody>
      </p:sp>
      <p:sp>
        <p:nvSpPr>
          <p:cNvPr id="61" name="Shape 61"/>
          <p:cNvSpPr txBox="1">
            <a:spLocks noGrp="1"/>
          </p:cNvSpPr>
          <p:nvPr>
            <p:ph type="body" idx="2"/>
          </p:nvPr>
        </p:nvSpPr>
        <p:spPr>
          <a:xfrm>
            <a:off x="5088644" y="2160590"/>
            <a:ext cx="4182943" cy="3880773"/>
          </a:xfrm>
          <a:prstGeom prst="rect">
            <a:avLst/>
          </a:prstGeom>
          <a:noFill/>
          <a:ln>
            <a:noFill/>
          </a:ln>
        </p:spPr>
        <p:txBody>
          <a:bodyPr lIns="91425" tIns="91425" rIns="91425" bIns="91425" anchor="t" anchorCtr="0"/>
          <a:lstStyle>
            <a:lvl1pPr marL="342797" indent="-251407" algn="l" rtl="0">
              <a:spcBef>
                <a:spcPts val="1000"/>
              </a:spcBef>
              <a:spcAft>
                <a:spcPts val="0"/>
              </a:spcAft>
              <a:buClr>
                <a:schemeClr val="accent1"/>
              </a:buClr>
              <a:buFont typeface="Noto Symbol"/>
              <a:buChar char=""/>
              <a:defRPr/>
            </a:lvl1pPr>
            <a:lvl2pPr marL="742727" indent="-216946" algn="l" rtl="0">
              <a:spcBef>
                <a:spcPts val="1000"/>
              </a:spcBef>
              <a:spcAft>
                <a:spcPts val="0"/>
              </a:spcAft>
              <a:buClr>
                <a:schemeClr val="accent1"/>
              </a:buClr>
              <a:buFont typeface="Noto Symbol"/>
              <a:buChar char=""/>
              <a:defRPr/>
            </a:lvl2pPr>
            <a:lvl3pPr marL="1142657" indent="-169837" algn="l" rtl="0">
              <a:spcBef>
                <a:spcPts val="1000"/>
              </a:spcBef>
              <a:spcAft>
                <a:spcPts val="0"/>
              </a:spcAft>
              <a:buClr>
                <a:schemeClr val="accent1"/>
              </a:buClr>
              <a:buFont typeface="Noto Symbol"/>
              <a:buChar char=""/>
              <a:defRPr/>
            </a:lvl3pPr>
            <a:lvl4pPr marL="1599720" indent="-179859" algn="l" rtl="0">
              <a:spcBef>
                <a:spcPts val="1000"/>
              </a:spcBef>
              <a:spcAft>
                <a:spcPts val="0"/>
              </a:spcAft>
              <a:buClr>
                <a:schemeClr val="accent1"/>
              </a:buClr>
              <a:buFont typeface="Noto Symbol"/>
              <a:buChar char=""/>
              <a:defRPr/>
            </a:lvl4pPr>
            <a:lvl5pPr marL="2056783" indent="-179722" algn="l" rtl="0">
              <a:spcBef>
                <a:spcPts val="1000"/>
              </a:spcBef>
              <a:spcAft>
                <a:spcPts val="0"/>
              </a:spcAft>
              <a:buClr>
                <a:schemeClr val="accent1"/>
              </a:buClr>
              <a:buFont typeface="Noto Symbol"/>
              <a:buChar char=""/>
              <a:defRPr/>
            </a:lvl5pPr>
            <a:lvl6pPr marL="2513846" indent="-179585" algn="l" rtl="0">
              <a:spcBef>
                <a:spcPts val="1000"/>
              </a:spcBef>
              <a:spcAft>
                <a:spcPts val="0"/>
              </a:spcAft>
              <a:buClr>
                <a:schemeClr val="accent1"/>
              </a:buClr>
              <a:buFont typeface="Noto Symbol"/>
              <a:buChar char=""/>
              <a:defRPr/>
            </a:lvl6pPr>
            <a:lvl7pPr marL="2970908" indent="-179447" algn="l" rtl="0">
              <a:spcBef>
                <a:spcPts val="1000"/>
              </a:spcBef>
              <a:spcAft>
                <a:spcPts val="0"/>
              </a:spcAft>
              <a:buClr>
                <a:schemeClr val="accent1"/>
              </a:buClr>
              <a:buFont typeface="Noto Symbol"/>
              <a:buChar char=""/>
              <a:defRPr/>
            </a:lvl7pPr>
            <a:lvl8pPr marL="3427971" indent="-179310" algn="l" rtl="0">
              <a:spcBef>
                <a:spcPts val="1000"/>
              </a:spcBef>
              <a:spcAft>
                <a:spcPts val="0"/>
              </a:spcAft>
              <a:buClr>
                <a:schemeClr val="accent1"/>
              </a:buClr>
              <a:buFont typeface="Noto Symbol"/>
              <a:buChar char=""/>
              <a:defRPr/>
            </a:lvl8pPr>
            <a:lvl9pPr marL="3885034" indent="-179174" algn="l" rtl="0">
              <a:spcBef>
                <a:spcPts val="1000"/>
              </a:spcBef>
              <a:spcAft>
                <a:spcPts val="0"/>
              </a:spcAft>
              <a:buClr>
                <a:schemeClr val="accent1"/>
              </a:buClr>
              <a:buFont typeface="Noto Symbol"/>
              <a:buChar char=""/>
              <a:defRPr/>
            </a:lvl9pPr>
          </a:lstStyle>
          <a:p>
            <a:endParaRPr/>
          </a:p>
        </p:txBody>
      </p:sp>
      <p:sp>
        <p:nvSpPr>
          <p:cNvPr id="62" name="Shape 62"/>
          <p:cNvSpPr txBox="1">
            <a:spLocks noGrp="1"/>
          </p:cNvSpPr>
          <p:nvPr>
            <p:ph type="dt" idx="10"/>
          </p:nvPr>
        </p:nvSpPr>
        <p:spPr>
          <a:xfrm>
            <a:off x="7203257" y="6041362"/>
            <a:ext cx="911701" cy="365125"/>
          </a:xfrm>
          <a:prstGeom prst="rect">
            <a:avLst/>
          </a:prstGeom>
          <a:noFill/>
          <a:ln>
            <a:noFill/>
          </a:ln>
        </p:spPr>
        <p:txBody>
          <a:bodyPr lIns="91425" tIns="91425" rIns="91425" bIns="91425" anchor="ctr" anchorCtr="0"/>
          <a:lstStyle>
            <a:lvl1pPr marL="0" marR="0" indent="0" algn="r" rtl="0">
              <a:spcBef>
                <a:spcPts val="0"/>
              </a:spcBef>
              <a:defRPr/>
            </a:lvl1pPr>
            <a:lvl2pPr marL="457063" marR="0" indent="-12562" algn="l" rtl="0">
              <a:spcBef>
                <a:spcPts val="0"/>
              </a:spcBef>
              <a:defRPr/>
            </a:lvl2pPr>
            <a:lvl3pPr marL="914126" marR="0" indent="-12425" algn="l" rtl="0">
              <a:spcBef>
                <a:spcPts val="0"/>
              </a:spcBef>
              <a:defRPr/>
            </a:lvl3pPr>
            <a:lvl4pPr marL="1371189" marR="0" indent="-12288" algn="l" rtl="0">
              <a:spcBef>
                <a:spcPts val="0"/>
              </a:spcBef>
              <a:defRPr/>
            </a:lvl4pPr>
            <a:lvl5pPr marL="1828251" marR="0" indent="-12151" algn="l" rtl="0">
              <a:spcBef>
                <a:spcPts val="0"/>
              </a:spcBef>
              <a:defRPr/>
            </a:lvl5pPr>
            <a:lvl6pPr marL="2285314" marR="0" indent="-12013" algn="l" rtl="0">
              <a:spcBef>
                <a:spcPts val="0"/>
              </a:spcBef>
              <a:defRPr/>
            </a:lvl6pPr>
            <a:lvl7pPr marL="2742377" marR="0" indent="-11876" algn="l" rtl="0">
              <a:spcBef>
                <a:spcPts val="0"/>
              </a:spcBef>
              <a:defRPr/>
            </a:lvl7pPr>
            <a:lvl8pPr marL="3199440" marR="0" indent="-11739" algn="l" rtl="0">
              <a:spcBef>
                <a:spcPts val="0"/>
              </a:spcBef>
              <a:defRPr/>
            </a:lvl8pPr>
            <a:lvl9pPr marL="3656503" marR="0" indent="-11603" algn="l" rtl="0">
              <a:spcBef>
                <a:spcPts val="0"/>
              </a:spcBef>
              <a:defRPr/>
            </a:lvl9pPr>
          </a:lstStyle>
          <a:p>
            <a:endParaRPr/>
          </a:p>
        </p:txBody>
      </p:sp>
      <p:sp>
        <p:nvSpPr>
          <p:cNvPr id="63" name="Shape 63"/>
          <p:cNvSpPr txBox="1">
            <a:spLocks noGrp="1"/>
          </p:cNvSpPr>
          <p:nvPr>
            <p:ph type="ftr" idx="11"/>
          </p:nvPr>
        </p:nvSpPr>
        <p:spPr>
          <a:xfrm>
            <a:off x="677158" y="6041362"/>
            <a:ext cx="6295972" cy="365125"/>
          </a:xfrm>
          <a:prstGeom prst="rect">
            <a:avLst/>
          </a:prstGeom>
          <a:noFill/>
          <a:ln>
            <a:noFill/>
          </a:ln>
        </p:spPr>
        <p:txBody>
          <a:bodyPr lIns="91425" tIns="91425" rIns="91425" bIns="91425" anchor="ctr" anchorCtr="0"/>
          <a:lstStyle>
            <a:lvl1pPr marL="0" marR="0" indent="0" algn="l" rtl="0">
              <a:spcBef>
                <a:spcPts val="0"/>
              </a:spcBef>
              <a:defRPr/>
            </a:lvl1pPr>
            <a:lvl2pPr marL="457063" marR="0" indent="-12562" algn="l" rtl="0">
              <a:spcBef>
                <a:spcPts val="0"/>
              </a:spcBef>
              <a:defRPr/>
            </a:lvl2pPr>
            <a:lvl3pPr marL="914126" marR="0" indent="-12425" algn="l" rtl="0">
              <a:spcBef>
                <a:spcPts val="0"/>
              </a:spcBef>
              <a:defRPr/>
            </a:lvl3pPr>
            <a:lvl4pPr marL="1371189" marR="0" indent="-12288" algn="l" rtl="0">
              <a:spcBef>
                <a:spcPts val="0"/>
              </a:spcBef>
              <a:defRPr/>
            </a:lvl4pPr>
            <a:lvl5pPr marL="1828251" marR="0" indent="-12151" algn="l" rtl="0">
              <a:spcBef>
                <a:spcPts val="0"/>
              </a:spcBef>
              <a:defRPr/>
            </a:lvl5pPr>
            <a:lvl6pPr marL="2285314" marR="0" indent="-12013" algn="l" rtl="0">
              <a:spcBef>
                <a:spcPts val="0"/>
              </a:spcBef>
              <a:defRPr/>
            </a:lvl6pPr>
            <a:lvl7pPr marL="2742377" marR="0" indent="-11876" algn="l" rtl="0">
              <a:spcBef>
                <a:spcPts val="0"/>
              </a:spcBef>
              <a:defRPr/>
            </a:lvl7pPr>
            <a:lvl8pPr marL="3199440" marR="0" indent="-11739" algn="l" rtl="0">
              <a:spcBef>
                <a:spcPts val="0"/>
              </a:spcBef>
              <a:defRPr/>
            </a:lvl8pPr>
            <a:lvl9pPr marL="3656503" marR="0" indent="-11603" algn="l" rtl="0">
              <a:spcBef>
                <a:spcPts val="0"/>
              </a:spcBef>
              <a:defRPr/>
            </a:lvl9pPr>
          </a:lstStyle>
          <a:p>
            <a:endParaRPr/>
          </a:p>
        </p:txBody>
      </p:sp>
      <p:sp>
        <p:nvSpPr>
          <p:cNvPr id="64" name="Shape 64"/>
          <p:cNvSpPr txBox="1">
            <a:spLocks noGrp="1"/>
          </p:cNvSpPr>
          <p:nvPr>
            <p:ph type="sldNum" idx="12"/>
          </p:nvPr>
        </p:nvSpPr>
        <p:spPr>
          <a:xfrm>
            <a:off x="8588425" y="6041362"/>
            <a:ext cx="683161" cy="365125"/>
          </a:xfrm>
          <a:prstGeom prst="rect">
            <a:avLst/>
          </a:prstGeom>
          <a:noFill/>
          <a:ln>
            <a:noFill/>
          </a:ln>
        </p:spPr>
        <p:txBody>
          <a:bodyPr lIns="91425" tIns="45700" rIns="91425" bIns="45700" anchor="ctr" anchorCtr="0">
            <a:noAutofit/>
          </a:bodyPr>
          <a:lstStyle>
            <a:lvl1pPr marL="0" marR="0" indent="0" algn="r" rtl="0">
              <a:spcBef>
                <a:spcPts val="0"/>
              </a:spcBef>
              <a:buNone/>
              <a:defRPr sz="900" b="0" i="0" u="none" strike="noStrike" cap="none" baseline="0">
                <a:solidFill>
                  <a:schemeClr val="accent1"/>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77158" y="609600"/>
            <a:ext cx="8594429" cy="13208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7" name="Shape 67"/>
          <p:cNvSpPr txBox="1">
            <a:spLocks noGrp="1"/>
          </p:cNvSpPr>
          <p:nvPr>
            <p:ph type="body" idx="1"/>
          </p:nvPr>
        </p:nvSpPr>
        <p:spPr>
          <a:xfrm>
            <a:off x="675570" y="2160983"/>
            <a:ext cx="4184532" cy="576262"/>
          </a:xfrm>
          <a:prstGeom prst="rect">
            <a:avLst/>
          </a:prstGeom>
          <a:noFill/>
          <a:ln>
            <a:noFill/>
          </a:ln>
        </p:spPr>
        <p:txBody>
          <a:bodyPr lIns="91425" tIns="91425" rIns="91425" bIns="91425" anchor="b" anchorCtr="0"/>
          <a:lstStyle>
            <a:lvl1pPr marL="0" indent="0" rtl="0">
              <a:spcBef>
                <a:spcPts val="0"/>
              </a:spcBef>
              <a:buFont typeface="Trebuchet MS"/>
              <a:buNone/>
              <a:defRPr/>
            </a:lvl1pPr>
            <a:lvl2pPr marL="457063" indent="-12562" rtl="0">
              <a:spcBef>
                <a:spcPts val="0"/>
              </a:spcBef>
              <a:buFont typeface="Trebuchet MS"/>
              <a:buNone/>
              <a:defRPr/>
            </a:lvl2pPr>
            <a:lvl3pPr marL="914126" indent="-12425" rtl="0">
              <a:spcBef>
                <a:spcPts val="0"/>
              </a:spcBef>
              <a:buFont typeface="Trebuchet MS"/>
              <a:buNone/>
              <a:defRPr/>
            </a:lvl3pPr>
            <a:lvl4pPr marL="1371189" indent="-12288" rtl="0">
              <a:spcBef>
                <a:spcPts val="0"/>
              </a:spcBef>
              <a:buFont typeface="Trebuchet MS"/>
              <a:buNone/>
              <a:defRPr/>
            </a:lvl4pPr>
            <a:lvl5pPr marL="1828251" indent="-12151" rtl="0">
              <a:spcBef>
                <a:spcPts val="0"/>
              </a:spcBef>
              <a:buFont typeface="Trebuchet MS"/>
              <a:buNone/>
              <a:defRPr/>
            </a:lvl5pPr>
            <a:lvl6pPr marL="2285314" indent="-12013" rtl="0">
              <a:spcBef>
                <a:spcPts val="0"/>
              </a:spcBef>
              <a:buFont typeface="Trebuchet MS"/>
              <a:buNone/>
              <a:defRPr/>
            </a:lvl6pPr>
            <a:lvl7pPr marL="2742377" indent="-11876" rtl="0">
              <a:spcBef>
                <a:spcPts val="0"/>
              </a:spcBef>
              <a:buFont typeface="Trebuchet MS"/>
              <a:buNone/>
              <a:defRPr/>
            </a:lvl7pPr>
            <a:lvl8pPr marL="3199440" indent="-11739" rtl="0">
              <a:spcBef>
                <a:spcPts val="0"/>
              </a:spcBef>
              <a:buFont typeface="Trebuchet MS"/>
              <a:buNone/>
              <a:defRPr/>
            </a:lvl8pPr>
            <a:lvl9pPr marL="3656503" indent="-11603" rtl="0">
              <a:spcBef>
                <a:spcPts val="0"/>
              </a:spcBef>
              <a:buFont typeface="Trebuchet MS"/>
              <a:buNone/>
              <a:defRPr/>
            </a:lvl9pPr>
          </a:lstStyle>
          <a:p>
            <a:endParaRPr/>
          </a:p>
        </p:txBody>
      </p:sp>
      <p:sp>
        <p:nvSpPr>
          <p:cNvPr id="68" name="Shape 68"/>
          <p:cNvSpPr txBox="1">
            <a:spLocks noGrp="1"/>
          </p:cNvSpPr>
          <p:nvPr>
            <p:ph type="body" idx="2"/>
          </p:nvPr>
        </p:nvSpPr>
        <p:spPr>
          <a:xfrm>
            <a:off x="675570" y="2737246"/>
            <a:ext cx="4184532" cy="3304117"/>
          </a:xfrm>
          <a:prstGeom prst="rect">
            <a:avLst/>
          </a:prstGeom>
          <a:noFill/>
          <a:ln>
            <a:noFill/>
          </a:ln>
        </p:spPr>
        <p:txBody>
          <a:bodyPr lIns="91425" tIns="91425" rIns="91425" bIns="91425" anchor="t" anchorCtr="0"/>
          <a:lstStyle>
            <a:lvl1pPr marL="342797" indent="-251407" algn="l" rtl="0">
              <a:spcBef>
                <a:spcPts val="1000"/>
              </a:spcBef>
              <a:spcAft>
                <a:spcPts val="0"/>
              </a:spcAft>
              <a:buClr>
                <a:schemeClr val="accent1"/>
              </a:buClr>
              <a:buFont typeface="Noto Symbol"/>
              <a:buChar char=""/>
              <a:defRPr/>
            </a:lvl1pPr>
            <a:lvl2pPr marL="742727" indent="-216946" algn="l" rtl="0">
              <a:spcBef>
                <a:spcPts val="1000"/>
              </a:spcBef>
              <a:spcAft>
                <a:spcPts val="0"/>
              </a:spcAft>
              <a:buClr>
                <a:schemeClr val="accent1"/>
              </a:buClr>
              <a:buFont typeface="Noto Symbol"/>
              <a:buChar char=""/>
              <a:defRPr/>
            </a:lvl2pPr>
            <a:lvl3pPr marL="1142657" indent="-169837" algn="l" rtl="0">
              <a:spcBef>
                <a:spcPts val="1000"/>
              </a:spcBef>
              <a:spcAft>
                <a:spcPts val="0"/>
              </a:spcAft>
              <a:buClr>
                <a:schemeClr val="accent1"/>
              </a:buClr>
              <a:buFont typeface="Noto Symbol"/>
              <a:buChar char=""/>
              <a:defRPr/>
            </a:lvl3pPr>
            <a:lvl4pPr marL="1599720" indent="-179859" algn="l" rtl="0">
              <a:spcBef>
                <a:spcPts val="1000"/>
              </a:spcBef>
              <a:spcAft>
                <a:spcPts val="0"/>
              </a:spcAft>
              <a:buClr>
                <a:schemeClr val="accent1"/>
              </a:buClr>
              <a:buFont typeface="Noto Symbol"/>
              <a:buChar char=""/>
              <a:defRPr/>
            </a:lvl4pPr>
            <a:lvl5pPr marL="2056783" indent="-179722" algn="l" rtl="0">
              <a:spcBef>
                <a:spcPts val="1000"/>
              </a:spcBef>
              <a:spcAft>
                <a:spcPts val="0"/>
              </a:spcAft>
              <a:buClr>
                <a:schemeClr val="accent1"/>
              </a:buClr>
              <a:buFont typeface="Noto Symbol"/>
              <a:buChar char=""/>
              <a:defRPr/>
            </a:lvl5pPr>
            <a:lvl6pPr marL="2513846" indent="-179585" algn="l" rtl="0">
              <a:spcBef>
                <a:spcPts val="1000"/>
              </a:spcBef>
              <a:spcAft>
                <a:spcPts val="0"/>
              </a:spcAft>
              <a:buClr>
                <a:schemeClr val="accent1"/>
              </a:buClr>
              <a:buFont typeface="Noto Symbol"/>
              <a:buChar char=""/>
              <a:defRPr/>
            </a:lvl6pPr>
            <a:lvl7pPr marL="2970908" indent="-179447" algn="l" rtl="0">
              <a:spcBef>
                <a:spcPts val="1000"/>
              </a:spcBef>
              <a:spcAft>
                <a:spcPts val="0"/>
              </a:spcAft>
              <a:buClr>
                <a:schemeClr val="accent1"/>
              </a:buClr>
              <a:buFont typeface="Noto Symbol"/>
              <a:buChar char=""/>
              <a:defRPr/>
            </a:lvl7pPr>
            <a:lvl8pPr marL="3427971" indent="-179310" algn="l" rtl="0">
              <a:spcBef>
                <a:spcPts val="1000"/>
              </a:spcBef>
              <a:spcAft>
                <a:spcPts val="0"/>
              </a:spcAft>
              <a:buClr>
                <a:schemeClr val="accent1"/>
              </a:buClr>
              <a:buFont typeface="Noto Symbol"/>
              <a:buChar char=""/>
              <a:defRPr/>
            </a:lvl8pPr>
            <a:lvl9pPr marL="3885034" indent="-179174" algn="l" rtl="0">
              <a:spcBef>
                <a:spcPts val="1000"/>
              </a:spcBef>
              <a:spcAft>
                <a:spcPts val="0"/>
              </a:spcAft>
              <a:buClr>
                <a:schemeClr val="accent1"/>
              </a:buClr>
              <a:buFont typeface="Noto Symbol"/>
              <a:buChar char=""/>
              <a:defRPr/>
            </a:lvl9pPr>
          </a:lstStyle>
          <a:p>
            <a:endParaRPr/>
          </a:p>
        </p:txBody>
      </p:sp>
      <p:sp>
        <p:nvSpPr>
          <p:cNvPr id="69" name="Shape 69"/>
          <p:cNvSpPr txBox="1">
            <a:spLocks noGrp="1"/>
          </p:cNvSpPr>
          <p:nvPr>
            <p:ph type="body" idx="3"/>
          </p:nvPr>
        </p:nvSpPr>
        <p:spPr>
          <a:xfrm>
            <a:off x="5087057" y="2160983"/>
            <a:ext cx="4184527" cy="576262"/>
          </a:xfrm>
          <a:prstGeom prst="rect">
            <a:avLst/>
          </a:prstGeom>
          <a:noFill/>
          <a:ln>
            <a:noFill/>
          </a:ln>
        </p:spPr>
        <p:txBody>
          <a:bodyPr lIns="91425" tIns="91425" rIns="91425" bIns="91425" anchor="b" anchorCtr="0"/>
          <a:lstStyle>
            <a:lvl1pPr marL="0" indent="0" rtl="0">
              <a:spcBef>
                <a:spcPts val="0"/>
              </a:spcBef>
              <a:buFont typeface="Trebuchet MS"/>
              <a:buNone/>
              <a:defRPr/>
            </a:lvl1pPr>
            <a:lvl2pPr marL="457063" indent="-12562" rtl="0">
              <a:spcBef>
                <a:spcPts val="0"/>
              </a:spcBef>
              <a:buFont typeface="Trebuchet MS"/>
              <a:buNone/>
              <a:defRPr/>
            </a:lvl2pPr>
            <a:lvl3pPr marL="914126" indent="-12425" rtl="0">
              <a:spcBef>
                <a:spcPts val="0"/>
              </a:spcBef>
              <a:buFont typeface="Trebuchet MS"/>
              <a:buNone/>
              <a:defRPr/>
            </a:lvl3pPr>
            <a:lvl4pPr marL="1371189" indent="-12288" rtl="0">
              <a:spcBef>
                <a:spcPts val="0"/>
              </a:spcBef>
              <a:buFont typeface="Trebuchet MS"/>
              <a:buNone/>
              <a:defRPr/>
            </a:lvl4pPr>
            <a:lvl5pPr marL="1828251" indent="-12151" rtl="0">
              <a:spcBef>
                <a:spcPts val="0"/>
              </a:spcBef>
              <a:buFont typeface="Trebuchet MS"/>
              <a:buNone/>
              <a:defRPr/>
            </a:lvl5pPr>
            <a:lvl6pPr marL="2285314" indent="-12013" rtl="0">
              <a:spcBef>
                <a:spcPts val="0"/>
              </a:spcBef>
              <a:buFont typeface="Trebuchet MS"/>
              <a:buNone/>
              <a:defRPr/>
            </a:lvl6pPr>
            <a:lvl7pPr marL="2742377" indent="-11876" rtl="0">
              <a:spcBef>
                <a:spcPts val="0"/>
              </a:spcBef>
              <a:buFont typeface="Trebuchet MS"/>
              <a:buNone/>
              <a:defRPr/>
            </a:lvl7pPr>
            <a:lvl8pPr marL="3199440" indent="-11739" rtl="0">
              <a:spcBef>
                <a:spcPts val="0"/>
              </a:spcBef>
              <a:buFont typeface="Trebuchet MS"/>
              <a:buNone/>
              <a:defRPr/>
            </a:lvl8pPr>
            <a:lvl9pPr marL="3656503" indent="-11603" rtl="0">
              <a:spcBef>
                <a:spcPts val="0"/>
              </a:spcBef>
              <a:buFont typeface="Trebuchet MS"/>
              <a:buNone/>
              <a:defRPr/>
            </a:lvl9pPr>
          </a:lstStyle>
          <a:p>
            <a:endParaRPr/>
          </a:p>
        </p:txBody>
      </p:sp>
      <p:sp>
        <p:nvSpPr>
          <p:cNvPr id="70" name="Shape 70"/>
          <p:cNvSpPr txBox="1">
            <a:spLocks noGrp="1"/>
          </p:cNvSpPr>
          <p:nvPr>
            <p:ph type="body" idx="4"/>
          </p:nvPr>
        </p:nvSpPr>
        <p:spPr>
          <a:xfrm>
            <a:off x="5087058" y="2737246"/>
            <a:ext cx="4184527" cy="3304117"/>
          </a:xfrm>
          <a:prstGeom prst="rect">
            <a:avLst/>
          </a:prstGeom>
          <a:noFill/>
          <a:ln>
            <a:noFill/>
          </a:ln>
        </p:spPr>
        <p:txBody>
          <a:bodyPr lIns="91425" tIns="91425" rIns="91425" bIns="91425" anchor="t" anchorCtr="0"/>
          <a:lstStyle>
            <a:lvl1pPr marL="342797" indent="-251407" algn="l" rtl="0">
              <a:spcBef>
                <a:spcPts val="1000"/>
              </a:spcBef>
              <a:spcAft>
                <a:spcPts val="0"/>
              </a:spcAft>
              <a:buClr>
                <a:schemeClr val="accent1"/>
              </a:buClr>
              <a:buFont typeface="Noto Symbol"/>
              <a:buChar char=""/>
              <a:defRPr/>
            </a:lvl1pPr>
            <a:lvl2pPr marL="742727" indent="-216946" algn="l" rtl="0">
              <a:spcBef>
                <a:spcPts val="1000"/>
              </a:spcBef>
              <a:spcAft>
                <a:spcPts val="0"/>
              </a:spcAft>
              <a:buClr>
                <a:schemeClr val="accent1"/>
              </a:buClr>
              <a:buFont typeface="Noto Symbol"/>
              <a:buChar char=""/>
              <a:defRPr/>
            </a:lvl2pPr>
            <a:lvl3pPr marL="1142657" indent="-169837" algn="l" rtl="0">
              <a:spcBef>
                <a:spcPts val="1000"/>
              </a:spcBef>
              <a:spcAft>
                <a:spcPts val="0"/>
              </a:spcAft>
              <a:buClr>
                <a:schemeClr val="accent1"/>
              </a:buClr>
              <a:buFont typeface="Noto Symbol"/>
              <a:buChar char=""/>
              <a:defRPr/>
            </a:lvl3pPr>
            <a:lvl4pPr marL="1599720" indent="-179859" algn="l" rtl="0">
              <a:spcBef>
                <a:spcPts val="1000"/>
              </a:spcBef>
              <a:spcAft>
                <a:spcPts val="0"/>
              </a:spcAft>
              <a:buClr>
                <a:schemeClr val="accent1"/>
              </a:buClr>
              <a:buFont typeface="Noto Symbol"/>
              <a:buChar char=""/>
              <a:defRPr/>
            </a:lvl4pPr>
            <a:lvl5pPr marL="2056783" indent="-179722" algn="l" rtl="0">
              <a:spcBef>
                <a:spcPts val="1000"/>
              </a:spcBef>
              <a:spcAft>
                <a:spcPts val="0"/>
              </a:spcAft>
              <a:buClr>
                <a:schemeClr val="accent1"/>
              </a:buClr>
              <a:buFont typeface="Noto Symbol"/>
              <a:buChar char=""/>
              <a:defRPr/>
            </a:lvl5pPr>
            <a:lvl6pPr marL="2513846" indent="-179585" algn="l" rtl="0">
              <a:spcBef>
                <a:spcPts val="1000"/>
              </a:spcBef>
              <a:spcAft>
                <a:spcPts val="0"/>
              </a:spcAft>
              <a:buClr>
                <a:schemeClr val="accent1"/>
              </a:buClr>
              <a:buFont typeface="Noto Symbol"/>
              <a:buChar char=""/>
              <a:defRPr/>
            </a:lvl6pPr>
            <a:lvl7pPr marL="2970908" indent="-179447" algn="l" rtl="0">
              <a:spcBef>
                <a:spcPts val="1000"/>
              </a:spcBef>
              <a:spcAft>
                <a:spcPts val="0"/>
              </a:spcAft>
              <a:buClr>
                <a:schemeClr val="accent1"/>
              </a:buClr>
              <a:buFont typeface="Noto Symbol"/>
              <a:buChar char=""/>
              <a:defRPr/>
            </a:lvl7pPr>
            <a:lvl8pPr marL="3427971" indent="-179310" algn="l" rtl="0">
              <a:spcBef>
                <a:spcPts val="1000"/>
              </a:spcBef>
              <a:spcAft>
                <a:spcPts val="0"/>
              </a:spcAft>
              <a:buClr>
                <a:schemeClr val="accent1"/>
              </a:buClr>
              <a:buFont typeface="Noto Symbol"/>
              <a:buChar char=""/>
              <a:defRPr/>
            </a:lvl8pPr>
            <a:lvl9pPr marL="3885034" indent="-179174" algn="l" rtl="0">
              <a:spcBef>
                <a:spcPts val="1000"/>
              </a:spcBef>
              <a:spcAft>
                <a:spcPts val="0"/>
              </a:spcAft>
              <a:buClr>
                <a:schemeClr val="accent1"/>
              </a:buClr>
              <a:buFont typeface="Noto Symbol"/>
              <a:buChar char=""/>
              <a:defRPr/>
            </a:lvl9pPr>
          </a:lstStyle>
          <a:p>
            <a:endParaRPr/>
          </a:p>
        </p:txBody>
      </p:sp>
      <p:sp>
        <p:nvSpPr>
          <p:cNvPr id="71" name="Shape 71"/>
          <p:cNvSpPr txBox="1">
            <a:spLocks noGrp="1"/>
          </p:cNvSpPr>
          <p:nvPr>
            <p:ph type="dt" idx="10"/>
          </p:nvPr>
        </p:nvSpPr>
        <p:spPr>
          <a:xfrm>
            <a:off x="7203257" y="6041362"/>
            <a:ext cx="911701" cy="365125"/>
          </a:xfrm>
          <a:prstGeom prst="rect">
            <a:avLst/>
          </a:prstGeom>
          <a:noFill/>
          <a:ln>
            <a:noFill/>
          </a:ln>
        </p:spPr>
        <p:txBody>
          <a:bodyPr lIns="91425" tIns="91425" rIns="91425" bIns="91425" anchor="ctr" anchorCtr="0"/>
          <a:lstStyle>
            <a:lvl1pPr marL="0" marR="0" indent="0" algn="r" rtl="0">
              <a:spcBef>
                <a:spcPts val="0"/>
              </a:spcBef>
              <a:defRPr/>
            </a:lvl1pPr>
            <a:lvl2pPr marL="457063" marR="0" indent="-12562" algn="l" rtl="0">
              <a:spcBef>
                <a:spcPts val="0"/>
              </a:spcBef>
              <a:defRPr/>
            </a:lvl2pPr>
            <a:lvl3pPr marL="914126" marR="0" indent="-12425" algn="l" rtl="0">
              <a:spcBef>
                <a:spcPts val="0"/>
              </a:spcBef>
              <a:defRPr/>
            </a:lvl3pPr>
            <a:lvl4pPr marL="1371189" marR="0" indent="-12288" algn="l" rtl="0">
              <a:spcBef>
                <a:spcPts val="0"/>
              </a:spcBef>
              <a:defRPr/>
            </a:lvl4pPr>
            <a:lvl5pPr marL="1828251" marR="0" indent="-12151" algn="l" rtl="0">
              <a:spcBef>
                <a:spcPts val="0"/>
              </a:spcBef>
              <a:defRPr/>
            </a:lvl5pPr>
            <a:lvl6pPr marL="2285314" marR="0" indent="-12013" algn="l" rtl="0">
              <a:spcBef>
                <a:spcPts val="0"/>
              </a:spcBef>
              <a:defRPr/>
            </a:lvl6pPr>
            <a:lvl7pPr marL="2742377" marR="0" indent="-11876" algn="l" rtl="0">
              <a:spcBef>
                <a:spcPts val="0"/>
              </a:spcBef>
              <a:defRPr/>
            </a:lvl7pPr>
            <a:lvl8pPr marL="3199440" marR="0" indent="-11739" algn="l" rtl="0">
              <a:spcBef>
                <a:spcPts val="0"/>
              </a:spcBef>
              <a:defRPr/>
            </a:lvl8pPr>
            <a:lvl9pPr marL="3656503" marR="0" indent="-11603" algn="l" rtl="0">
              <a:spcBef>
                <a:spcPts val="0"/>
              </a:spcBef>
              <a:defRPr/>
            </a:lvl9pPr>
          </a:lstStyle>
          <a:p>
            <a:endParaRPr/>
          </a:p>
        </p:txBody>
      </p:sp>
      <p:sp>
        <p:nvSpPr>
          <p:cNvPr id="72" name="Shape 72"/>
          <p:cNvSpPr txBox="1">
            <a:spLocks noGrp="1"/>
          </p:cNvSpPr>
          <p:nvPr>
            <p:ph type="ftr" idx="11"/>
          </p:nvPr>
        </p:nvSpPr>
        <p:spPr>
          <a:xfrm>
            <a:off x="677158" y="6041362"/>
            <a:ext cx="6295972" cy="365125"/>
          </a:xfrm>
          <a:prstGeom prst="rect">
            <a:avLst/>
          </a:prstGeom>
          <a:noFill/>
          <a:ln>
            <a:noFill/>
          </a:ln>
        </p:spPr>
        <p:txBody>
          <a:bodyPr lIns="91425" tIns="91425" rIns="91425" bIns="91425" anchor="ctr" anchorCtr="0"/>
          <a:lstStyle>
            <a:lvl1pPr marL="0" marR="0" indent="0" algn="l" rtl="0">
              <a:spcBef>
                <a:spcPts val="0"/>
              </a:spcBef>
              <a:defRPr/>
            </a:lvl1pPr>
            <a:lvl2pPr marL="457063" marR="0" indent="-12562" algn="l" rtl="0">
              <a:spcBef>
                <a:spcPts val="0"/>
              </a:spcBef>
              <a:defRPr/>
            </a:lvl2pPr>
            <a:lvl3pPr marL="914126" marR="0" indent="-12425" algn="l" rtl="0">
              <a:spcBef>
                <a:spcPts val="0"/>
              </a:spcBef>
              <a:defRPr/>
            </a:lvl3pPr>
            <a:lvl4pPr marL="1371189" marR="0" indent="-12288" algn="l" rtl="0">
              <a:spcBef>
                <a:spcPts val="0"/>
              </a:spcBef>
              <a:defRPr/>
            </a:lvl4pPr>
            <a:lvl5pPr marL="1828251" marR="0" indent="-12151" algn="l" rtl="0">
              <a:spcBef>
                <a:spcPts val="0"/>
              </a:spcBef>
              <a:defRPr/>
            </a:lvl5pPr>
            <a:lvl6pPr marL="2285314" marR="0" indent="-12013" algn="l" rtl="0">
              <a:spcBef>
                <a:spcPts val="0"/>
              </a:spcBef>
              <a:defRPr/>
            </a:lvl6pPr>
            <a:lvl7pPr marL="2742377" marR="0" indent="-11876" algn="l" rtl="0">
              <a:spcBef>
                <a:spcPts val="0"/>
              </a:spcBef>
              <a:defRPr/>
            </a:lvl7pPr>
            <a:lvl8pPr marL="3199440" marR="0" indent="-11739" algn="l" rtl="0">
              <a:spcBef>
                <a:spcPts val="0"/>
              </a:spcBef>
              <a:defRPr/>
            </a:lvl8pPr>
            <a:lvl9pPr marL="3656503" marR="0" indent="-11603" algn="l" rtl="0">
              <a:spcBef>
                <a:spcPts val="0"/>
              </a:spcBef>
              <a:defRPr/>
            </a:lvl9pPr>
          </a:lstStyle>
          <a:p>
            <a:endParaRPr/>
          </a:p>
        </p:txBody>
      </p:sp>
      <p:sp>
        <p:nvSpPr>
          <p:cNvPr id="73" name="Shape 73"/>
          <p:cNvSpPr txBox="1">
            <a:spLocks noGrp="1"/>
          </p:cNvSpPr>
          <p:nvPr>
            <p:ph type="sldNum" idx="12"/>
          </p:nvPr>
        </p:nvSpPr>
        <p:spPr>
          <a:xfrm>
            <a:off x="8588425" y="6041362"/>
            <a:ext cx="683161" cy="365125"/>
          </a:xfrm>
          <a:prstGeom prst="rect">
            <a:avLst/>
          </a:prstGeom>
          <a:noFill/>
          <a:ln>
            <a:noFill/>
          </a:ln>
        </p:spPr>
        <p:txBody>
          <a:bodyPr lIns="91425" tIns="45700" rIns="91425" bIns="45700" anchor="ctr" anchorCtr="0">
            <a:noAutofit/>
          </a:bodyPr>
          <a:lstStyle>
            <a:lvl1pPr marL="0" marR="0" indent="0" algn="r" rtl="0">
              <a:spcBef>
                <a:spcPts val="0"/>
              </a:spcBef>
              <a:buNone/>
              <a:defRPr sz="900" b="0" i="0" u="none" strike="noStrike" cap="none" baseline="0">
                <a:solidFill>
                  <a:schemeClr val="accent1"/>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677158" y="609600"/>
            <a:ext cx="8594429" cy="1320800"/>
          </a:xfrm>
          <a:prstGeom prst="rect">
            <a:avLst/>
          </a:prstGeom>
          <a:noFill/>
          <a:ln>
            <a:noFill/>
          </a:ln>
        </p:spPr>
        <p:txBody>
          <a:bodyPr lIns="91425" tIns="91425" rIns="91425" bIns="91425" anchor="t" anchorCtr="0"/>
          <a:lstStyle>
            <a:lvl1pPr algn="l" rtl="0">
              <a:spcBef>
                <a:spcPts val="0"/>
              </a:spcBef>
              <a:buClr>
                <a:schemeClr val="accent1"/>
              </a:buClr>
              <a:buFont typeface="Trebuchet MS"/>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6" name="Shape 76"/>
          <p:cNvSpPr txBox="1">
            <a:spLocks noGrp="1"/>
          </p:cNvSpPr>
          <p:nvPr>
            <p:ph type="dt" idx="10"/>
          </p:nvPr>
        </p:nvSpPr>
        <p:spPr>
          <a:xfrm>
            <a:off x="7203257" y="6041362"/>
            <a:ext cx="911701" cy="365125"/>
          </a:xfrm>
          <a:prstGeom prst="rect">
            <a:avLst/>
          </a:prstGeom>
          <a:noFill/>
          <a:ln>
            <a:noFill/>
          </a:ln>
        </p:spPr>
        <p:txBody>
          <a:bodyPr lIns="91425" tIns="91425" rIns="91425" bIns="91425" anchor="ctr" anchorCtr="0"/>
          <a:lstStyle>
            <a:lvl1pPr marL="0" marR="0" indent="0" algn="r" rtl="0">
              <a:spcBef>
                <a:spcPts val="0"/>
              </a:spcBef>
              <a:defRPr/>
            </a:lvl1pPr>
            <a:lvl2pPr marL="457063" marR="0" indent="-12562" algn="l" rtl="0">
              <a:spcBef>
                <a:spcPts val="0"/>
              </a:spcBef>
              <a:defRPr/>
            </a:lvl2pPr>
            <a:lvl3pPr marL="914126" marR="0" indent="-12425" algn="l" rtl="0">
              <a:spcBef>
                <a:spcPts val="0"/>
              </a:spcBef>
              <a:defRPr/>
            </a:lvl3pPr>
            <a:lvl4pPr marL="1371189" marR="0" indent="-12288" algn="l" rtl="0">
              <a:spcBef>
                <a:spcPts val="0"/>
              </a:spcBef>
              <a:defRPr/>
            </a:lvl4pPr>
            <a:lvl5pPr marL="1828251" marR="0" indent="-12151" algn="l" rtl="0">
              <a:spcBef>
                <a:spcPts val="0"/>
              </a:spcBef>
              <a:defRPr/>
            </a:lvl5pPr>
            <a:lvl6pPr marL="2285314" marR="0" indent="-12013" algn="l" rtl="0">
              <a:spcBef>
                <a:spcPts val="0"/>
              </a:spcBef>
              <a:defRPr/>
            </a:lvl6pPr>
            <a:lvl7pPr marL="2742377" marR="0" indent="-11876" algn="l" rtl="0">
              <a:spcBef>
                <a:spcPts val="0"/>
              </a:spcBef>
              <a:defRPr/>
            </a:lvl7pPr>
            <a:lvl8pPr marL="3199440" marR="0" indent="-11739" algn="l" rtl="0">
              <a:spcBef>
                <a:spcPts val="0"/>
              </a:spcBef>
              <a:defRPr/>
            </a:lvl8pPr>
            <a:lvl9pPr marL="3656503" marR="0" indent="-11603" algn="l" rtl="0">
              <a:spcBef>
                <a:spcPts val="0"/>
              </a:spcBef>
              <a:defRPr/>
            </a:lvl9pPr>
          </a:lstStyle>
          <a:p>
            <a:endParaRPr/>
          </a:p>
        </p:txBody>
      </p:sp>
      <p:sp>
        <p:nvSpPr>
          <p:cNvPr id="77" name="Shape 77"/>
          <p:cNvSpPr txBox="1">
            <a:spLocks noGrp="1"/>
          </p:cNvSpPr>
          <p:nvPr>
            <p:ph type="ftr" idx="11"/>
          </p:nvPr>
        </p:nvSpPr>
        <p:spPr>
          <a:xfrm>
            <a:off x="677158" y="6041362"/>
            <a:ext cx="6295972" cy="365125"/>
          </a:xfrm>
          <a:prstGeom prst="rect">
            <a:avLst/>
          </a:prstGeom>
          <a:noFill/>
          <a:ln>
            <a:noFill/>
          </a:ln>
        </p:spPr>
        <p:txBody>
          <a:bodyPr lIns="91425" tIns="91425" rIns="91425" bIns="91425" anchor="ctr" anchorCtr="0"/>
          <a:lstStyle>
            <a:lvl1pPr marL="0" marR="0" indent="0" algn="l" rtl="0">
              <a:spcBef>
                <a:spcPts val="0"/>
              </a:spcBef>
              <a:defRPr/>
            </a:lvl1pPr>
            <a:lvl2pPr marL="457063" marR="0" indent="-12562" algn="l" rtl="0">
              <a:spcBef>
                <a:spcPts val="0"/>
              </a:spcBef>
              <a:defRPr/>
            </a:lvl2pPr>
            <a:lvl3pPr marL="914126" marR="0" indent="-12425" algn="l" rtl="0">
              <a:spcBef>
                <a:spcPts val="0"/>
              </a:spcBef>
              <a:defRPr/>
            </a:lvl3pPr>
            <a:lvl4pPr marL="1371189" marR="0" indent="-12288" algn="l" rtl="0">
              <a:spcBef>
                <a:spcPts val="0"/>
              </a:spcBef>
              <a:defRPr/>
            </a:lvl4pPr>
            <a:lvl5pPr marL="1828251" marR="0" indent="-12151" algn="l" rtl="0">
              <a:spcBef>
                <a:spcPts val="0"/>
              </a:spcBef>
              <a:defRPr/>
            </a:lvl5pPr>
            <a:lvl6pPr marL="2285314" marR="0" indent="-12013" algn="l" rtl="0">
              <a:spcBef>
                <a:spcPts val="0"/>
              </a:spcBef>
              <a:defRPr/>
            </a:lvl6pPr>
            <a:lvl7pPr marL="2742377" marR="0" indent="-11876" algn="l" rtl="0">
              <a:spcBef>
                <a:spcPts val="0"/>
              </a:spcBef>
              <a:defRPr/>
            </a:lvl7pPr>
            <a:lvl8pPr marL="3199440" marR="0" indent="-11739" algn="l" rtl="0">
              <a:spcBef>
                <a:spcPts val="0"/>
              </a:spcBef>
              <a:defRPr/>
            </a:lvl8pPr>
            <a:lvl9pPr marL="3656503" marR="0" indent="-11603" algn="l" rtl="0">
              <a:spcBef>
                <a:spcPts val="0"/>
              </a:spcBef>
              <a:defRPr/>
            </a:lvl9pPr>
          </a:lstStyle>
          <a:p>
            <a:endParaRPr/>
          </a:p>
        </p:txBody>
      </p:sp>
      <p:sp>
        <p:nvSpPr>
          <p:cNvPr id="78" name="Shape 78"/>
          <p:cNvSpPr txBox="1">
            <a:spLocks noGrp="1"/>
          </p:cNvSpPr>
          <p:nvPr>
            <p:ph type="sldNum" idx="12"/>
          </p:nvPr>
        </p:nvSpPr>
        <p:spPr>
          <a:xfrm>
            <a:off x="8588425" y="6041362"/>
            <a:ext cx="683161" cy="365125"/>
          </a:xfrm>
          <a:prstGeom prst="rect">
            <a:avLst/>
          </a:prstGeom>
          <a:noFill/>
          <a:ln>
            <a:noFill/>
          </a:ln>
        </p:spPr>
        <p:txBody>
          <a:bodyPr lIns="91425" tIns="45700" rIns="91425" bIns="45700" anchor="ctr" anchorCtr="0">
            <a:noAutofit/>
          </a:bodyPr>
          <a:lstStyle>
            <a:lvl1pPr marL="0" marR="0" indent="0" algn="r" rtl="0">
              <a:spcBef>
                <a:spcPts val="0"/>
              </a:spcBef>
              <a:buNone/>
              <a:defRPr sz="900" b="0" i="0" u="none" strike="noStrike" cap="none" baseline="0">
                <a:solidFill>
                  <a:schemeClr val="accent1"/>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677158" y="1498604"/>
            <a:ext cx="3853523" cy="1278465"/>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1" name="Shape 81"/>
          <p:cNvSpPr txBox="1">
            <a:spLocks noGrp="1"/>
          </p:cNvSpPr>
          <p:nvPr>
            <p:ph type="body" idx="1"/>
          </p:nvPr>
        </p:nvSpPr>
        <p:spPr>
          <a:xfrm>
            <a:off x="4759221" y="514925"/>
            <a:ext cx="4512366" cy="5526437"/>
          </a:xfrm>
          <a:prstGeom prst="rect">
            <a:avLst/>
          </a:prstGeom>
          <a:noFill/>
          <a:ln>
            <a:noFill/>
          </a:ln>
        </p:spPr>
        <p:txBody>
          <a:bodyPr lIns="91425" tIns="91425" rIns="91425" bIns="91425" anchor="t" anchorCtr="0"/>
          <a:lstStyle>
            <a:lvl1pPr marL="342797" indent="-251407" algn="l" rtl="0">
              <a:spcBef>
                <a:spcPts val="1000"/>
              </a:spcBef>
              <a:spcAft>
                <a:spcPts val="0"/>
              </a:spcAft>
              <a:buClr>
                <a:schemeClr val="accent1"/>
              </a:buClr>
              <a:buFont typeface="Noto Symbol"/>
              <a:buChar char=""/>
              <a:defRPr/>
            </a:lvl1pPr>
            <a:lvl2pPr marL="742727" indent="-216946" algn="l" rtl="0">
              <a:spcBef>
                <a:spcPts val="1000"/>
              </a:spcBef>
              <a:spcAft>
                <a:spcPts val="0"/>
              </a:spcAft>
              <a:buClr>
                <a:schemeClr val="accent1"/>
              </a:buClr>
              <a:buFont typeface="Noto Symbol"/>
              <a:buChar char=""/>
              <a:defRPr/>
            </a:lvl2pPr>
            <a:lvl3pPr marL="1142657" indent="-169837" algn="l" rtl="0">
              <a:spcBef>
                <a:spcPts val="1000"/>
              </a:spcBef>
              <a:spcAft>
                <a:spcPts val="0"/>
              </a:spcAft>
              <a:buClr>
                <a:schemeClr val="accent1"/>
              </a:buClr>
              <a:buFont typeface="Noto Symbol"/>
              <a:buChar char=""/>
              <a:defRPr/>
            </a:lvl3pPr>
            <a:lvl4pPr marL="1599720" indent="-179859" algn="l" rtl="0">
              <a:spcBef>
                <a:spcPts val="1000"/>
              </a:spcBef>
              <a:spcAft>
                <a:spcPts val="0"/>
              </a:spcAft>
              <a:buClr>
                <a:schemeClr val="accent1"/>
              </a:buClr>
              <a:buFont typeface="Noto Symbol"/>
              <a:buChar char=""/>
              <a:defRPr/>
            </a:lvl4pPr>
            <a:lvl5pPr marL="2056783" indent="-179722" algn="l" rtl="0">
              <a:spcBef>
                <a:spcPts val="1000"/>
              </a:spcBef>
              <a:spcAft>
                <a:spcPts val="0"/>
              </a:spcAft>
              <a:buClr>
                <a:schemeClr val="accent1"/>
              </a:buClr>
              <a:buFont typeface="Noto Symbol"/>
              <a:buChar char=""/>
              <a:defRPr/>
            </a:lvl5pPr>
            <a:lvl6pPr marL="2513846" indent="-179585" algn="l" rtl="0">
              <a:spcBef>
                <a:spcPts val="1000"/>
              </a:spcBef>
              <a:spcAft>
                <a:spcPts val="0"/>
              </a:spcAft>
              <a:buClr>
                <a:schemeClr val="accent1"/>
              </a:buClr>
              <a:buFont typeface="Noto Symbol"/>
              <a:buChar char=""/>
              <a:defRPr/>
            </a:lvl6pPr>
            <a:lvl7pPr marL="2970908" indent="-179447" algn="l" rtl="0">
              <a:spcBef>
                <a:spcPts val="1000"/>
              </a:spcBef>
              <a:spcAft>
                <a:spcPts val="0"/>
              </a:spcAft>
              <a:buClr>
                <a:schemeClr val="accent1"/>
              </a:buClr>
              <a:buFont typeface="Noto Symbol"/>
              <a:buChar char=""/>
              <a:defRPr/>
            </a:lvl7pPr>
            <a:lvl8pPr marL="3427971" indent="-179310" algn="l" rtl="0">
              <a:spcBef>
                <a:spcPts val="1000"/>
              </a:spcBef>
              <a:spcAft>
                <a:spcPts val="0"/>
              </a:spcAft>
              <a:buClr>
                <a:schemeClr val="accent1"/>
              </a:buClr>
              <a:buFont typeface="Noto Symbol"/>
              <a:buChar char=""/>
              <a:defRPr/>
            </a:lvl8pPr>
            <a:lvl9pPr marL="3885034" indent="-179174" algn="l" rtl="0">
              <a:spcBef>
                <a:spcPts val="1000"/>
              </a:spcBef>
              <a:spcAft>
                <a:spcPts val="0"/>
              </a:spcAft>
              <a:buClr>
                <a:schemeClr val="accent1"/>
              </a:buClr>
              <a:buFont typeface="Noto Symbol"/>
              <a:buChar char=""/>
              <a:defRPr/>
            </a:lvl9pPr>
          </a:lstStyle>
          <a:p>
            <a:endParaRPr/>
          </a:p>
        </p:txBody>
      </p:sp>
      <p:sp>
        <p:nvSpPr>
          <p:cNvPr id="82" name="Shape 82"/>
          <p:cNvSpPr txBox="1">
            <a:spLocks noGrp="1"/>
          </p:cNvSpPr>
          <p:nvPr>
            <p:ph type="body" idx="2"/>
          </p:nvPr>
        </p:nvSpPr>
        <p:spPr>
          <a:xfrm>
            <a:off x="677158" y="2777068"/>
            <a:ext cx="3853523" cy="2584448"/>
          </a:xfrm>
          <a:prstGeom prst="rect">
            <a:avLst/>
          </a:prstGeom>
          <a:noFill/>
          <a:ln>
            <a:noFill/>
          </a:ln>
        </p:spPr>
        <p:txBody>
          <a:bodyPr lIns="91425" tIns="91425" rIns="91425" bIns="91425" anchor="t" anchorCtr="0"/>
          <a:lstStyle>
            <a:lvl1pPr marL="0" indent="0" rtl="0">
              <a:spcBef>
                <a:spcPts val="0"/>
              </a:spcBef>
              <a:buFont typeface="Trebuchet MS"/>
              <a:buNone/>
              <a:defRPr/>
            </a:lvl1pPr>
            <a:lvl2pPr marL="456926" indent="-12425" rtl="0">
              <a:spcBef>
                <a:spcPts val="0"/>
              </a:spcBef>
              <a:buFont typeface="Trebuchet MS"/>
              <a:buNone/>
              <a:defRPr/>
            </a:lvl2pPr>
            <a:lvl3pPr marL="913852" indent="-12151" rtl="0">
              <a:spcBef>
                <a:spcPts val="0"/>
              </a:spcBef>
              <a:buFont typeface="Trebuchet MS"/>
              <a:buNone/>
              <a:defRPr/>
            </a:lvl3pPr>
            <a:lvl4pPr marL="1370778" indent="-11877" rtl="0">
              <a:spcBef>
                <a:spcPts val="0"/>
              </a:spcBef>
              <a:buFont typeface="Trebuchet MS"/>
              <a:buNone/>
              <a:defRPr/>
            </a:lvl4pPr>
            <a:lvl5pPr marL="1827703" indent="-11602" rtl="0">
              <a:spcBef>
                <a:spcPts val="0"/>
              </a:spcBef>
              <a:buFont typeface="Trebuchet MS"/>
              <a:buNone/>
              <a:defRPr/>
            </a:lvl5pPr>
            <a:lvl6pPr marL="2284628" indent="-11327" rtl="0">
              <a:spcBef>
                <a:spcPts val="0"/>
              </a:spcBef>
              <a:buFont typeface="Trebuchet MS"/>
              <a:buNone/>
              <a:defRPr/>
            </a:lvl6pPr>
            <a:lvl7pPr marL="2741554" indent="-11053" rtl="0">
              <a:spcBef>
                <a:spcPts val="0"/>
              </a:spcBef>
              <a:buFont typeface="Trebuchet MS"/>
              <a:buNone/>
              <a:defRPr/>
            </a:lvl7pPr>
            <a:lvl8pPr marL="3198480" indent="-10779" rtl="0">
              <a:spcBef>
                <a:spcPts val="0"/>
              </a:spcBef>
              <a:buFont typeface="Trebuchet MS"/>
              <a:buNone/>
              <a:defRPr/>
            </a:lvl8pPr>
            <a:lvl9pPr marL="3655406" indent="-10505" rtl="0">
              <a:spcBef>
                <a:spcPts val="0"/>
              </a:spcBef>
              <a:buFont typeface="Trebuchet MS"/>
              <a:buNone/>
              <a:defRPr/>
            </a:lvl9pPr>
          </a:lstStyle>
          <a:p>
            <a:endParaRPr/>
          </a:p>
        </p:txBody>
      </p:sp>
      <p:sp>
        <p:nvSpPr>
          <p:cNvPr id="83" name="Shape 83"/>
          <p:cNvSpPr txBox="1">
            <a:spLocks noGrp="1"/>
          </p:cNvSpPr>
          <p:nvPr>
            <p:ph type="dt" idx="10"/>
          </p:nvPr>
        </p:nvSpPr>
        <p:spPr>
          <a:xfrm>
            <a:off x="7203257" y="6041362"/>
            <a:ext cx="911701" cy="365125"/>
          </a:xfrm>
          <a:prstGeom prst="rect">
            <a:avLst/>
          </a:prstGeom>
          <a:noFill/>
          <a:ln>
            <a:noFill/>
          </a:ln>
        </p:spPr>
        <p:txBody>
          <a:bodyPr lIns="91425" tIns="91425" rIns="91425" bIns="91425" anchor="ctr" anchorCtr="0"/>
          <a:lstStyle>
            <a:lvl1pPr marL="0" marR="0" indent="0" algn="r" rtl="0">
              <a:spcBef>
                <a:spcPts val="0"/>
              </a:spcBef>
              <a:defRPr/>
            </a:lvl1pPr>
            <a:lvl2pPr marL="457063" marR="0" indent="-12562" algn="l" rtl="0">
              <a:spcBef>
                <a:spcPts val="0"/>
              </a:spcBef>
              <a:defRPr/>
            </a:lvl2pPr>
            <a:lvl3pPr marL="914126" marR="0" indent="-12425" algn="l" rtl="0">
              <a:spcBef>
                <a:spcPts val="0"/>
              </a:spcBef>
              <a:defRPr/>
            </a:lvl3pPr>
            <a:lvl4pPr marL="1371189" marR="0" indent="-12288" algn="l" rtl="0">
              <a:spcBef>
                <a:spcPts val="0"/>
              </a:spcBef>
              <a:defRPr/>
            </a:lvl4pPr>
            <a:lvl5pPr marL="1828251" marR="0" indent="-12151" algn="l" rtl="0">
              <a:spcBef>
                <a:spcPts val="0"/>
              </a:spcBef>
              <a:defRPr/>
            </a:lvl5pPr>
            <a:lvl6pPr marL="2285314" marR="0" indent="-12013" algn="l" rtl="0">
              <a:spcBef>
                <a:spcPts val="0"/>
              </a:spcBef>
              <a:defRPr/>
            </a:lvl6pPr>
            <a:lvl7pPr marL="2742377" marR="0" indent="-11876" algn="l" rtl="0">
              <a:spcBef>
                <a:spcPts val="0"/>
              </a:spcBef>
              <a:defRPr/>
            </a:lvl7pPr>
            <a:lvl8pPr marL="3199440" marR="0" indent="-11739" algn="l" rtl="0">
              <a:spcBef>
                <a:spcPts val="0"/>
              </a:spcBef>
              <a:defRPr/>
            </a:lvl8pPr>
            <a:lvl9pPr marL="3656503" marR="0" indent="-11603" algn="l" rtl="0">
              <a:spcBef>
                <a:spcPts val="0"/>
              </a:spcBef>
              <a:defRPr/>
            </a:lvl9pPr>
          </a:lstStyle>
          <a:p>
            <a:endParaRPr/>
          </a:p>
        </p:txBody>
      </p:sp>
      <p:sp>
        <p:nvSpPr>
          <p:cNvPr id="84" name="Shape 84"/>
          <p:cNvSpPr txBox="1">
            <a:spLocks noGrp="1"/>
          </p:cNvSpPr>
          <p:nvPr>
            <p:ph type="ftr" idx="11"/>
          </p:nvPr>
        </p:nvSpPr>
        <p:spPr>
          <a:xfrm>
            <a:off x="677158" y="6041362"/>
            <a:ext cx="6295972" cy="365125"/>
          </a:xfrm>
          <a:prstGeom prst="rect">
            <a:avLst/>
          </a:prstGeom>
          <a:noFill/>
          <a:ln>
            <a:noFill/>
          </a:ln>
        </p:spPr>
        <p:txBody>
          <a:bodyPr lIns="91425" tIns="91425" rIns="91425" bIns="91425" anchor="ctr" anchorCtr="0"/>
          <a:lstStyle>
            <a:lvl1pPr marL="0" marR="0" indent="0" algn="l" rtl="0">
              <a:spcBef>
                <a:spcPts val="0"/>
              </a:spcBef>
              <a:defRPr/>
            </a:lvl1pPr>
            <a:lvl2pPr marL="457063" marR="0" indent="-12562" algn="l" rtl="0">
              <a:spcBef>
                <a:spcPts val="0"/>
              </a:spcBef>
              <a:defRPr/>
            </a:lvl2pPr>
            <a:lvl3pPr marL="914126" marR="0" indent="-12425" algn="l" rtl="0">
              <a:spcBef>
                <a:spcPts val="0"/>
              </a:spcBef>
              <a:defRPr/>
            </a:lvl3pPr>
            <a:lvl4pPr marL="1371189" marR="0" indent="-12288" algn="l" rtl="0">
              <a:spcBef>
                <a:spcPts val="0"/>
              </a:spcBef>
              <a:defRPr/>
            </a:lvl4pPr>
            <a:lvl5pPr marL="1828251" marR="0" indent="-12151" algn="l" rtl="0">
              <a:spcBef>
                <a:spcPts val="0"/>
              </a:spcBef>
              <a:defRPr/>
            </a:lvl5pPr>
            <a:lvl6pPr marL="2285314" marR="0" indent="-12013" algn="l" rtl="0">
              <a:spcBef>
                <a:spcPts val="0"/>
              </a:spcBef>
              <a:defRPr/>
            </a:lvl6pPr>
            <a:lvl7pPr marL="2742377" marR="0" indent="-11876" algn="l" rtl="0">
              <a:spcBef>
                <a:spcPts val="0"/>
              </a:spcBef>
              <a:defRPr/>
            </a:lvl7pPr>
            <a:lvl8pPr marL="3199440" marR="0" indent="-11739" algn="l" rtl="0">
              <a:spcBef>
                <a:spcPts val="0"/>
              </a:spcBef>
              <a:defRPr/>
            </a:lvl8pPr>
            <a:lvl9pPr marL="3656503" marR="0" indent="-11603" algn="l" rtl="0">
              <a:spcBef>
                <a:spcPts val="0"/>
              </a:spcBef>
              <a:defRPr/>
            </a:lvl9pPr>
          </a:lstStyle>
          <a:p>
            <a:endParaRPr/>
          </a:p>
        </p:txBody>
      </p:sp>
      <p:sp>
        <p:nvSpPr>
          <p:cNvPr id="85" name="Shape 85"/>
          <p:cNvSpPr txBox="1">
            <a:spLocks noGrp="1"/>
          </p:cNvSpPr>
          <p:nvPr>
            <p:ph type="sldNum" idx="12"/>
          </p:nvPr>
        </p:nvSpPr>
        <p:spPr>
          <a:xfrm>
            <a:off x="8588425" y="6041362"/>
            <a:ext cx="683161" cy="365125"/>
          </a:xfrm>
          <a:prstGeom prst="rect">
            <a:avLst/>
          </a:prstGeom>
          <a:noFill/>
          <a:ln>
            <a:noFill/>
          </a:ln>
        </p:spPr>
        <p:txBody>
          <a:bodyPr lIns="91425" tIns="45700" rIns="91425" bIns="45700" anchor="ctr" anchorCtr="0">
            <a:noAutofit/>
          </a:bodyPr>
          <a:lstStyle>
            <a:lvl1pPr marL="0" marR="0" indent="0" algn="r" rtl="0">
              <a:spcBef>
                <a:spcPts val="0"/>
              </a:spcBef>
              <a:buNone/>
              <a:defRPr sz="900" b="0" i="0" u="none" strike="noStrike" cap="none" baseline="0">
                <a:solidFill>
                  <a:schemeClr val="accent1"/>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677158" y="4800600"/>
            <a:ext cx="8594427"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8" name="Shape 88"/>
          <p:cNvSpPr>
            <a:spLocks noGrp="1"/>
          </p:cNvSpPr>
          <p:nvPr>
            <p:ph type="pic" idx="2"/>
          </p:nvPr>
        </p:nvSpPr>
        <p:spPr>
          <a:xfrm>
            <a:off x="677158" y="609600"/>
            <a:ext cx="8594429" cy="3845718"/>
          </a:xfrm>
          <a:prstGeom prst="rect">
            <a:avLst/>
          </a:prstGeom>
          <a:noFill/>
          <a:ln>
            <a:noFill/>
          </a:ln>
        </p:spPr>
      </p:sp>
      <p:sp>
        <p:nvSpPr>
          <p:cNvPr id="89" name="Shape 89"/>
          <p:cNvSpPr txBox="1">
            <a:spLocks noGrp="1"/>
          </p:cNvSpPr>
          <p:nvPr>
            <p:ph type="body" idx="1"/>
          </p:nvPr>
        </p:nvSpPr>
        <p:spPr>
          <a:xfrm>
            <a:off x="677158" y="5367337"/>
            <a:ext cx="8594427" cy="674024"/>
          </a:xfrm>
          <a:prstGeom prst="rect">
            <a:avLst/>
          </a:prstGeom>
          <a:noFill/>
          <a:ln>
            <a:noFill/>
          </a:ln>
        </p:spPr>
        <p:txBody>
          <a:bodyPr lIns="91425" tIns="91425" rIns="91425" bIns="91425" anchor="t" anchorCtr="0"/>
          <a:lstStyle>
            <a:lvl1pPr marL="0" indent="0" rtl="0">
              <a:spcBef>
                <a:spcPts val="0"/>
              </a:spcBef>
              <a:buFont typeface="Trebuchet MS"/>
              <a:buNone/>
              <a:defRPr/>
            </a:lvl1pPr>
            <a:lvl2pPr marL="457063" indent="-12562" rtl="0">
              <a:spcBef>
                <a:spcPts val="0"/>
              </a:spcBef>
              <a:buFont typeface="Trebuchet MS"/>
              <a:buNone/>
              <a:defRPr/>
            </a:lvl2pPr>
            <a:lvl3pPr marL="914126" indent="-12425" rtl="0">
              <a:spcBef>
                <a:spcPts val="0"/>
              </a:spcBef>
              <a:buFont typeface="Trebuchet MS"/>
              <a:buNone/>
              <a:defRPr/>
            </a:lvl3pPr>
            <a:lvl4pPr marL="1371189" indent="-12288" rtl="0">
              <a:spcBef>
                <a:spcPts val="0"/>
              </a:spcBef>
              <a:buFont typeface="Trebuchet MS"/>
              <a:buNone/>
              <a:defRPr/>
            </a:lvl4pPr>
            <a:lvl5pPr marL="1828251" indent="-12151" rtl="0">
              <a:spcBef>
                <a:spcPts val="0"/>
              </a:spcBef>
              <a:buFont typeface="Trebuchet MS"/>
              <a:buNone/>
              <a:defRPr/>
            </a:lvl5pPr>
            <a:lvl6pPr marL="2285314" indent="-12013" rtl="0">
              <a:spcBef>
                <a:spcPts val="0"/>
              </a:spcBef>
              <a:buFont typeface="Trebuchet MS"/>
              <a:buNone/>
              <a:defRPr/>
            </a:lvl6pPr>
            <a:lvl7pPr marL="2742377" indent="-11876" rtl="0">
              <a:spcBef>
                <a:spcPts val="0"/>
              </a:spcBef>
              <a:buFont typeface="Trebuchet MS"/>
              <a:buNone/>
              <a:defRPr/>
            </a:lvl7pPr>
            <a:lvl8pPr marL="3199440" indent="-11739" rtl="0">
              <a:spcBef>
                <a:spcPts val="0"/>
              </a:spcBef>
              <a:buFont typeface="Trebuchet MS"/>
              <a:buNone/>
              <a:defRPr/>
            </a:lvl8pPr>
            <a:lvl9pPr marL="3656503" indent="-11603" rtl="0">
              <a:spcBef>
                <a:spcPts val="0"/>
              </a:spcBef>
              <a:buFont typeface="Trebuchet MS"/>
              <a:buNone/>
              <a:defRPr/>
            </a:lvl9pPr>
          </a:lstStyle>
          <a:p>
            <a:endParaRPr/>
          </a:p>
        </p:txBody>
      </p:sp>
      <p:sp>
        <p:nvSpPr>
          <p:cNvPr id="90" name="Shape 90"/>
          <p:cNvSpPr txBox="1">
            <a:spLocks noGrp="1"/>
          </p:cNvSpPr>
          <p:nvPr>
            <p:ph type="dt" idx="10"/>
          </p:nvPr>
        </p:nvSpPr>
        <p:spPr>
          <a:xfrm>
            <a:off x="7203257" y="6041362"/>
            <a:ext cx="911701" cy="365125"/>
          </a:xfrm>
          <a:prstGeom prst="rect">
            <a:avLst/>
          </a:prstGeom>
          <a:noFill/>
          <a:ln>
            <a:noFill/>
          </a:ln>
        </p:spPr>
        <p:txBody>
          <a:bodyPr lIns="91425" tIns="91425" rIns="91425" bIns="91425" anchor="ctr" anchorCtr="0"/>
          <a:lstStyle>
            <a:lvl1pPr marL="0" marR="0" indent="0" algn="r" rtl="0">
              <a:spcBef>
                <a:spcPts val="0"/>
              </a:spcBef>
              <a:defRPr/>
            </a:lvl1pPr>
            <a:lvl2pPr marL="457063" marR="0" indent="-12562" algn="l" rtl="0">
              <a:spcBef>
                <a:spcPts val="0"/>
              </a:spcBef>
              <a:defRPr/>
            </a:lvl2pPr>
            <a:lvl3pPr marL="914126" marR="0" indent="-12425" algn="l" rtl="0">
              <a:spcBef>
                <a:spcPts val="0"/>
              </a:spcBef>
              <a:defRPr/>
            </a:lvl3pPr>
            <a:lvl4pPr marL="1371189" marR="0" indent="-12288" algn="l" rtl="0">
              <a:spcBef>
                <a:spcPts val="0"/>
              </a:spcBef>
              <a:defRPr/>
            </a:lvl4pPr>
            <a:lvl5pPr marL="1828251" marR="0" indent="-12151" algn="l" rtl="0">
              <a:spcBef>
                <a:spcPts val="0"/>
              </a:spcBef>
              <a:defRPr/>
            </a:lvl5pPr>
            <a:lvl6pPr marL="2285314" marR="0" indent="-12013" algn="l" rtl="0">
              <a:spcBef>
                <a:spcPts val="0"/>
              </a:spcBef>
              <a:defRPr/>
            </a:lvl6pPr>
            <a:lvl7pPr marL="2742377" marR="0" indent="-11876" algn="l" rtl="0">
              <a:spcBef>
                <a:spcPts val="0"/>
              </a:spcBef>
              <a:defRPr/>
            </a:lvl7pPr>
            <a:lvl8pPr marL="3199440" marR="0" indent="-11739" algn="l" rtl="0">
              <a:spcBef>
                <a:spcPts val="0"/>
              </a:spcBef>
              <a:defRPr/>
            </a:lvl8pPr>
            <a:lvl9pPr marL="3656503" marR="0" indent="-11603" algn="l" rtl="0">
              <a:spcBef>
                <a:spcPts val="0"/>
              </a:spcBef>
              <a:defRPr/>
            </a:lvl9pPr>
          </a:lstStyle>
          <a:p>
            <a:endParaRPr/>
          </a:p>
        </p:txBody>
      </p:sp>
      <p:sp>
        <p:nvSpPr>
          <p:cNvPr id="91" name="Shape 91"/>
          <p:cNvSpPr txBox="1">
            <a:spLocks noGrp="1"/>
          </p:cNvSpPr>
          <p:nvPr>
            <p:ph type="ftr" idx="11"/>
          </p:nvPr>
        </p:nvSpPr>
        <p:spPr>
          <a:xfrm>
            <a:off x="677158" y="6041362"/>
            <a:ext cx="6295972" cy="365125"/>
          </a:xfrm>
          <a:prstGeom prst="rect">
            <a:avLst/>
          </a:prstGeom>
          <a:noFill/>
          <a:ln>
            <a:noFill/>
          </a:ln>
        </p:spPr>
        <p:txBody>
          <a:bodyPr lIns="91425" tIns="91425" rIns="91425" bIns="91425" anchor="ctr" anchorCtr="0"/>
          <a:lstStyle>
            <a:lvl1pPr marL="0" marR="0" indent="0" algn="l" rtl="0">
              <a:spcBef>
                <a:spcPts val="0"/>
              </a:spcBef>
              <a:defRPr/>
            </a:lvl1pPr>
            <a:lvl2pPr marL="457063" marR="0" indent="-12562" algn="l" rtl="0">
              <a:spcBef>
                <a:spcPts val="0"/>
              </a:spcBef>
              <a:defRPr/>
            </a:lvl2pPr>
            <a:lvl3pPr marL="914126" marR="0" indent="-12425" algn="l" rtl="0">
              <a:spcBef>
                <a:spcPts val="0"/>
              </a:spcBef>
              <a:defRPr/>
            </a:lvl3pPr>
            <a:lvl4pPr marL="1371189" marR="0" indent="-12288" algn="l" rtl="0">
              <a:spcBef>
                <a:spcPts val="0"/>
              </a:spcBef>
              <a:defRPr/>
            </a:lvl4pPr>
            <a:lvl5pPr marL="1828251" marR="0" indent="-12151" algn="l" rtl="0">
              <a:spcBef>
                <a:spcPts val="0"/>
              </a:spcBef>
              <a:defRPr/>
            </a:lvl5pPr>
            <a:lvl6pPr marL="2285314" marR="0" indent="-12013" algn="l" rtl="0">
              <a:spcBef>
                <a:spcPts val="0"/>
              </a:spcBef>
              <a:defRPr/>
            </a:lvl6pPr>
            <a:lvl7pPr marL="2742377" marR="0" indent="-11876" algn="l" rtl="0">
              <a:spcBef>
                <a:spcPts val="0"/>
              </a:spcBef>
              <a:defRPr/>
            </a:lvl7pPr>
            <a:lvl8pPr marL="3199440" marR="0" indent="-11739" algn="l" rtl="0">
              <a:spcBef>
                <a:spcPts val="0"/>
              </a:spcBef>
              <a:defRPr/>
            </a:lvl8pPr>
            <a:lvl9pPr marL="3656503" marR="0" indent="-11603" algn="l" rtl="0">
              <a:spcBef>
                <a:spcPts val="0"/>
              </a:spcBef>
              <a:defRPr/>
            </a:lvl9pPr>
          </a:lstStyle>
          <a:p>
            <a:endParaRPr/>
          </a:p>
        </p:txBody>
      </p:sp>
      <p:sp>
        <p:nvSpPr>
          <p:cNvPr id="92" name="Shape 92"/>
          <p:cNvSpPr txBox="1">
            <a:spLocks noGrp="1"/>
          </p:cNvSpPr>
          <p:nvPr>
            <p:ph type="sldNum" idx="12"/>
          </p:nvPr>
        </p:nvSpPr>
        <p:spPr>
          <a:xfrm>
            <a:off x="8588425" y="6041362"/>
            <a:ext cx="683161" cy="365125"/>
          </a:xfrm>
          <a:prstGeom prst="rect">
            <a:avLst/>
          </a:prstGeom>
          <a:noFill/>
          <a:ln>
            <a:noFill/>
          </a:ln>
        </p:spPr>
        <p:txBody>
          <a:bodyPr lIns="91425" tIns="45700" rIns="91425" bIns="45700" anchor="ctr" anchorCtr="0">
            <a:noAutofit/>
          </a:bodyPr>
          <a:lstStyle>
            <a:lvl1pPr marL="0" marR="0" indent="0" algn="r" rtl="0">
              <a:spcBef>
                <a:spcPts val="0"/>
              </a:spcBef>
              <a:buNone/>
              <a:defRPr sz="900" b="0" i="0" u="none" strike="noStrike" cap="none" baseline="0">
                <a:solidFill>
                  <a:schemeClr val="accent1"/>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grpSp>
        <p:nvGrpSpPr>
          <p:cNvPr id="9" name="Shape 9"/>
          <p:cNvGrpSpPr/>
          <p:nvPr/>
        </p:nvGrpSpPr>
        <p:grpSpPr>
          <a:xfrm>
            <a:off x="0" y="-8466"/>
            <a:ext cx="12188825" cy="6866467"/>
            <a:chOff x="0" y="-8466"/>
            <a:chExt cx="12192000" cy="6866467"/>
          </a:xfrm>
        </p:grpSpPr>
        <p:cxnSp>
          <p:nvCxnSpPr>
            <p:cNvPr id="10" name="Shape 10"/>
            <p:cNvCxnSpPr/>
            <p:nvPr/>
          </p:nvCxnSpPr>
          <p:spPr>
            <a:xfrm>
              <a:off x="9371011" y="0"/>
              <a:ext cx="1219199" cy="6858000"/>
            </a:xfrm>
            <a:prstGeom prst="straightConnector1">
              <a:avLst/>
            </a:prstGeom>
            <a:noFill/>
            <a:ln w="9525" cap="flat" cmpd="sng">
              <a:solidFill>
                <a:srgbClr val="BFBFBF"/>
              </a:solidFill>
              <a:prstDash val="solid"/>
              <a:round/>
              <a:headEnd type="none" w="med" len="med"/>
              <a:tailEnd type="none" w="med" len="med"/>
            </a:ln>
          </p:spPr>
        </p:cxnSp>
        <p:cxnSp>
          <p:nvCxnSpPr>
            <p:cNvPr id="11" name="Shape 11"/>
            <p:cNvCxnSpPr/>
            <p:nvPr/>
          </p:nvCxnSpPr>
          <p:spPr>
            <a:xfrm flipH="1">
              <a:off x="7425266" y="3681412"/>
              <a:ext cx="4763558" cy="3176586"/>
            </a:xfrm>
            <a:prstGeom prst="straightConnector1">
              <a:avLst/>
            </a:prstGeom>
            <a:noFill/>
            <a:ln w="9525" cap="flat" cmpd="sng">
              <a:solidFill>
                <a:srgbClr val="D8D8D8"/>
              </a:solidFill>
              <a:prstDash val="solid"/>
              <a:round/>
              <a:headEnd type="none" w="med" len="med"/>
              <a:tailEnd type="none" w="med" len="med"/>
            </a:ln>
          </p:spPr>
        </p:cxnSp>
        <p:sp>
          <p:nvSpPr>
            <p:cNvPr id="12" name="Shape 12"/>
            <p:cNvSpPr/>
            <p:nvPr/>
          </p:nvSpPr>
          <p:spPr>
            <a:xfrm>
              <a:off x="9181475" y="-8466"/>
              <a:ext cx="3007348" cy="6866466"/>
            </a:xfrm>
            <a:custGeom>
              <a:avLst/>
              <a:gdLst/>
              <a:ahLst/>
              <a:cxnLst/>
              <a:rect l="0" t="0" r="0" b="0"/>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3" name="Shape 13"/>
            <p:cNvSpPr/>
            <p:nvPr/>
          </p:nvSpPr>
          <p:spPr>
            <a:xfrm>
              <a:off x="9603442" y="-8466"/>
              <a:ext cx="2588558" cy="6866466"/>
            </a:xfrm>
            <a:custGeom>
              <a:avLst/>
              <a:gdLst/>
              <a:ahLst/>
              <a:cxnLst/>
              <a:rect l="0" t="0" r="0" b="0"/>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4" name="Shape 14"/>
            <p:cNvSpPr/>
            <p:nvPr/>
          </p:nvSpPr>
          <p:spPr>
            <a:xfrm>
              <a:off x="8932332" y="3048000"/>
              <a:ext cx="3259667" cy="3809999"/>
            </a:xfrm>
            <a:prstGeom prst="triangle">
              <a:avLst>
                <a:gd name="adj" fmla="val 100000"/>
              </a:avLst>
            </a:prstGeom>
            <a:solidFill>
              <a:schemeClr val="accent2">
                <a:alpha val="71764"/>
              </a:schemeClr>
            </a:solidFill>
            <a:ln>
              <a:noFill/>
            </a:ln>
          </p:spPr>
          <p:txBody>
            <a:bodyPr lIns="91425" tIns="91425" rIns="91425" bIns="91425" anchor="ctr" anchorCtr="0">
              <a:noAutofit/>
            </a:bodyPr>
            <a:lstStyle/>
            <a:p>
              <a:pPr>
                <a:spcBef>
                  <a:spcPts val="0"/>
                </a:spcBef>
                <a:buNone/>
              </a:pPr>
              <a:endParaRPr/>
            </a:p>
          </p:txBody>
        </p:sp>
        <p:sp>
          <p:nvSpPr>
            <p:cNvPr id="15" name="Shape 15"/>
            <p:cNvSpPr/>
            <p:nvPr/>
          </p:nvSpPr>
          <p:spPr>
            <a:xfrm>
              <a:off x="9334500" y="-8466"/>
              <a:ext cx="2854325" cy="6866466"/>
            </a:xfrm>
            <a:custGeom>
              <a:avLst/>
              <a:gdLst/>
              <a:ahLst/>
              <a:cxnLst/>
              <a:rect l="0" t="0" r="0" b="0"/>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16" name="Shape 16"/>
            <p:cNvSpPr/>
            <p:nvPr/>
          </p:nvSpPr>
          <p:spPr>
            <a:xfrm>
              <a:off x="10898729" y="-8466"/>
              <a:ext cx="1290093" cy="6866467"/>
            </a:xfrm>
            <a:custGeom>
              <a:avLst/>
              <a:gdLst/>
              <a:ahLst/>
              <a:cxnLst/>
              <a:rect l="0" t="0" r="0" b="0"/>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17" name="Shape 17"/>
            <p:cNvSpPr/>
            <p:nvPr/>
          </p:nvSpPr>
          <p:spPr>
            <a:xfrm>
              <a:off x="10938999" y="-8466"/>
              <a:ext cx="1249824" cy="6866467"/>
            </a:xfrm>
            <a:custGeom>
              <a:avLst/>
              <a:gdLst/>
              <a:ahLst/>
              <a:cxnLst/>
              <a:rect l="0" t="0" r="0" b="0"/>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8" name="Shape 18"/>
            <p:cNvSpPr/>
            <p:nvPr/>
          </p:nvSpPr>
          <p:spPr>
            <a:xfrm>
              <a:off x="10371665" y="3589867"/>
              <a:ext cx="1817159" cy="3268132"/>
            </a:xfrm>
            <a:prstGeom prst="triangle">
              <a:avLst>
                <a:gd name="adj" fmla="val 100000"/>
              </a:avLst>
            </a:prstGeom>
            <a:solidFill>
              <a:schemeClr val="accent1">
                <a:alpha val="80000"/>
              </a:schemeClr>
            </a:solidFill>
            <a:ln>
              <a:noFill/>
            </a:ln>
          </p:spPr>
          <p:txBody>
            <a:bodyPr lIns="91425" tIns="91425" rIns="91425" bIns="91425" anchor="ctr" anchorCtr="0">
              <a:noAutofit/>
            </a:bodyPr>
            <a:lstStyle/>
            <a:p>
              <a:pPr>
                <a:spcBef>
                  <a:spcPts val="0"/>
                </a:spcBef>
                <a:buNone/>
              </a:pPr>
              <a:endParaRPr/>
            </a:p>
          </p:txBody>
        </p:sp>
        <p:sp>
          <p:nvSpPr>
            <p:cNvPr id="19" name="Shape 19"/>
            <p:cNvSpPr/>
            <p:nvPr/>
          </p:nvSpPr>
          <p:spPr>
            <a:xfrm>
              <a:off x="0" y="4013200"/>
              <a:ext cx="448732" cy="2844800"/>
            </a:xfrm>
            <a:prstGeom prst="triangle">
              <a:avLst>
                <a:gd name="adj" fmla="val 0"/>
              </a:avLst>
            </a:prstGeom>
            <a:solidFill>
              <a:schemeClr val="accent1">
                <a:alpha val="84705"/>
              </a:schemeClr>
            </a:solidFill>
            <a:ln>
              <a:noFill/>
            </a:ln>
          </p:spPr>
          <p:txBody>
            <a:bodyPr lIns="91425" tIns="91425" rIns="91425" bIns="91425" anchor="ctr" anchorCtr="0">
              <a:noAutofit/>
            </a:bodyPr>
            <a:lstStyle/>
            <a:p>
              <a:pPr>
                <a:spcBef>
                  <a:spcPts val="0"/>
                </a:spcBef>
                <a:buNone/>
              </a:pPr>
              <a:endParaRPr/>
            </a:p>
          </p:txBody>
        </p:sp>
      </p:grpSp>
      <p:sp>
        <p:nvSpPr>
          <p:cNvPr id="20" name="Shape 20"/>
          <p:cNvSpPr txBox="1">
            <a:spLocks noGrp="1"/>
          </p:cNvSpPr>
          <p:nvPr>
            <p:ph type="title"/>
          </p:nvPr>
        </p:nvSpPr>
        <p:spPr>
          <a:xfrm>
            <a:off x="677158" y="609600"/>
            <a:ext cx="8594429" cy="1320800"/>
          </a:xfrm>
          <a:prstGeom prst="rect">
            <a:avLst/>
          </a:prstGeom>
          <a:noFill/>
          <a:ln>
            <a:noFill/>
          </a:ln>
        </p:spPr>
        <p:txBody>
          <a:bodyPr lIns="91425" tIns="91425" rIns="91425" bIns="91425" anchor="t" anchorCtr="0"/>
          <a:lstStyle>
            <a:lvl1pPr marL="0" marR="0" indent="0" algn="l" rtl="0">
              <a:spcBef>
                <a:spcPts val="0"/>
              </a:spcBef>
              <a:buClr>
                <a:schemeClr val="accent1"/>
              </a:buClr>
              <a:buFont typeface="Trebuchet MS"/>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1" name="Shape 21"/>
          <p:cNvSpPr txBox="1">
            <a:spLocks noGrp="1"/>
          </p:cNvSpPr>
          <p:nvPr>
            <p:ph type="body" idx="1"/>
          </p:nvPr>
        </p:nvSpPr>
        <p:spPr>
          <a:xfrm>
            <a:off x="677158" y="2160590"/>
            <a:ext cx="8594429" cy="3880773"/>
          </a:xfrm>
          <a:prstGeom prst="rect">
            <a:avLst/>
          </a:prstGeom>
          <a:noFill/>
          <a:ln>
            <a:noFill/>
          </a:ln>
        </p:spPr>
        <p:txBody>
          <a:bodyPr lIns="91425" tIns="91425" rIns="91425" bIns="91425" anchor="t" anchorCtr="0"/>
          <a:lstStyle>
            <a:lvl1pPr marL="342797" marR="0" indent="-251407" algn="l" rtl="0">
              <a:spcBef>
                <a:spcPts val="1000"/>
              </a:spcBef>
              <a:spcAft>
                <a:spcPts val="0"/>
              </a:spcAft>
              <a:buClr>
                <a:schemeClr val="accent1"/>
              </a:buClr>
              <a:buFont typeface="Noto Symbol"/>
              <a:buChar char=""/>
              <a:defRPr/>
            </a:lvl1pPr>
            <a:lvl2pPr marL="742727" marR="0" indent="-216946" algn="l" rtl="0">
              <a:spcBef>
                <a:spcPts val="1000"/>
              </a:spcBef>
              <a:spcAft>
                <a:spcPts val="0"/>
              </a:spcAft>
              <a:buClr>
                <a:schemeClr val="accent1"/>
              </a:buClr>
              <a:buFont typeface="Noto Symbol"/>
              <a:buChar char=""/>
              <a:defRPr/>
            </a:lvl2pPr>
            <a:lvl3pPr marL="1142657" marR="0" indent="-169837" algn="l" rtl="0">
              <a:spcBef>
                <a:spcPts val="1000"/>
              </a:spcBef>
              <a:spcAft>
                <a:spcPts val="0"/>
              </a:spcAft>
              <a:buClr>
                <a:schemeClr val="accent1"/>
              </a:buClr>
              <a:buFont typeface="Noto Symbol"/>
              <a:buChar char=""/>
              <a:defRPr/>
            </a:lvl3pPr>
            <a:lvl4pPr marL="1599720" marR="0" indent="-179859" algn="l" rtl="0">
              <a:spcBef>
                <a:spcPts val="1000"/>
              </a:spcBef>
              <a:spcAft>
                <a:spcPts val="0"/>
              </a:spcAft>
              <a:buClr>
                <a:schemeClr val="accent1"/>
              </a:buClr>
              <a:buFont typeface="Noto Symbol"/>
              <a:buChar char=""/>
              <a:defRPr/>
            </a:lvl4pPr>
            <a:lvl5pPr marL="2056783" marR="0" indent="-179722" algn="l" rtl="0">
              <a:spcBef>
                <a:spcPts val="1000"/>
              </a:spcBef>
              <a:spcAft>
                <a:spcPts val="0"/>
              </a:spcAft>
              <a:buClr>
                <a:schemeClr val="accent1"/>
              </a:buClr>
              <a:buFont typeface="Noto Symbol"/>
              <a:buChar char=""/>
              <a:defRPr/>
            </a:lvl5pPr>
            <a:lvl6pPr marL="2513846" marR="0" indent="-179585" algn="l" rtl="0">
              <a:spcBef>
                <a:spcPts val="1000"/>
              </a:spcBef>
              <a:spcAft>
                <a:spcPts val="0"/>
              </a:spcAft>
              <a:buClr>
                <a:schemeClr val="accent1"/>
              </a:buClr>
              <a:buFont typeface="Noto Symbol"/>
              <a:buChar char=""/>
              <a:defRPr/>
            </a:lvl6pPr>
            <a:lvl7pPr marL="2970908" marR="0" indent="-179447" algn="l" rtl="0">
              <a:spcBef>
                <a:spcPts val="1000"/>
              </a:spcBef>
              <a:spcAft>
                <a:spcPts val="0"/>
              </a:spcAft>
              <a:buClr>
                <a:schemeClr val="accent1"/>
              </a:buClr>
              <a:buFont typeface="Noto Symbol"/>
              <a:buChar char=""/>
              <a:defRPr/>
            </a:lvl7pPr>
            <a:lvl8pPr marL="3427971" marR="0" indent="-179310" algn="l" rtl="0">
              <a:spcBef>
                <a:spcPts val="1000"/>
              </a:spcBef>
              <a:spcAft>
                <a:spcPts val="0"/>
              </a:spcAft>
              <a:buClr>
                <a:schemeClr val="accent1"/>
              </a:buClr>
              <a:buFont typeface="Noto Symbol"/>
              <a:buChar char=""/>
              <a:defRPr/>
            </a:lvl8pPr>
            <a:lvl9pPr marL="3885034" marR="0" indent="-179174" algn="l" rtl="0">
              <a:spcBef>
                <a:spcPts val="1000"/>
              </a:spcBef>
              <a:spcAft>
                <a:spcPts val="0"/>
              </a:spcAft>
              <a:buClr>
                <a:schemeClr val="accent1"/>
              </a:buClr>
              <a:buFont typeface="Noto Symbol"/>
              <a:buChar char=""/>
              <a:defRPr/>
            </a:lvl9pPr>
          </a:lstStyle>
          <a:p>
            <a:endParaRPr/>
          </a:p>
        </p:txBody>
      </p:sp>
      <p:sp>
        <p:nvSpPr>
          <p:cNvPr id="22" name="Shape 22"/>
          <p:cNvSpPr txBox="1">
            <a:spLocks noGrp="1"/>
          </p:cNvSpPr>
          <p:nvPr>
            <p:ph type="dt" idx="10"/>
          </p:nvPr>
        </p:nvSpPr>
        <p:spPr>
          <a:xfrm>
            <a:off x="7203257" y="6041362"/>
            <a:ext cx="911701" cy="365125"/>
          </a:xfrm>
          <a:prstGeom prst="rect">
            <a:avLst/>
          </a:prstGeom>
          <a:noFill/>
          <a:ln>
            <a:noFill/>
          </a:ln>
        </p:spPr>
        <p:txBody>
          <a:bodyPr lIns="91425" tIns="91425" rIns="91425" bIns="91425" anchor="ctr" anchorCtr="0"/>
          <a:lstStyle>
            <a:lvl1pPr marL="0" marR="0" indent="0" algn="r" rtl="0">
              <a:spcBef>
                <a:spcPts val="0"/>
              </a:spcBef>
              <a:defRPr/>
            </a:lvl1pPr>
            <a:lvl2pPr marL="457063" marR="0" indent="-12562" algn="l" rtl="0">
              <a:spcBef>
                <a:spcPts val="0"/>
              </a:spcBef>
              <a:defRPr/>
            </a:lvl2pPr>
            <a:lvl3pPr marL="914126" marR="0" indent="-12425" algn="l" rtl="0">
              <a:spcBef>
                <a:spcPts val="0"/>
              </a:spcBef>
              <a:defRPr/>
            </a:lvl3pPr>
            <a:lvl4pPr marL="1371189" marR="0" indent="-12288" algn="l" rtl="0">
              <a:spcBef>
                <a:spcPts val="0"/>
              </a:spcBef>
              <a:defRPr/>
            </a:lvl4pPr>
            <a:lvl5pPr marL="1828251" marR="0" indent="-12151" algn="l" rtl="0">
              <a:spcBef>
                <a:spcPts val="0"/>
              </a:spcBef>
              <a:defRPr/>
            </a:lvl5pPr>
            <a:lvl6pPr marL="2285314" marR="0" indent="-12013" algn="l" rtl="0">
              <a:spcBef>
                <a:spcPts val="0"/>
              </a:spcBef>
              <a:defRPr/>
            </a:lvl6pPr>
            <a:lvl7pPr marL="2742377" marR="0" indent="-11876" algn="l" rtl="0">
              <a:spcBef>
                <a:spcPts val="0"/>
              </a:spcBef>
              <a:defRPr/>
            </a:lvl7pPr>
            <a:lvl8pPr marL="3199440" marR="0" indent="-11739" algn="l" rtl="0">
              <a:spcBef>
                <a:spcPts val="0"/>
              </a:spcBef>
              <a:defRPr/>
            </a:lvl8pPr>
            <a:lvl9pPr marL="3656503" marR="0" indent="-11603" algn="l" rtl="0">
              <a:spcBef>
                <a:spcPts val="0"/>
              </a:spcBef>
              <a:defRPr/>
            </a:lvl9pPr>
          </a:lstStyle>
          <a:p>
            <a:endParaRPr/>
          </a:p>
        </p:txBody>
      </p:sp>
      <p:sp>
        <p:nvSpPr>
          <p:cNvPr id="23" name="Shape 23"/>
          <p:cNvSpPr txBox="1">
            <a:spLocks noGrp="1"/>
          </p:cNvSpPr>
          <p:nvPr>
            <p:ph type="ftr" idx="11"/>
          </p:nvPr>
        </p:nvSpPr>
        <p:spPr>
          <a:xfrm>
            <a:off x="677158" y="6041362"/>
            <a:ext cx="6295972" cy="365125"/>
          </a:xfrm>
          <a:prstGeom prst="rect">
            <a:avLst/>
          </a:prstGeom>
          <a:noFill/>
          <a:ln>
            <a:noFill/>
          </a:ln>
        </p:spPr>
        <p:txBody>
          <a:bodyPr lIns="91425" tIns="91425" rIns="91425" bIns="91425" anchor="ctr" anchorCtr="0"/>
          <a:lstStyle>
            <a:lvl1pPr marL="0" marR="0" indent="0" algn="l" rtl="0">
              <a:spcBef>
                <a:spcPts val="0"/>
              </a:spcBef>
              <a:defRPr/>
            </a:lvl1pPr>
            <a:lvl2pPr marL="457063" marR="0" indent="-12562" algn="l" rtl="0">
              <a:spcBef>
                <a:spcPts val="0"/>
              </a:spcBef>
              <a:defRPr/>
            </a:lvl2pPr>
            <a:lvl3pPr marL="914126" marR="0" indent="-12425" algn="l" rtl="0">
              <a:spcBef>
                <a:spcPts val="0"/>
              </a:spcBef>
              <a:defRPr/>
            </a:lvl3pPr>
            <a:lvl4pPr marL="1371189" marR="0" indent="-12288" algn="l" rtl="0">
              <a:spcBef>
                <a:spcPts val="0"/>
              </a:spcBef>
              <a:defRPr/>
            </a:lvl4pPr>
            <a:lvl5pPr marL="1828251" marR="0" indent="-12151" algn="l" rtl="0">
              <a:spcBef>
                <a:spcPts val="0"/>
              </a:spcBef>
              <a:defRPr/>
            </a:lvl5pPr>
            <a:lvl6pPr marL="2285314" marR="0" indent="-12013" algn="l" rtl="0">
              <a:spcBef>
                <a:spcPts val="0"/>
              </a:spcBef>
              <a:defRPr/>
            </a:lvl6pPr>
            <a:lvl7pPr marL="2742377" marR="0" indent="-11876" algn="l" rtl="0">
              <a:spcBef>
                <a:spcPts val="0"/>
              </a:spcBef>
              <a:defRPr/>
            </a:lvl7pPr>
            <a:lvl8pPr marL="3199440" marR="0" indent="-11739" algn="l" rtl="0">
              <a:spcBef>
                <a:spcPts val="0"/>
              </a:spcBef>
              <a:defRPr/>
            </a:lvl8pPr>
            <a:lvl9pPr marL="3656503" marR="0" indent="-11603" algn="l" rtl="0">
              <a:spcBef>
                <a:spcPts val="0"/>
              </a:spcBef>
              <a:defRPr/>
            </a:lvl9pPr>
          </a:lstStyle>
          <a:p>
            <a:endParaRPr/>
          </a:p>
        </p:txBody>
      </p:sp>
      <p:sp>
        <p:nvSpPr>
          <p:cNvPr id="24" name="Shape 24"/>
          <p:cNvSpPr txBox="1">
            <a:spLocks noGrp="1"/>
          </p:cNvSpPr>
          <p:nvPr>
            <p:ph type="sldNum" idx="12"/>
          </p:nvPr>
        </p:nvSpPr>
        <p:spPr>
          <a:xfrm>
            <a:off x="8588425" y="6041362"/>
            <a:ext cx="683161" cy="365125"/>
          </a:xfrm>
          <a:prstGeom prst="rect">
            <a:avLst/>
          </a:prstGeom>
          <a:noFill/>
          <a:ln>
            <a:noFill/>
          </a:ln>
        </p:spPr>
        <p:txBody>
          <a:bodyPr lIns="91425" tIns="45700" rIns="91425" bIns="45700" anchor="ctr" anchorCtr="0">
            <a:noAutofit/>
          </a:bodyPr>
          <a:lstStyle>
            <a:lvl1pPr marL="0" marR="0" indent="0" algn="r" rtl="0">
              <a:spcBef>
                <a:spcPts val="0"/>
              </a:spcBef>
              <a:buNone/>
              <a:defRPr sz="900" b="0" i="0" u="none" strike="noStrike" cap="none" baseline="0">
                <a:solidFill>
                  <a:schemeClr val="accent1"/>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ctrTitle"/>
          </p:nvPr>
        </p:nvSpPr>
        <p:spPr>
          <a:xfrm>
            <a:off x="1598612" y="1600200"/>
            <a:ext cx="10286999" cy="2895600"/>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SzPct val="25000"/>
              <a:buFont typeface="Trebuchet MS"/>
              <a:buNone/>
            </a:pPr>
            <a:r>
              <a:rPr lang="en-US" sz="5398" b="0" i="0" u="none" strike="noStrike" cap="none" baseline="0">
                <a:solidFill>
                  <a:schemeClr val="accent1"/>
                </a:solidFill>
                <a:latin typeface="Trebuchet MS"/>
                <a:ea typeface="Trebuchet MS"/>
                <a:cs typeface="Trebuchet MS"/>
                <a:sym typeface="Trebuchet MS"/>
              </a:rPr>
              <a:t>Continuous Improvement Planning – Informal Needs Assessment</a:t>
            </a:r>
          </a:p>
        </p:txBody>
      </p:sp>
      <p:sp>
        <p:nvSpPr>
          <p:cNvPr id="144" name="Shape 144"/>
          <p:cNvSpPr txBox="1">
            <a:spLocks noGrp="1"/>
          </p:cNvSpPr>
          <p:nvPr>
            <p:ph type="subTitle" idx="1"/>
          </p:nvPr>
        </p:nvSpPr>
        <p:spPr>
          <a:xfrm>
            <a:off x="1506675" y="4648200"/>
            <a:ext cx="8550137" cy="17526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Clr>
                <a:schemeClr val="accent1"/>
              </a:buClr>
              <a:buSzPct val="25000"/>
              <a:buFont typeface="Noto Symbol"/>
              <a:buNone/>
            </a:pPr>
            <a:r>
              <a:rPr lang="en-US" sz="3600" b="0" i="0" u="none" strike="noStrike" cap="none" baseline="0">
                <a:solidFill>
                  <a:srgbClr val="7F7F7F"/>
                </a:solidFill>
                <a:latin typeface="Trebuchet MS"/>
                <a:ea typeface="Trebuchet MS"/>
                <a:cs typeface="Trebuchet MS"/>
                <a:sym typeface="Trebuchet MS"/>
              </a:rPr>
              <a:t>Foundational Services</a:t>
            </a:r>
          </a:p>
          <a:p>
            <a:pPr marL="0" marR="0" lvl="0" indent="0" algn="r" rtl="0">
              <a:spcBef>
                <a:spcPts val="1000"/>
              </a:spcBef>
              <a:spcAft>
                <a:spcPts val="0"/>
              </a:spcAft>
              <a:buClr>
                <a:schemeClr val="accent1"/>
              </a:buClr>
              <a:buFont typeface="Noto Symbol"/>
              <a:buNone/>
            </a:pPr>
            <a:endParaRPr sz="1799" b="0" i="0" u="none" strike="noStrike" cap="none" baseline="0">
              <a:solidFill>
                <a:srgbClr val="7F7F7F"/>
              </a:solidFill>
              <a:latin typeface="Trebuchet MS"/>
              <a:ea typeface="Trebuchet MS"/>
              <a:cs typeface="Trebuchet MS"/>
              <a:sym typeface="Trebuchet MS"/>
            </a:endParaRPr>
          </a:p>
        </p:txBody>
      </p:sp>
      <p:pic>
        <p:nvPicPr>
          <p:cNvPr id="145" name="Shape 145"/>
          <p:cNvPicPr preferRelativeResize="0"/>
          <p:nvPr/>
        </p:nvPicPr>
        <p:blipFill>
          <a:blip r:embed="rId3">
            <a:alphaModFix amt="48000"/>
          </a:blip>
          <a:stretch>
            <a:fillRect/>
          </a:stretch>
        </p:blipFill>
        <p:spPr>
          <a:xfrm>
            <a:off x="122237" y="5698225"/>
            <a:ext cx="11944350" cy="1076325"/>
          </a:xfrm>
          <a:prstGeom prst="rect">
            <a:avLst/>
          </a:prstGeom>
          <a:noFill/>
          <a:ln>
            <a:noFill/>
          </a:ln>
        </p:spPr>
      </p:pic>
      <p:pic>
        <p:nvPicPr>
          <p:cNvPr id="146" name="Shape 146"/>
          <p:cNvPicPr preferRelativeResize="0"/>
          <p:nvPr/>
        </p:nvPicPr>
        <p:blipFill>
          <a:blip r:embed="rId4">
            <a:alphaModFix/>
          </a:blip>
          <a:stretch>
            <a:fillRect/>
          </a:stretch>
        </p:blipFill>
        <p:spPr>
          <a:xfrm>
            <a:off x="631125" y="169562"/>
            <a:ext cx="1371600" cy="1371600"/>
          </a:xfrm>
          <a:prstGeom prst="rect">
            <a:avLst/>
          </a:prstGeom>
          <a:noFill/>
          <a:ln>
            <a:noFill/>
          </a:ln>
        </p:spPr>
      </p:pic>
      <p:pic>
        <p:nvPicPr>
          <p:cNvPr id="147" name="Shape 147"/>
          <p:cNvPicPr preferRelativeResize="0"/>
          <p:nvPr/>
        </p:nvPicPr>
        <p:blipFill>
          <a:blip r:embed="rId5">
            <a:alphaModFix/>
          </a:blip>
          <a:stretch>
            <a:fillRect/>
          </a:stretch>
        </p:blipFill>
        <p:spPr>
          <a:xfrm>
            <a:off x="10284400" y="164800"/>
            <a:ext cx="1419225" cy="1381125"/>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Shape 192"/>
          <p:cNvPicPr preferRelativeResize="0"/>
          <p:nvPr/>
        </p:nvPicPr>
        <p:blipFill rotWithShape="1">
          <a:blip r:embed="rId3">
            <a:alphaModFix/>
          </a:blip>
          <a:srcRect/>
          <a:stretch/>
        </p:blipFill>
        <p:spPr>
          <a:xfrm rot="-853067">
            <a:off x="570829" y="646251"/>
            <a:ext cx="3690782" cy="4921042"/>
          </a:xfrm>
          <a:prstGeom prst="rect">
            <a:avLst/>
          </a:prstGeom>
          <a:noFill/>
          <a:ln>
            <a:noFill/>
          </a:ln>
        </p:spPr>
      </p:pic>
      <p:sp>
        <p:nvSpPr>
          <p:cNvPr id="193" name="Shape 193"/>
          <p:cNvSpPr txBox="1"/>
          <p:nvPr/>
        </p:nvSpPr>
        <p:spPr>
          <a:xfrm rot="-750258">
            <a:off x="4598252" y="953369"/>
            <a:ext cx="6696227" cy="507831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800" b="0" i="0" u="none" strike="noStrike" cap="none" baseline="0">
                <a:solidFill>
                  <a:schemeClr val="dk1"/>
                </a:solidFill>
                <a:latin typeface="Trebuchet MS"/>
                <a:ea typeface="Trebuchet MS"/>
                <a:cs typeface="Trebuchet MS"/>
                <a:sym typeface="Trebuchet MS"/>
              </a:rPr>
              <a:t>Step Four:</a:t>
            </a:r>
          </a:p>
          <a:p>
            <a:pPr marL="0" marR="0" lvl="0" indent="0" algn="l" rtl="0">
              <a:spcBef>
                <a:spcPts val="0"/>
              </a:spcBef>
              <a:spcAft>
                <a:spcPts val="0"/>
              </a:spcAft>
              <a:buNone/>
            </a:pPr>
            <a:endParaRPr sz="1800" b="0" i="0" u="none" strike="noStrike" cap="none" baseline="0">
              <a:solidFill>
                <a:schemeClr val="dk1"/>
              </a:solidFill>
              <a:latin typeface="Trebuchet MS"/>
              <a:ea typeface="Trebuchet MS"/>
              <a:cs typeface="Trebuchet MS"/>
              <a:sym typeface="Trebuchet MS"/>
            </a:endParaRPr>
          </a:p>
          <a:p>
            <a:pPr marL="0" marR="0" lvl="0" indent="0" algn="l" rtl="0">
              <a:spcBef>
                <a:spcPts val="0"/>
              </a:spcBef>
              <a:buSzPct val="25000"/>
              <a:buNone/>
            </a:pPr>
            <a:r>
              <a:rPr lang="en-US" sz="1800" b="0" i="0" u="none" strike="noStrike" cap="none" baseline="0">
                <a:solidFill>
                  <a:schemeClr val="dk1"/>
                </a:solidFill>
                <a:latin typeface="Trebuchet MS"/>
                <a:ea typeface="Trebuchet MS"/>
                <a:cs typeface="Trebuchet MS"/>
                <a:sym typeface="Trebuchet MS"/>
              </a:rPr>
              <a:t>Go to the meeting: </a:t>
            </a:r>
            <a:r>
              <a:rPr lang="en-US" sz="1800" b="1" i="0" u="none" strike="noStrike" cap="none" baseline="0">
                <a:solidFill>
                  <a:schemeClr val="dk1"/>
                </a:solidFill>
                <a:latin typeface="Trebuchet MS"/>
                <a:ea typeface="Trebuchet MS"/>
                <a:cs typeface="Trebuchet MS"/>
                <a:sym typeface="Trebuchet MS"/>
              </a:rPr>
              <a:t>ROLE PLAY!</a:t>
            </a:r>
          </a:p>
          <a:p>
            <a:pPr marL="0" marR="0" lvl="0" indent="0" algn="l" rtl="0">
              <a:spcBef>
                <a:spcPts val="0"/>
              </a:spcBef>
              <a:buNone/>
            </a:pPr>
            <a:endParaRPr sz="1800" b="0" i="0" u="none" strike="noStrike" cap="none" baseline="0">
              <a:solidFill>
                <a:schemeClr val="dk1"/>
              </a:solidFill>
              <a:latin typeface="Trebuchet MS"/>
              <a:ea typeface="Trebuchet MS"/>
              <a:cs typeface="Trebuchet MS"/>
              <a:sym typeface="Trebuchet MS"/>
            </a:endParaRPr>
          </a:p>
          <a:p>
            <a:pPr marL="800100" marR="0" lvl="1" indent="-342900" algn="l" rtl="0">
              <a:spcBef>
                <a:spcPts val="0"/>
              </a:spcBef>
              <a:buClr>
                <a:schemeClr val="dk1"/>
              </a:buClr>
              <a:buSzPct val="100000"/>
              <a:buFont typeface="Trebuchet MS"/>
              <a:buAutoNum type="arabicPeriod"/>
            </a:pPr>
            <a:r>
              <a:rPr lang="en-US" sz="1800" b="0" i="0" u="none" strike="noStrike" cap="none" baseline="0">
                <a:solidFill>
                  <a:schemeClr val="dk1"/>
                </a:solidFill>
                <a:latin typeface="Trebuchet MS"/>
                <a:ea typeface="Trebuchet MS"/>
                <a:cs typeface="Trebuchet MS"/>
                <a:sym typeface="Trebuchet MS"/>
              </a:rPr>
              <a:t>Individually, evaluate the modeled conversation against the protocol</a:t>
            </a:r>
          </a:p>
          <a:p>
            <a:pPr marL="457200" marR="0" lvl="1" indent="0" algn="l" rtl="0">
              <a:spcBef>
                <a:spcPts val="0"/>
              </a:spcBef>
              <a:buNone/>
            </a:pPr>
            <a:endParaRPr sz="1800" b="0" i="0" u="none" strike="noStrike" cap="none" baseline="0">
              <a:solidFill>
                <a:schemeClr val="dk1"/>
              </a:solidFill>
              <a:latin typeface="Trebuchet MS"/>
              <a:ea typeface="Trebuchet MS"/>
              <a:cs typeface="Trebuchet MS"/>
              <a:sym typeface="Trebuchet MS"/>
            </a:endParaRPr>
          </a:p>
          <a:p>
            <a:pPr marL="800100" marR="0" lvl="1" indent="-342900" algn="l" rtl="0">
              <a:spcBef>
                <a:spcPts val="0"/>
              </a:spcBef>
              <a:buClr>
                <a:schemeClr val="dk1"/>
              </a:buClr>
              <a:buSzPct val="100000"/>
              <a:buFont typeface="Trebuchet MS"/>
              <a:buAutoNum type="arabicPeriod"/>
            </a:pPr>
            <a:r>
              <a:rPr lang="en-US" sz="1800" b="1" i="1" u="none" strike="noStrike" cap="none" baseline="0">
                <a:solidFill>
                  <a:schemeClr val="dk1"/>
                </a:solidFill>
                <a:latin typeface="Trebuchet MS"/>
                <a:ea typeface="Trebuchet MS"/>
                <a:cs typeface="Trebuchet MS"/>
                <a:sym typeface="Trebuchet MS"/>
              </a:rPr>
              <a:t>find someone in the room you don’t know, introduce yourself and take turns role-playing (Superintendent/other decision maker &amp; Service Provider) and giving feedback to your partner (5 minutes per person)</a:t>
            </a:r>
          </a:p>
          <a:p>
            <a:pPr marL="800100" marR="0" lvl="1" indent="-228600" algn="l" rtl="0">
              <a:spcBef>
                <a:spcPts val="0"/>
              </a:spcBef>
              <a:buClr>
                <a:schemeClr val="dk1"/>
              </a:buClr>
              <a:buFont typeface="Trebuchet MS"/>
              <a:buNone/>
            </a:pPr>
            <a:endParaRPr sz="1800" b="1" i="1" u="none" strike="noStrike" cap="none" baseline="0">
              <a:solidFill>
                <a:schemeClr val="dk1"/>
              </a:solidFill>
              <a:latin typeface="Trebuchet MS"/>
              <a:ea typeface="Trebuchet MS"/>
              <a:cs typeface="Trebuchet MS"/>
              <a:sym typeface="Trebuchet MS"/>
            </a:endParaRPr>
          </a:p>
          <a:p>
            <a:pPr marL="800100" marR="0" lvl="1" indent="-342900" algn="l" rtl="0">
              <a:spcBef>
                <a:spcPts val="0"/>
              </a:spcBef>
              <a:buClr>
                <a:schemeClr val="dk1"/>
              </a:buClr>
              <a:buSzPct val="100000"/>
              <a:buFont typeface="Trebuchet MS"/>
              <a:buAutoNum type="arabicPeriod"/>
            </a:pPr>
            <a:r>
              <a:rPr lang="en-US" sz="1800" b="0" i="0" u="none" strike="noStrike" cap="none" baseline="0">
                <a:solidFill>
                  <a:schemeClr val="dk1"/>
                </a:solidFill>
                <a:latin typeface="Trebuchet MS"/>
                <a:ea typeface="Trebuchet MS"/>
                <a:cs typeface="Trebuchet MS"/>
                <a:sym typeface="Trebuchet MS"/>
              </a:rPr>
              <a:t>come back to your table groups and debrief (what was challenging as you played the role of SP?  How would you change what you say based on this experience? How will you prepare to contact your districts?</a:t>
            </a:r>
          </a:p>
          <a:p>
            <a:pPr marL="457200" marR="0" lvl="1" indent="0" algn="l" rtl="0">
              <a:spcBef>
                <a:spcPts val="0"/>
              </a:spcBef>
              <a:buNone/>
            </a:pPr>
            <a:endParaRPr sz="1800" b="0" i="0" u="none" strike="noStrike" cap="none" baseline="0">
              <a:solidFill>
                <a:schemeClr val="dk1"/>
              </a:solidFill>
              <a:latin typeface="Trebuchet MS"/>
              <a:ea typeface="Trebuchet MS"/>
              <a:cs typeface="Trebuchet MS"/>
              <a:sym typeface="Trebuchet MS"/>
            </a:endParaRPr>
          </a:p>
        </p:txBody>
      </p:sp>
      <p:sp>
        <p:nvSpPr>
          <p:cNvPr id="194" name="Shape 194"/>
          <p:cNvSpPr/>
          <p:nvPr/>
        </p:nvSpPr>
        <p:spPr>
          <a:xfrm>
            <a:off x="4646612" y="76200"/>
            <a:ext cx="7391399"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0" i="0" u="none" strike="noStrike" cap="none" baseline="0">
                <a:solidFill>
                  <a:schemeClr val="dk1"/>
                </a:solidFill>
                <a:latin typeface="Trebuchet MS"/>
                <a:ea typeface="Trebuchet MS"/>
                <a:cs typeface="Trebuchet MS"/>
                <a:sym typeface="Trebuchet MS"/>
              </a:rPr>
              <a:t>On your Action Plan</a:t>
            </a: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Shape 199"/>
          <p:cNvPicPr preferRelativeResize="0"/>
          <p:nvPr/>
        </p:nvPicPr>
        <p:blipFill rotWithShape="1">
          <a:blip r:embed="rId3">
            <a:alphaModFix/>
          </a:blip>
          <a:srcRect/>
          <a:stretch/>
        </p:blipFill>
        <p:spPr>
          <a:xfrm rot="-853067">
            <a:off x="570829" y="646251"/>
            <a:ext cx="3690782" cy="4921042"/>
          </a:xfrm>
          <a:prstGeom prst="rect">
            <a:avLst/>
          </a:prstGeom>
          <a:noFill/>
          <a:ln>
            <a:noFill/>
          </a:ln>
        </p:spPr>
      </p:pic>
      <p:sp>
        <p:nvSpPr>
          <p:cNvPr id="200" name="Shape 200"/>
          <p:cNvSpPr txBox="1"/>
          <p:nvPr/>
        </p:nvSpPr>
        <p:spPr>
          <a:xfrm rot="-750257">
            <a:off x="4810335" y="1707318"/>
            <a:ext cx="4603036" cy="230832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800" b="0" i="0" u="none" strike="noStrike" cap="none" baseline="0">
                <a:solidFill>
                  <a:schemeClr val="dk1"/>
                </a:solidFill>
                <a:latin typeface="Trebuchet MS"/>
                <a:ea typeface="Trebuchet MS"/>
                <a:cs typeface="Trebuchet MS"/>
                <a:sym typeface="Trebuchet MS"/>
              </a:rPr>
              <a:t>Step Five:</a:t>
            </a:r>
          </a:p>
          <a:p>
            <a:pPr marL="0" marR="0" lvl="0" indent="0" algn="l" rtl="0">
              <a:spcBef>
                <a:spcPts val="0"/>
              </a:spcBef>
              <a:spcAft>
                <a:spcPts val="0"/>
              </a:spcAft>
              <a:buNone/>
            </a:pPr>
            <a:endParaRPr sz="1800" b="0" i="0" u="none" strike="noStrike" cap="none" baseline="0">
              <a:solidFill>
                <a:schemeClr val="dk1"/>
              </a:solidFill>
              <a:latin typeface="Trebuchet MS"/>
              <a:ea typeface="Trebuchet MS"/>
              <a:cs typeface="Trebuchet MS"/>
              <a:sym typeface="Trebuchet MS"/>
            </a:endParaRPr>
          </a:p>
          <a:p>
            <a:pPr marL="0" marR="0" lvl="0" indent="0" algn="l" rtl="0">
              <a:spcBef>
                <a:spcPts val="0"/>
              </a:spcBef>
              <a:buSzPct val="25000"/>
              <a:buNone/>
            </a:pPr>
            <a:r>
              <a:rPr lang="en-US" sz="1800" b="0" i="0" u="none" strike="noStrike" cap="none" baseline="0">
                <a:solidFill>
                  <a:schemeClr val="dk1"/>
                </a:solidFill>
                <a:latin typeface="Trebuchet MS"/>
                <a:ea typeface="Trebuchet MS"/>
                <a:cs typeface="Trebuchet MS"/>
                <a:sym typeface="Trebuchet MS"/>
              </a:rPr>
              <a:t>Send a follow-up e-mail with a summary and outline</a:t>
            </a:r>
            <a:r>
              <a:rPr lang="en-US" sz="1800">
                <a:solidFill>
                  <a:schemeClr val="dk1"/>
                </a:solidFill>
                <a:latin typeface="Trebuchet MS"/>
                <a:ea typeface="Trebuchet MS"/>
                <a:cs typeface="Trebuchet MS"/>
                <a:sym typeface="Trebuchet MS"/>
              </a:rPr>
              <a:t> of</a:t>
            </a:r>
            <a:r>
              <a:rPr lang="en-US" sz="1800" b="0" i="0" u="none" strike="noStrike" cap="none" baseline="0">
                <a:solidFill>
                  <a:schemeClr val="dk1"/>
                </a:solidFill>
                <a:latin typeface="Trebuchet MS"/>
                <a:ea typeface="Trebuchet MS"/>
                <a:cs typeface="Trebuchet MS"/>
                <a:sym typeface="Trebuchet MS"/>
              </a:rPr>
              <a:t> next steps</a:t>
            </a:r>
          </a:p>
          <a:p>
            <a:pPr marL="0" marR="0" lvl="0" indent="0" algn="l" rtl="0">
              <a:spcBef>
                <a:spcPts val="0"/>
              </a:spcBef>
              <a:buNone/>
            </a:pPr>
            <a:endParaRPr sz="1800" b="0" i="0" u="none" strike="noStrike" cap="none" baseline="0">
              <a:solidFill>
                <a:schemeClr val="dk1"/>
              </a:solidFill>
              <a:latin typeface="Trebuchet MS"/>
              <a:ea typeface="Trebuchet MS"/>
              <a:cs typeface="Trebuchet MS"/>
              <a:sym typeface="Trebuchet MS"/>
            </a:endParaRPr>
          </a:p>
          <a:p>
            <a:pPr marL="457200" marR="0" lvl="1" indent="0" algn="l" rtl="0">
              <a:spcBef>
                <a:spcPts val="0"/>
              </a:spcBef>
              <a:buSzPct val="25000"/>
              <a:buNone/>
            </a:pPr>
            <a:r>
              <a:rPr lang="en-US" sz="1800" b="0" i="0" u="none" strike="noStrike" cap="none" baseline="0">
                <a:solidFill>
                  <a:schemeClr val="dk1"/>
                </a:solidFill>
                <a:latin typeface="Trebuchet MS"/>
                <a:ea typeface="Trebuchet MS"/>
                <a:cs typeface="Trebuchet MS"/>
                <a:sym typeface="Trebuchet MS"/>
              </a:rPr>
              <a:t>Look at follow-up e-mail model and make suggestions for improvement</a:t>
            </a:r>
          </a:p>
          <a:p>
            <a:pPr marL="457200" marR="0" lvl="1" indent="0" algn="l" rtl="0">
              <a:spcBef>
                <a:spcPts val="0"/>
              </a:spcBef>
              <a:buNone/>
            </a:pPr>
            <a:endParaRPr sz="1800" b="0" i="0" u="none" strike="noStrike" cap="none" baseline="0">
              <a:solidFill>
                <a:schemeClr val="dk1"/>
              </a:solidFill>
              <a:latin typeface="Trebuchet MS"/>
              <a:ea typeface="Trebuchet MS"/>
              <a:cs typeface="Trebuchet MS"/>
              <a:sym typeface="Trebuchet MS"/>
            </a:endParaRPr>
          </a:p>
        </p:txBody>
      </p:sp>
      <p:sp>
        <p:nvSpPr>
          <p:cNvPr id="201" name="Shape 201"/>
          <p:cNvSpPr/>
          <p:nvPr/>
        </p:nvSpPr>
        <p:spPr>
          <a:xfrm>
            <a:off x="4646612" y="76200"/>
            <a:ext cx="7391399"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0" i="0" u="none" strike="noStrike" cap="none" baseline="0">
                <a:solidFill>
                  <a:schemeClr val="dk1"/>
                </a:solidFill>
                <a:latin typeface="Trebuchet MS"/>
                <a:ea typeface="Trebuchet MS"/>
                <a:cs typeface="Trebuchet MS"/>
                <a:sym typeface="Trebuchet MS"/>
              </a:rPr>
              <a:t>On your Action Plan</a:t>
            </a: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Tree>
    <p:extLst>
      <p:ext uri="{BB962C8B-B14F-4D97-AF65-F5344CB8AC3E}">
        <p14:creationId xmlns:p14="http://schemas.microsoft.com/office/powerpoint/2010/main" val="26947498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Shape 249"/>
          <p:cNvPicPr preferRelativeResize="0"/>
          <p:nvPr/>
        </p:nvPicPr>
        <p:blipFill rotWithShape="1">
          <a:blip r:embed="rId3">
            <a:alphaModFix/>
          </a:blip>
          <a:srcRect/>
          <a:stretch/>
        </p:blipFill>
        <p:spPr>
          <a:xfrm>
            <a:off x="0" y="-33997"/>
            <a:ext cx="12188824" cy="6891996"/>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Shape 260"/>
          <p:cNvPicPr preferRelativeResize="0"/>
          <p:nvPr/>
        </p:nvPicPr>
        <p:blipFill rotWithShape="1">
          <a:blip r:embed="rId3">
            <a:alphaModFix/>
          </a:blip>
          <a:srcRect/>
          <a:stretch/>
        </p:blipFill>
        <p:spPr>
          <a:xfrm>
            <a:off x="173084" y="257907"/>
            <a:ext cx="4680269" cy="5928170"/>
          </a:xfrm>
          <a:prstGeom prst="rect">
            <a:avLst/>
          </a:prstGeom>
          <a:noFill/>
          <a:ln>
            <a:noFill/>
          </a:ln>
        </p:spPr>
      </p:pic>
      <p:sp>
        <p:nvSpPr>
          <p:cNvPr id="3" name="TextBox 2"/>
          <p:cNvSpPr txBox="1"/>
          <p:nvPr/>
        </p:nvSpPr>
        <p:spPr>
          <a:xfrm>
            <a:off x="4037428" y="1266093"/>
            <a:ext cx="6203852" cy="2862322"/>
          </a:xfrm>
          <a:prstGeom prst="rect">
            <a:avLst/>
          </a:prstGeom>
          <a:noFill/>
        </p:spPr>
        <p:txBody>
          <a:bodyPr wrap="square" rtlCol="0">
            <a:spAutoFit/>
          </a:bodyPr>
          <a:lstStyle/>
          <a:p>
            <a:r>
              <a:rPr lang="en-US" sz="3600" dirty="0" smtClean="0">
                <a:latin typeface="DHF Happy Birthday Ryan" pitchFamily="34" charset="0"/>
              </a:rPr>
              <a:t>Presenter(s) name(s)</a:t>
            </a:r>
            <a:endParaRPr lang="en-US" sz="3600" dirty="0" smtClean="0">
              <a:latin typeface="DHF Happy Birthday Ryan" pitchFamily="34" charset="0"/>
            </a:endParaRPr>
          </a:p>
          <a:p>
            <a:r>
              <a:rPr lang="en-US" sz="3600" dirty="0" smtClean="0">
                <a:latin typeface="DHF Happy Birthday Ryan" pitchFamily="34" charset="0"/>
              </a:rPr>
              <a:t>Title</a:t>
            </a:r>
            <a:endParaRPr lang="en-US" sz="3600" dirty="0" smtClean="0">
              <a:latin typeface="DHF Happy Birthday Ryan" pitchFamily="34" charset="0"/>
            </a:endParaRPr>
          </a:p>
          <a:p>
            <a:r>
              <a:rPr lang="en-US" sz="3600" dirty="0" smtClean="0">
                <a:latin typeface="DHF Happy Birthday Ryan" pitchFamily="34" charset="0"/>
              </a:rPr>
              <a:t>ROE</a:t>
            </a:r>
            <a:endParaRPr lang="en-US" sz="3600" dirty="0" smtClean="0">
              <a:latin typeface="DHF Happy Birthday Ryan" pitchFamily="34" charset="0"/>
            </a:endParaRPr>
          </a:p>
          <a:p>
            <a:r>
              <a:rPr lang="en-US" sz="3600" dirty="0" smtClean="0">
                <a:latin typeface="DHF Happy Birthday Ryan" pitchFamily="34" charset="0"/>
              </a:rPr>
              <a:t>Phone number</a:t>
            </a:r>
            <a:endParaRPr lang="en-US" sz="3600" dirty="0" smtClean="0">
              <a:latin typeface="DHF Happy Birthday Ryan" pitchFamily="34" charset="0"/>
            </a:endParaRPr>
          </a:p>
          <a:p>
            <a:r>
              <a:rPr lang="en-US" sz="3600" dirty="0" smtClean="0">
                <a:latin typeface="DHF Happy Birthday Ryan" pitchFamily="34" charset="0"/>
              </a:rPr>
              <a:t>E-mail</a:t>
            </a:r>
            <a:endParaRPr lang="en-US" sz="3600" dirty="0">
              <a:latin typeface="DHF Happy Birthday Ryan" pitchFamily="34" charset="0"/>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677158" y="609600"/>
            <a:ext cx="8594429" cy="1320800"/>
          </a:xfrm>
          <a:prstGeom prst="rect">
            <a:avLst/>
          </a:prstGeom>
          <a:noFill/>
          <a:ln>
            <a:noFill/>
          </a:ln>
        </p:spPr>
        <p:txBody>
          <a:bodyPr lIns="91425" tIns="45700" rIns="91425" bIns="45700" anchor="t" anchorCtr="0">
            <a:noAutofit/>
          </a:bodyPr>
          <a:lstStyle/>
          <a:p>
            <a:pPr marL="0" marR="0" lvl="0" indent="0" algn="ctr" rtl="0">
              <a:spcBef>
                <a:spcPts val="0"/>
              </a:spcBef>
              <a:buClr>
                <a:schemeClr val="accent1"/>
              </a:buClr>
              <a:buSzPct val="25000"/>
              <a:buFont typeface="Trebuchet MS"/>
              <a:buNone/>
            </a:pPr>
            <a:r>
              <a:rPr lang="en-US" sz="6000" b="0" i="0" u="none" strike="noStrike" cap="none" baseline="0">
                <a:solidFill>
                  <a:schemeClr val="accent1"/>
                </a:solidFill>
                <a:latin typeface="Trebuchet MS"/>
                <a:ea typeface="Trebuchet MS"/>
                <a:cs typeface="Trebuchet MS"/>
                <a:sym typeface="Trebuchet MS"/>
              </a:rPr>
              <a:t>Welcome!</a:t>
            </a:r>
          </a:p>
        </p:txBody>
      </p:sp>
      <p:sp>
        <p:nvSpPr>
          <p:cNvPr id="153" name="Shape 153"/>
          <p:cNvSpPr txBox="1">
            <a:spLocks noGrp="1"/>
          </p:cNvSpPr>
          <p:nvPr>
            <p:ph type="body" idx="1"/>
          </p:nvPr>
        </p:nvSpPr>
        <p:spPr>
          <a:xfrm>
            <a:off x="677158" y="1524000"/>
            <a:ext cx="8594429" cy="4517362"/>
          </a:xfrm>
          <a:prstGeom prst="rect">
            <a:avLst/>
          </a:prstGeom>
          <a:noFill/>
          <a:ln>
            <a:noFill/>
          </a:ln>
        </p:spPr>
        <p:txBody>
          <a:bodyPr lIns="91425" tIns="45700" rIns="91425" bIns="45700" anchor="t" anchorCtr="0">
            <a:noAutofit/>
          </a:bodyPr>
          <a:lstStyle/>
          <a:p>
            <a:pPr marL="342797" marR="0" lvl="0" indent="-342797" algn="l" rtl="0">
              <a:spcBef>
                <a:spcPts val="0"/>
              </a:spcBef>
              <a:spcAft>
                <a:spcPts val="0"/>
              </a:spcAft>
              <a:buClr>
                <a:schemeClr val="accent1"/>
              </a:buClr>
              <a:buSzPct val="80000"/>
              <a:buFont typeface="Noto Symbol"/>
              <a:buChar char=""/>
            </a:pPr>
            <a:r>
              <a:rPr lang="en-US" sz="4000" b="0" i="0" u="none" strike="noStrike" cap="none" baseline="0">
                <a:solidFill>
                  <a:srgbClr val="3F3F3F"/>
                </a:solidFill>
                <a:latin typeface="Trebuchet MS"/>
                <a:ea typeface="Trebuchet MS"/>
                <a:cs typeface="Trebuchet MS"/>
                <a:sym typeface="Trebuchet MS"/>
              </a:rPr>
              <a:t>Sign-in</a:t>
            </a:r>
          </a:p>
          <a:p>
            <a:pPr marL="742727" marR="0" lvl="1" indent="-298227" algn="l" rtl="0">
              <a:spcBef>
                <a:spcPts val="1000"/>
              </a:spcBef>
              <a:spcAft>
                <a:spcPts val="0"/>
              </a:spcAft>
              <a:buClr>
                <a:schemeClr val="accent1"/>
              </a:buClr>
              <a:buSzPct val="80000"/>
              <a:buFont typeface="Noto Symbol"/>
              <a:buChar char=""/>
            </a:pPr>
            <a:r>
              <a:rPr lang="en-US" sz="2800" b="0" i="0" u="none" strike="noStrike" cap="none" baseline="0">
                <a:solidFill>
                  <a:srgbClr val="3F3F3F"/>
                </a:solidFill>
                <a:latin typeface="Trebuchet MS"/>
                <a:ea typeface="Trebuchet MS"/>
                <a:cs typeface="Trebuchet MS"/>
                <a:sym typeface="Trebuchet MS"/>
              </a:rPr>
              <a:t>Find a seat and fill out a table tent (both sides, please) with your Name, ROE/ISC and Area </a:t>
            </a:r>
          </a:p>
          <a:p>
            <a:pPr marL="1142657" marR="0" lvl="2" indent="-240957" algn="l" rtl="0">
              <a:spcBef>
                <a:spcPts val="1000"/>
              </a:spcBef>
              <a:spcAft>
                <a:spcPts val="0"/>
              </a:spcAft>
              <a:buClr>
                <a:schemeClr val="accent1"/>
              </a:buClr>
              <a:buSzPct val="80000"/>
              <a:buFont typeface="Noto Symbol"/>
              <a:buChar char=""/>
            </a:pPr>
            <a:r>
              <a:rPr lang="en-US" sz="2400" b="0" i="0" u="none" strike="noStrike" cap="none" baseline="0">
                <a:solidFill>
                  <a:srgbClr val="3F3F3F"/>
                </a:solidFill>
                <a:latin typeface="Trebuchet MS"/>
                <a:ea typeface="Trebuchet MS"/>
                <a:cs typeface="Trebuchet MS"/>
                <a:sym typeface="Trebuchet MS"/>
              </a:rPr>
              <a:t>Complete the </a:t>
            </a:r>
            <a:r>
              <a:rPr lang="en-US" sz="2400" b="1" i="0" u="none" strike="noStrike" cap="none" baseline="0">
                <a:solidFill>
                  <a:srgbClr val="3F3F3F"/>
                </a:solidFill>
                <a:latin typeface="Trebuchet MS"/>
                <a:ea typeface="Trebuchet MS"/>
                <a:cs typeface="Trebuchet MS"/>
                <a:sym typeface="Trebuchet MS"/>
              </a:rPr>
              <a:t>Pre</a:t>
            </a:r>
            <a:r>
              <a:rPr lang="en-US" sz="2400" b="0" i="0" u="none" strike="noStrike" cap="none" baseline="0">
                <a:solidFill>
                  <a:srgbClr val="3F3F3F"/>
                </a:solidFill>
                <a:latin typeface="Trebuchet MS"/>
                <a:ea typeface="Trebuchet MS"/>
                <a:cs typeface="Trebuchet MS"/>
                <a:sym typeface="Trebuchet MS"/>
              </a:rPr>
              <a:t> section of the Pre-Post</a:t>
            </a:r>
          </a:p>
        </p:txBody>
      </p:sp>
      <p:pic>
        <p:nvPicPr>
          <p:cNvPr id="154" name="Shape 154"/>
          <p:cNvPicPr preferRelativeResize="0"/>
          <p:nvPr/>
        </p:nvPicPr>
        <p:blipFill rotWithShape="1">
          <a:blip r:embed="rId3">
            <a:alphaModFix/>
          </a:blip>
          <a:srcRect/>
          <a:stretch/>
        </p:blipFill>
        <p:spPr>
          <a:xfrm>
            <a:off x="2817811" y="3810000"/>
            <a:ext cx="3809999" cy="3048000"/>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Shape 159"/>
          <p:cNvPicPr preferRelativeResize="0"/>
          <p:nvPr/>
        </p:nvPicPr>
        <p:blipFill rotWithShape="1">
          <a:blip r:embed="rId3">
            <a:alphaModFix/>
          </a:blip>
          <a:srcRect/>
          <a:stretch/>
        </p:blipFill>
        <p:spPr>
          <a:xfrm>
            <a:off x="19877" y="0"/>
            <a:ext cx="7979535" cy="6858000"/>
          </a:xfrm>
          <a:prstGeom prst="rect">
            <a:avLst/>
          </a:prstGeom>
          <a:noFill/>
          <a:ln>
            <a:noFill/>
          </a:ln>
        </p:spPr>
      </p:pic>
      <p:sp>
        <p:nvSpPr>
          <p:cNvPr id="160" name="Shape 160"/>
          <p:cNvSpPr txBox="1"/>
          <p:nvPr/>
        </p:nvSpPr>
        <p:spPr>
          <a:xfrm>
            <a:off x="8075611" y="76200"/>
            <a:ext cx="3962399" cy="686341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0" i="0" u="none" strike="noStrike" cap="none" baseline="0" dirty="0">
                <a:solidFill>
                  <a:schemeClr val="dk1"/>
                </a:solidFill>
                <a:latin typeface="Trebuchet MS"/>
                <a:ea typeface="Trebuchet MS"/>
                <a:cs typeface="Trebuchet MS"/>
                <a:sym typeface="Trebuchet MS"/>
              </a:rPr>
              <a:t>What do you know about ALL of Foundational Services?</a:t>
            </a:r>
          </a:p>
          <a:p>
            <a:pPr marL="342900" marR="0" lvl="0" indent="-342900" algn="l" rtl="0">
              <a:spcBef>
                <a:spcPts val="0"/>
              </a:spcBef>
              <a:buClr>
                <a:schemeClr val="dk1"/>
              </a:buClr>
              <a:buSzPct val="100000"/>
            </a:pPr>
            <a:r>
              <a:rPr lang="en-US" sz="2000" b="0" i="0" u="none" strike="noStrike" cap="none" baseline="0" dirty="0" smtClean="0">
                <a:solidFill>
                  <a:schemeClr val="dk1"/>
                </a:solidFill>
                <a:latin typeface="Trebuchet MS"/>
                <a:ea typeface="Trebuchet MS"/>
                <a:cs typeface="Trebuchet MS"/>
                <a:sym typeface="Trebuchet MS"/>
              </a:rPr>
              <a:t>	Individually</a:t>
            </a:r>
            <a:r>
              <a:rPr lang="en-US" sz="2000" b="0" i="0" u="none" strike="noStrike" cap="none" baseline="0" dirty="0">
                <a:solidFill>
                  <a:schemeClr val="dk1"/>
                </a:solidFill>
                <a:latin typeface="Trebuchet MS"/>
                <a:ea typeface="Trebuchet MS"/>
                <a:cs typeface="Trebuchet MS"/>
                <a:sym typeface="Trebuchet MS"/>
              </a:rPr>
              <a:t>, write three facts about FS on post-it notes</a:t>
            </a:r>
          </a:p>
          <a:p>
            <a:pPr marL="342900" marR="0" lvl="0" indent="-215900" algn="l" rtl="0">
              <a:spcBef>
                <a:spcPts val="0"/>
              </a:spcBef>
              <a:buClr>
                <a:schemeClr val="dk1"/>
              </a:buClr>
              <a:buFont typeface="Trebuchet MS"/>
              <a:buNone/>
            </a:pPr>
            <a:endParaRPr sz="2000" b="0" i="0" u="none" strike="noStrike" cap="none" baseline="0" dirty="0">
              <a:solidFill>
                <a:schemeClr val="dk1"/>
              </a:solidFill>
              <a:latin typeface="Trebuchet MS"/>
              <a:ea typeface="Trebuchet MS"/>
              <a:cs typeface="Trebuchet MS"/>
              <a:sym typeface="Trebuchet MS"/>
            </a:endParaRPr>
          </a:p>
          <a:p>
            <a:pPr marL="342900" marR="0" lvl="0" indent="-342900" algn="l" rtl="0">
              <a:spcBef>
                <a:spcPts val="0"/>
              </a:spcBef>
              <a:buClr>
                <a:schemeClr val="dk1"/>
              </a:buClr>
              <a:buSzPct val="100000"/>
            </a:pPr>
            <a:r>
              <a:rPr lang="en-US" sz="2000" b="0" i="0" u="none" strike="noStrike" cap="none" baseline="0" dirty="0" smtClean="0">
                <a:solidFill>
                  <a:schemeClr val="dk1"/>
                </a:solidFill>
                <a:latin typeface="Trebuchet MS"/>
                <a:ea typeface="Trebuchet MS"/>
                <a:cs typeface="Trebuchet MS"/>
                <a:sym typeface="Trebuchet MS"/>
              </a:rPr>
              <a:t>	Then</a:t>
            </a:r>
            <a:r>
              <a:rPr lang="en-US" sz="2000" b="0" i="0" u="none" strike="noStrike" cap="none" baseline="0" dirty="0">
                <a:solidFill>
                  <a:schemeClr val="dk1"/>
                </a:solidFill>
                <a:latin typeface="Trebuchet MS"/>
                <a:ea typeface="Trebuchet MS"/>
                <a:cs typeface="Trebuchet MS"/>
                <a:sym typeface="Trebuchet MS"/>
              </a:rPr>
              <a:t>, find someone you do not know</a:t>
            </a:r>
          </a:p>
          <a:p>
            <a:pPr marL="914400" marR="0" lvl="1" indent="-457200" algn="l" rtl="0">
              <a:spcBef>
                <a:spcPts val="0"/>
              </a:spcBef>
              <a:buClr>
                <a:srgbClr val="000000"/>
              </a:buClr>
              <a:buSzPct val="100000"/>
              <a:buFont typeface="+mj-lt"/>
              <a:buAutoNum type="arabicPeriod"/>
            </a:pPr>
            <a:r>
              <a:rPr lang="en-US" sz="2000" b="0" i="0" u="none" strike="noStrike" cap="none" baseline="0" dirty="0">
                <a:solidFill>
                  <a:srgbClr val="000000"/>
                </a:solidFill>
                <a:latin typeface="Trebuchet MS"/>
                <a:ea typeface="Trebuchet MS"/>
                <a:cs typeface="Trebuchet MS"/>
                <a:sym typeface="Trebuchet MS"/>
              </a:rPr>
              <a:t>Introduce yourself</a:t>
            </a:r>
          </a:p>
          <a:p>
            <a:pPr marL="914400" marR="0" lvl="1" indent="-457200" algn="l" rtl="0">
              <a:spcBef>
                <a:spcPts val="0"/>
              </a:spcBef>
              <a:buClr>
                <a:srgbClr val="000000"/>
              </a:buClr>
              <a:buSzPct val="100000"/>
              <a:buFont typeface="+mj-lt"/>
              <a:buAutoNum type="arabicPeriod"/>
            </a:pPr>
            <a:r>
              <a:rPr lang="en-US" sz="2000" b="0" i="0" u="none" strike="noStrike" cap="none" baseline="0" dirty="0">
                <a:solidFill>
                  <a:srgbClr val="000000"/>
                </a:solidFill>
                <a:latin typeface="Trebuchet MS"/>
                <a:ea typeface="Trebuchet MS"/>
                <a:cs typeface="Trebuchet MS"/>
                <a:sym typeface="Trebuchet MS"/>
              </a:rPr>
              <a:t>Tell them 1 fact on your list and have them share a different one</a:t>
            </a:r>
          </a:p>
          <a:p>
            <a:pPr marL="914400" marR="0" lvl="1" indent="-457200" algn="l" rtl="0">
              <a:spcBef>
                <a:spcPts val="0"/>
              </a:spcBef>
              <a:buClr>
                <a:srgbClr val="000000"/>
              </a:buClr>
              <a:buSzPct val="100000"/>
              <a:buFont typeface="+mj-lt"/>
              <a:buAutoNum type="arabicPeriod"/>
            </a:pPr>
            <a:r>
              <a:rPr lang="en-US" sz="2000" b="0" i="0" u="none" strike="noStrike" cap="none" baseline="0" dirty="0">
                <a:solidFill>
                  <a:srgbClr val="000000"/>
                </a:solidFill>
                <a:latin typeface="Trebuchet MS"/>
                <a:ea typeface="Trebuchet MS"/>
                <a:cs typeface="Trebuchet MS"/>
                <a:sym typeface="Trebuchet MS"/>
              </a:rPr>
              <a:t>Repeat 2 more times</a:t>
            </a:r>
          </a:p>
          <a:p>
            <a:pPr marL="342900" marR="0" lvl="0" indent="-215900" algn="l" rtl="0">
              <a:spcBef>
                <a:spcPts val="0"/>
              </a:spcBef>
              <a:buClr>
                <a:schemeClr val="dk1"/>
              </a:buClr>
              <a:buFont typeface="Trebuchet MS"/>
              <a:buNone/>
            </a:pPr>
            <a:endParaRPr sz="2000" b="0" i="0" u="none" strike="noStrike" cap="none" baseline="0" dirty="0">
              <a:solidFill>
                <a:schemeClr val="dk1"/>
              </a:solidFill>
              <a:latin typeface="Trebuchet MS"/>
              <a:ea typeface="Trebuchet MS"/>
              <a:cs typeface="Trebuchet MS"/>
              <a:sym typeface="Trebuchet MS"/>
            </a:endParaRPr>
          </a:p>
          <a:p>
            <a:pPr marL="342900" marR="0" lvl="0" indent="-215900" algn="l" rtl="0">
              <a:spcBef>
                <a:spcPts val="0"/>
              </a:spcBef>
              <a:buClr>
                <a:schemeClr val="dk1"/>
              </a:buClr>
              <a:buFont typeface="Trebuchet MS"/>
              <a:buNone/>
            </a:pPr>
            <a:endParaRPr sz="2000" b="0" i="0" u="none" strike="noStrike" cap="none" baseline="0" dirty="0">
              <a:solidFill>
                <a:schemeClr val="dk1"/>
              </a:solidFill>
              <a:latin typeface="Trebuchet MS"/>
              <a:ea typeface="Trebuchet MS"/>
              <a:cs typeface="Trebuchet MS"/>
              <a:sym typeface="Trebuchet MS"/>
            </a:endParaRPr>
          </a:p>
          <a:p>
            <a:pPr marL="342900" marR="0" lvl="0" indent="-342900" algn="l" rtl="0">
              <a:spcBef>
                <a:spcPts val="0"/>
              </a:spcBef>
              <a:buClr>
                <a:schemeClr val="dk1"/>
              </a:buClr>
              <a:buSzPct val="100000"/>
            </a:pPr>
            <a:r>
              <a:rPr lang="en-US" sz="2000" b="0" i="0" u="none" strike="noStrike" cap="none" baseline="0" dirty="0" smtClean="0">
                <a:solidFill>
                  <a:schemeClr val="dk1"/>
                </a:solidFill>
                <a:latin typeface="Trebuchet MS"/>
                <a:ea typeface="Trebuchet MS"/>
                <a:cs typeface="Trebuchet MS"/>
                <a:sym typeface="Trebuchet MS"/>
              </a:rPr>
              <a:t>	Return </a:t>
            </a:r>
            <a:r>
              <a:rPr lang="en-US" sz="2000" b="0" i="0" u="none" strike="noStrike" cap="none" baseline="0" dirty="0">
                <a:solidFill>
                  <a:schemeClr val="dk1"/>
                </a:solidFill>
                <a:latin typeface="Trebuchet MS"/>
                <a:ea typeface="Trebuchet MS"/>
                <a:cs typeface="Trebuchet MS"/>
                <a:sym typeface="Trebuchet MS"/>
              </a:rPr>
              <a:t>to your seat and, as a table group, brainstorm everything you, collectively, know about FS on chart paper</a:t>
            </a:r>
          </a:p>
          <a:p>
            <a:pPr marL="457200" marR="0" lvl="1" indent="0" algn="l" rtl="0">
              <a:spcBef>
                <a:spcPts val="0"/>
              </a:spcBef>
              <a:buNone/>
            </a:pPr>
            <a:endParaRPr sz="1800" b="0" i="0" u="none" strike="noStrike" cap="none" baseline="0" dirty="0">
              <a:solidFill>
                <a:schemeClr val="dk1"/>
              </a:solidFill>
              <a:latin typeface="Trebuchet MS"/>
              <a:ea typeface="Trebuchet MS"/>
              <a:cs typeface="Trebuchet MS"/>
              <a:sym typeface="Trebuchet MS"/>
            </a:endParaRPr>
          </a:p>
          <a:p>
            <a:pPr marL="457200" marR="0" lvl="1" indent="0" algn="l" rtl="0">
              <a:spcBef>
                <a:spcPts val="0"/>
              </a:spcBef>
              <a:buNone/>
            </a:pPr>
            <a:endParaRPr sz="1800" b="0" i="0" u="none" strike="noStrike" cap="none" baseline="0" dirty="0">
              <a:solidFill>
                <a:schemeClr val="dk1"/>
              </a:solidFill>
              <a:latin typeface="Trebuchet MS"/>
              <a:ea typeface="Trebuchet MS"/>
              <a:cs typeface="Trebuchet MS"/>
              <a:sym typeface="Trebuchet MS"/>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0"/>
            <a:ext cx="13988955" cy="6858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 y="731520"/>
            <a:ext cx="12188825" cy="6019946"/>
          </a:xfrm>
          <a:prstGeom prst="rect">
            <a:avLst/>
          </a:prstGeom>
        </p:spPr>
      </p:pic>
      <p:sp>
        <p:nvSpPr>
          <p:cNvPr id="3" name="TextBox 2"/>
          <p:cNvSpPr txBox="1"/>
          <p:nvPr/>
        </p:nvSpPr>
        <p:spPr>
          <a:xfrm>
            <a:off x="0" y="0"/>
            <a:ext cx="6583680" cy="1569660"/>
          </a:xfrm>
          <a:prstGeom prst="rect">
            <a:avLst/>
          </a:prstGeom>
          <a:noFill/>
        </p:spPr>
        <p:txBody>
          <a:bodyPr wrap="square" rtlCol="0">
            <a:spAutoFit/>
          </a:bodyPr>
          <a:lstStyle/>
          <a:p>
            <a:r>
              <a:rPr lang="en-US" sz="3200" dirty="0" smtClean="0">
                <a:solidFill>
                  <a:srgbClr val="7030A0"/>
                </a:solidFill>
              </a:rPr>
              <a:t>Continuous Improvement Planning (CIP) as a Foundational Service Content Area</a:t>
            </a:r>
            <a:endParaRPr lang="en-US" sz="3200" dirty="0">
              <a:solidFill>
                <a:srgbClr val="7030A0"/>
              </a:solidFill>
            </a:endParaRPr>
          </a:p>
        </p:txBody>
      </p:sp>
    </p:spTree>
    <p:extLst>
      <p:ext uri="{BB962C8B-B14F-4D97-AF65-F5344CB8AC3E}">
        <p14:creationId xmlns:p14="http://schemas.microsoft.com/office/powerpoint/2010/main" val="1965791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Shape 165"/>
          <p:cNvPicPr preferRelativeResize="0"/>
          <p:nvPr/>
        </p:nvPicPr>
        <p:blipFill rotWithShape="1">
          <a:blip r:embed="rId3">
            <a:alphaModFix/>
          </a:blip>
          <a:srcRect/>
          <a:stretch/>
        </p:blipFill>
        <p:spPr>
          <a:xfrm>
            <a:off x="0" y="0"/>
            <a:ext cx="5592230" cy="6858000"/>
          </a:xfrm>
          <a:prstGeom prst="rect">
            <a:avLst/>
          </a:prstGeom>
          <a:noFill/>
          <a:ln>
            <a:noFill/>
          </a:ln>
        </p:spPr>
      </p:pic>
      <p:sp>
        <p:nvSpPr>
          <p:cNvPr id="166" name="Shape 166"/>
          <p:cNvSpPr txBox="1"/>
          <p:nvPr/>
        </p:nvSpPr>
        <p:spPr>
          <a:xfrm>
            <a:off x="5789612" y="0"/>
            <a:ext cx="3962399" cy="698652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0" i="0" u="none" strike="noStrike" cap="none" baseline="0">
                <a:solidFill>
                  <a:schemeClr val="dk1"/>
                </a:solidFill>
                <a:latin typeface="Trebuchet MS"/>
                <a:ea typeface="Trebuchet MS"/>
                <a:cs typeface="Trebuchet MS"/>
                <a:sym typeface="Trebuchet MS"/>
              </a:rPr>
              <a:t>As a table group, look through the protocol, evaluate, and make suggestions for improvement.</a:t>
            </a:r>
          </a:p>
          <a:p>
            <a:pPr marL="0" marR="0" lvl="0" indent="0" algn="l" rtl="0">
              <a:spcBef>
                <a:spcPts val="0"/>
              </a:spcBef>
              <a:buNone/>
            </a:pPr>
            <a:endParaRPr sz="3200" b="0" i="0" u="none" strike="noStrike" cap="none" baseline="0">
              <a:solidFill>
                <a:schemeClr val="dk1"/>
              </a:solidFill>
              <a:latin typeface="Trebuchet MS"/>
              <a:ea typeface="Trebuchet MS"/>
              <a:cs typeface="Trebuchet MS"/>
              <a:sym typeface="Trebuchet MS"/>
            </a:endParaRPr>
          </a:p>
          <a:p>
            <a:pPr marL="0" marR="0" lvl="0" indent="0" algn="l" rtl="0">
              <a:spcBef>
                <a:spcPts val="0"/>
              </a:spcBef>
              <a:buNone/>
            </a:pPr>
            <a:endParaRPr sz="3200" b="0" i="0" u="none" strike="noStrike" cap="none" baseline="0">
              <a:solidFill>
                <a:schemeClr val="dk1"/>
              </a:solidFill>
              <a:latin typeface="Trebuchet MS"/>
              <a:ea typeface="Trebuchet MS"/>
              <a:cs typeface="Trebuchet MS"/>
              <a:sym typeface="Trebuchet MS"/>
            </a:endParaRPr>
          </a:p>
          <a:p>
            <a:pPr marL="0" marR="0" lvl="0" indent="0" algn="l" rtl="0">
              <a:spcBef>
                <a:spcPts val="0"/>
              </a:spcBef>
              <a:buSzPct val="25000"/>
              <a:buNone/>
            </a:pPr>
            <a:r>
              <a:rPr lang="en-US" sz="3200" b="0" i="0" u="none" strike="noStrike" cap="none" baseline="0">
                <a:solidFill>
                  <a:schemeClr val="dk1"/>
                </a:solidFill>
                <a:latin typeface="Trebuchet MS"/>
                <a:ea typeface="Trebuchet MS"/>
                <a:cs typeface="Trebuchet MS"/>
                <a:sym typeface="Trebuchet MS"/>
              </a:rPr>
              <a:t>Share out with the larger group</a:t>
            </a:r>
          </a:p>
          <a:p>
            <a:pPr marL="0" marR="0" lvl="0" indent="0" algn="l" rtl="0">
              <a:spcBef>
                <a:spcPts val="0"/>
              </a:spcBef>
              <a:buNone/>
            </a:pPr>
            <a:endParaRPr sz="3200" b="0" i="0" u="none" strike="noStrike" cap="none" baseline="0">
              <a:solidFill>
                <a:schemeClr val="dk1"/>
              </a:solidFill>
              <a:latin typeface="Trebuchet MS"/>
              <a:ea typeface="Trebuchet MS"/>
              <a:cs typeface="Trebuchet MS"/>
              <a:sym typeface="Trebuchet MS"/>
            </a:endParaRPr>
          </a:p>
          <a:p>
            <a:pPr marL="0" marR="0" lvl="0" indent="0" algn="l" rtl="0">
              <a:spcBef>
                <a:spcPts val="0"/>
              </a:spcBef>
              <a:buNone/>
            </a:pPr>
            <a:endParaRPr sz="3200" b="0" i="0" u="none" strike="noStrike" cap="none" baseline="0">
              <a:solidFill>
                <a:schemeClr val="dk1"/>
              </a:solidFill>
              <a:latin typeface="Trebuchet MS"/>
              <a:ea typeface="Trebuchet MS"/>
              <a:cs typeface="Trebuchet MS"/>
              <a:sym typeface="Trebuchet MS"/>
            </a:endParaRPr>
          </a:p>
          <a:p>
            <a:pPr marL="0" marR="0" lvl="0" indent="0" algn="l" rtl="0">
              <a:spcBef>
                <a:spcPts val="0"/>
              </a:spcBef>
              <a:buNone/>
            </a:pPr>
            <a:endParaRPr sz="3200" b="0" i="0" u="none" strike="noStrike" cap="none" baseline="0">
              <a:solidFill>
                <a:schemeClr val="dk1"/>
              </a:solidFill>
              <a:latin typeface="Trebuchet MS"/>
              <a:ea typeface="Trebuchet MS"/>
              <a:cs typeface="Trebuchet MS"/>
              <a:sym typeface="Trebuchet MS"/>
            </a:endParaRPr>
          </a:p>
          <a:p>
            <a:pPr marL="0" marR="0" lvl="0" indent="0" algn="l" rtl="0">
              <a:spcBef>
                <a:spcPts val="0"/>
              </a:spcBef>
              <a:buNone/>
            </a:pPr>
            <a:endParaRPr sz="3200" b="0" i="0" u="none" strike="noStrike" cap="none" baseline="0">
              <a:solidFill>
                <a:schemeClr val="dk1"/>
              </a:solidFill>
              <a:latin typeface="Trebuchet MS"/>
              <a:ea typeface="Trebuchet MS"/>
              <a:cs typeface="Trebuchet MS"/>
              <a:sym typeface="Trebuchet MS"/>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Shape 171"/>
          <p:cNvPicPr preferRelativeResize="0"/>
          <p:nvPr/>
        </p:nvPicPr>
        <p:blipFill rotWithShape="1">
          <a:blip r:embed="rId3">
            <a:alphaModFix/>
          </a:blip>
          <a:srcRect/>
          <a:stretch/>
        </p:blipFill>
        <p:spPr>
          <a:xfrm rot="-853067">
            <a:off x="790681" y="419111"/>
            <a:ext cx="4311104" cy="5748139"/>
          </a:xfrm>
          <a:prstGeom prst="rect">
            <a:avLst/>
          </a:prstGeom>
          <a:noFill/>
          <a:ln>
            <a:noFill/>
          </a:ln>
        </p:spPr>
      </p:pic>
      <p:sp>
        <p:nvSpPr>
          <p:cNvPr id="172" name="Shape 172"/>
          <p:cNvSpPr txBox="1"/>
          <p:nvPr/>
        </p:nvSpPr>
        <p:spPr>
          <a:xfrm rot="-750258">
            <a:off x="5787856" y="1063510"/>
            <a:ext cx="2895599" cy="535531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800" b="0" i="0" u="none" strike="noStrike" cap="none" baseline="0">
                <a:solidFill>
                  <a:schemeClr val="dk1"/>
                </a:solidFill>
                <a:latin typeface="Trebuchet MS"/>
                <a:ea typeface="Trebuchet MS"/>
                <a:cs typeface="Trebuchet MS"/>
                <a:sym typeface="Trebuchet MS"/>
              </a:rPr>
              <a:t>Step One:</a:t>
            </a:r>
          </a:p>
          <a:p>
            <a:pPr marL="0" marR="0" lvl="0" indent="0" algn="l" rtl="0">
              <a:spcBef>
                <a:spcPts val="0"/>
              </a:spcBef>
              <a:spcAft>
                <a:spcPts val="0"/>
              </a:spcAft>
              <a:buNone/>
            </a:pPr>
            <a:endParaRPr sz="1800" b="0" i="0" u="none" strike="noStrike" cap="none" baseline="0">
              <a:solidFill>
                <a:schemeClr val="dk1"/>
              </a:solidFill>
              <a:latin typeface="Trebuchet MS"/>
              <a:ea typeface="Trebuchet MS"/>
              <a:cs typeface="Trebuchet MS"/>
              <a:sym typeface="Trebuchet MS"/>
            </a:endParaRPr>
          </a:p>
          <a:p>
            <a:pPr marL="742950" marR="0" lvl="1" indent="-285750" algn="l" rtl="0">
              <a:spcBef>
                <a:spcPts val="0"/>
              </a:spcBef>
              <a:buClr>
                <a:srgbClr val="000000"/>
              </a:buClr>
              <a:buSzPct val="100000"/>
              <a:buFont typeface="Trebuchet MS"/>
              <a:buAutoNum type="arabicPeriod"/>
            </a:pPr>
            <a:r>
              <a:rPr lang="en-US" sz="1800" b="0" i="0" u="none" strike="noStrike" cap="none" baseline="0">
                <a:solidFill>
                  <a:srgbClr val="000000"/>
                </a:solidFill>
                <a:latin typeface="Calibri"/>
                <a:ea typeface="Calibri"/>
                <a:cs typeface="Calibri"/>
                <a:sym typeface="Calibri"/>
              </a:rPr>
              <a:t>list out at least three people you will call when you go back to your office</a:t>
            </a:r>
          </a:p>
          <a:p>
            <a:pPr marL="457200" marR="0" lvl="1" indent="0" algn="l" rtl="0">
              <a:spcBef>
                <a:spcPts val="0"/>
              </a:spcBef>
              <a:buNone/>
            </a:pPr>
            <a:endParaRPr sz="1800" b="0" i="0" u="none" strike="noStrike" cap="none" baseline="0">
              <a:solidFill>
                <a:srgbClr val="000000"/>
              </a:solidFill>
              <a:latin typeface="Calibri"/>
              <a:ea typeface="Calibri"/>
              <a:cs typeface="Calibri"/>
              <a:sym typeface="Calibri"/>
            </a:endParaRPr>
          </a:p>
          <a:p>
            <a:pPr marL="800100" marR="0" lvl="1" indent="-342900" algn="l" rtl="0">
              <a:spcBef>
                <a:spcPts val="0"/>
              </a:spcBef>
              <a:buClr>
                <a:srgbClr val="000000"/>
              </a:buClr>
              <a:buSzPct val="100000"/>
              <a:buFont typeface="Calibri"/>
              <a:buAutoNum type="arabicPeriod"/>
            </a:pPr>
            <a:r>
              <a:rPr lang="en-US" sz="1800" b="0" i="0" u="none" strike="noStrike" cap="none" baseline="0">
                <a:solidFill>
                  <a:srgbClr val="000000"/>
                </a:solidFill>
                <a:latin typeface="Calibri"/>
                <a:ea typeface="Calibri"/>
                <a:cs typeface="Calibri"/>
                <a:sym typeface="Calibri"/>
              </a:rPr>
              <a:t>share, with your     </a:t>
            </a:r>
          </a:p>
          <a:p>
            <a:pPr marL="457200" marR="0" lvl="1" indent="0" algn="l" rtl="0">
              <a:spcBef>
                <a:spcPts val="0"/>
              </a:spcBef>
              <a:buSzPct val="25000"/>
              <a:buNone/>
            </a:pPr>
            <a:r>
              <a:rPr lang="en-US" sz="1800" b="0" i="0" u="none" strike="noStrike" cap="none" baseline="0">
                <a:solidFill>
                  <a:srgbClr val="000000"/>
                </a:solidFill>
                <a:latin typeface="Calibri"/>
                <a:ea typeface="Calibri"/>
                <a:cs typeface="Calibri"/>
                <a:sym typeface="Calibri"/>
              </a:rPr>
              <a:t>       tablemates, the     </a:t>
            </a:r>
          </a:p>
          <a:p>
            <a:pPr marL="457200" marR="0" lvl="1" indent="0" algn="l" rtl="0">
              <a:spcBef>
                <a:spcPts val="0"/>
              </a:spcBef>
              <a:buSzPct val="25000"/>
              <a:buNone/>
            </a:pPr>
            <a:r>
              <a:rPr lang="en-US" sz="1800" b="0" i="0" u="none" strike="noStrike" cap="none" baseline="0">
                <a:solidFill>
                  <a:srgbClr val="000000"/>
                </a:solidFill>
                <a:latin typeface="Calibri"/>
                <a:ea typeface="Calibri"/>
                <a:cs typeface="Calibri"/>
                <a:sym typeface="Calibri"/>
              </a:rPr>
              <a:t>       titles of the people  </a:t>
            </a:r>
          </a:p>
          <a:p>
            <a:pPr marL="457200" marR="0" lvl="1" indent="0" algn="l" rtl="0">
              <a:spcBef>
                <a:spcPts val="0"/>
              </a:spcBef>
              <a:buSzPct val="25000"/>
              <a:buNone/>
            </a:pPr>
            <a:r>
              <a:rPr lang="en-US" sz="1800" b="0" i="0" u="none" strike="noStrike" cap="none" baseline="0">
                <a:solidFill>
                  <a:srgbClr val="000000"/>
                </a:solidFill>
                <a:latin typeface="Calibri"/>
                <a:ea typeface="Calibri"/>
                <a:cs typeface="Calibri"/>
                <a:sym typeface="Calibri"/>
              </a:rPr>
              <a:t>       you are contacting </a:t>
            </a:r>
          </a:p>
          <a:p>
            <a:pPr marL="457200" marR="0" lvl="1" indent="0" algn="l" rtl="0">
              <a:spcBef>
                <a:spcPts val="0"/>
              </a:spcBef>
              <a:buSzPct val="25000"/>
              <a:buNone/>
            </a:pPr>
            <a:r>
              <a:rPr lang="en-US" sz="1800" b="0" i="0" u="none" strike="noStrike" cap="none" baseline="0">
                <a:solidFill>
                  <a:srgbClr val="000000"/>
                </a:solidFill>
                <a:latin typeface="Calibri"/>
                <a:ea typeface="Calibri"/>
                <a:cs typeface="Calibri"/>
                <a:sym typeface="Calibri"/>
              </a:rPr>
              <a:t>       and why that is the </a:t>
            </a:r>
          </a:p>
          <a:p>
            <a:pPr marL="457200" marR="0" lvl="1" indent="0" algn="l" rtl="0">
              <a:spcBef>
                <a:spcPts val="0"/>
              </a:spcBef>
              <a:buSzPct val="25000"/>
              <a:buNone/>
            </a:pPr>
            <a:r>
              <a:rPr lang="en-US" sz="1800" b="0" i="0" u="none" strike="noStrike" cap="none" baseline="0">
                <a:solidFill>
                  <a:srgbClr val="000000"/>
                </a:solidFill>
                <a:latin typeface="Calibri"/>
                <a:ea typeface="Calibri"/>
                <a:cs typeface="Calibri"/>
                <a:sym typeface="Calibri"/>
              </a:rPr>
              <a:t>      “right” person to</a:t>
            </a:r>
          </a:p>
          <a:p>
            <a:pPr marL="457200" marR="0" lvl="1" indent="0" algn="l" rtl="0">
              <a:spcBef>
                <a:spcPts val="0"/>
              </a:spcBef>
              <a:buSzPct val="25000"/>
              <a:buNone/>
            </a:pPr>
            <a:r>
              <a:rPr lang="en-US" sz="1800" b="0" i="0" u="none" strike="noStrike" cap="none" baseline="0">
                <a:solidFill>
                  <a:srgbClr val="000000"/>
                </a:solidFill>
                <a:latin typeface="Calibri"/>
                <a:ea typeface="Calibri"/>
                <a:cs typeface="Calibri"/>
                <a:sym typeface="Calibri"/>
              </a:rPr>
              <a:t>       contact</a:t>
            </a:r>
          </a:p>
          <a:p>
            <a:pPr marL="457200" marR="0" lvl="1" indent="0" algn="l" rtl="0">
              <a:spcBef>
                <a:spcPts val="0"/>
              </a:spcBef>
              <a:buNone/>
            </a:pPr>
            <a:endParaRPr sz="1800" b="0" i="0" u="none" strike="noStrike" cap="none" baseline="0">
              <a:solidFill>
                <a:srgbClr val="000000"/>
              </a:solidFill>
              <a:latin typeface="Calibri"/>
              <a:ea typeface="Calibri"/>
              <a:cs typeface="Calibri"/>
              <a:sym typeface="Calibri"/>
            </a:endParaRPr>
          </a:p>
          <a:p>
            <a:pPr marL="457200" marR="0" lvl="1" indent="0" algn="l" rtl="0">
              <a:spcBef>
                <a:spcPts val="0"/>
              </a:spcBef>
              <a:buSzPct val="25000"/>
              <a:buNone/>
            </a:pPr>
            <a:r>
              <a:rPr lang="en-US" sz="1800" b="0" i="0" u="none" strike="noStrike" cap="none" baseline="0">
                <a:solidFill>
                  <a:srgbClr val="000000"/>
                </a:solidFill>
                <a:latin typeface="Calibri"/>
                <a:ea typeface="Calibri"/>
                <a:cs typeface="Calibri"/>
                <a:sym typeface="Calibri"/>
              </a:rPr>
              <a:t>3.    as you hear other      </a:t>
            </a:r>
          </a:p>
          <a:p>
            <a:pPr marL="457200" marR="0" lvl="1" indent="0" algn="l" rtl="0">
              <a:spcBef>
                <a:spcPts val="0"/>
              </a:spcBef>
              <a:buSzPct val="25000"/>
              <a:buNone/>
            </a:pPr>
            <a:r>
              <a:rPr lang="en-US" sz="1800" b="0" i="0" u="none" strike="noStrike" cap="none" baseline="0">
                <a:solidFill>
                  <a:srgbClr val="000000"/>
                </a:solidFill>
                <a:latin typeface="Calibri"/>
                <a:ea typeface="Calibri"/>
                <a:cs typeface="Calibri"/>
                <a:sym typeface="Calibri"/>
              </a:rPr>
              <a:t>       ideas, capture those </a:t>
            </a:r>
          </a:p>
          <a:p>
            <a:pPr marL="457200" marR="0" lvl="1" indent="0" algn="l" rtl="0">
              <a:spcBef>
                <a:spcPts val="0"/>
              </a:spcBef>
              <a:buSzPct val="25000"/>
              <a:buNone/>
            </a:pPr>
            <a:r>
              <a:rPr lang="en-US" sz="1800" b="0" i="0" u="none" strike="noStrike" cap="none" baseline="0">
                <a:solidFill>
                  <a:srgbClr val="000000"/>
                </a:solidFill>
                <a:latin typeface="Calibri"/>
                <a:ea typeface="Calibri"/>
                <a:cs typeface="Calibri"/>
                <a:sym typeface="Calibri"/>
              </a:rPr>
              <a:t>       on your paper as  </a:t>
            </a:r>
          </a:p>
          <a:p>
            <a:pPr marL="457200" marR="0" lvl="1" indent="0" algn="l" rtl="0">
              <a:spcBef>
                <a:spcPts val="0"/>
              </a:spcBef>
              <a:buSzPct val="25000"/>
              <a:buNone/>
            </a:pPr>
            <a:r>
              <a:rPr lang="en-US" sz="1800" b="0" i="0" u="none" strike="noStrike" cap="none" baseline="0">
                <a:solidFill>
                  <a:srgbClr val="000000"/>
                </a:solidFill>
                <a:latin typeface="Calibri"/>
                <a:ea typeface="Calibri"/>
                <a:cs typeface="Calibri"/>
                <a:sym typeface="Calibri"/>
              </a:rPr>
              <a:t>       well</a:t>
            </a:r>
          </a:p>
        </p:txBody>
      </p:sp>
      <p:sp>
        <p:nvSpPr>
          <p:cNvPr id="173" name="Shape 173"/>
          <p:cNvSpPr/>
          <p:nvPr/>
        </p:nvSpPr>
        <p:spPr>
          <a:xfrm>
            <a:off x="4646612" y="76200"/>
            <a:ext cx="7391399"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0" i="0" u="none" strike="noStrike" cap="none" baseline="0">
                <a:solidFill>
                  <a:schemeClr val="dk1"/>
                </a:solidFill>
                <a:latin typeface="Trebuchet MS"/>
                <a:ea typeface="Trebuchet MS"/>
                <a:cs typeface="Trebuchet MS"/>
                <a:sym typeface="Trebuchet MS"/>
              </a:rPr>
              <a:t>On your Action Plan</a:t>
            </a: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Shape 178"/>
          <p:cNvPicPr preferRelativeResize="0"/>
          <p:nvPr/>
        </p:nvPicPr>
        <p:blipFill rotWithShape="1">
          <a:blip r:embed="rId3">
            <a:alphaModFix/>
          </a:blip>
          <a:srcRect/>
          <a:stretch/>
        </p:blipFill>
        <p:spPr>
          <a:xfrm rot="-853067">
            <a:off x="790681" y="419111"/>
            <a:ext cx="4311104" cy="5748139"/>
          </a:xfrm>
          <a:prstGeom prst="rect">
            <a:avLst/>
          </a:prstGeom>
          <a:noFill/>
          <a:ln>
            <a:noFill/>
          </a:ln>
        </p:spPr>
      </p:pic>
      <p:sp>
        <p:nvSpPr>
          <p:cNvPr id="179" name="Shape 179"/>
          <p:cNvSpPr txBox="1"/>
          <p:nvPr/>
        </p:nvSpPr>
        <p:spPr>
          <a:xfrm rot="-750258">
            <a:off x="5787857" y="1340510"/>
            <a:ext cx="2895599" cy="480131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800" b="0" i="0" u="none" strike="noStrike" cap="none" baseline="0">
                <a:solidFill>
                  <a:schemeClr val="dk1"/>
                </a:solidFill>
                <a:latin typeface="Trebuchet MS"/>
                <a:ea typeface="Trebuchet MS"/>
                <a:cs typeface="Trebuchet MS"/>
                <a:sym typeface="Trebuchet MS"/>
              </a:rPr>
              <a:t>Step Two:</a:t>
            </a:r>
          </a:p>
          <a:p>
            <a:pPr marL="0" marR="0" lvl="0" indent="0" algn="l" rtl="0">
              <a:spcBef>
                <a:spcPts val="0"/>
              </a:spcBef>
              <a:spcAft>
                <a:spcPts val="0"/>
              </a:spcAft>
              <a:buNone/>
            </a:pPr>
            <a:endParaRPr sz="1800" b="0" i="0" u="none" strike="noStrike" cap="none" baseline="0">
              <a:solidFill>
                <a:schemeClr val="dk1"/>
              </a:solidFill>
              <a:latin typeface="Trebuchet MS"/>
              <a:ea typeface="Trebuchet MS"/>
              <a:cs typeface="Trebuchet MS"/>
              <a:sym typeface="Trebuchet MS"/>
            </a:endParaRPr>
          </a:p>
          <a:p>
            <a:pPr marL="0" marR="0" lvl="0" indent="0" algn="l" rtl="0">
              <a:spcBef>
                <a:spcPts val="0"/>
              </a:spcBef>
              <a:buSzPct val="25000"/>
              <a:buNone/>
            </a:pPr>
            <a:r>
              <a:rPr lang="en-US" sz="1800" b="0" i="0" u="none" strike="noStrike" cap="none" baseline="0">
                <a:solidFill>
                  <a:schemeClr val="dk1"/>
                </a:solidFill>
                <a:latin typeface="Trebuchet MS"/>
                <a:ea typeface="Trebuchet MS"/>
                <a:cs typeface="Trebuchet MS"/>
                <a:sym typeface="Trebuchet MS"/>
              </a:rPr>
              <a:t>Call contact(s) and </a:t>
            </a:r>
            <a:r>
              <a:rPr lang="en-US" sz="1800" b="0" i="1" u="none" strike="noStrike" cap="none" baseline="0">
                <a:solidFill>
                  <a:schemeClr val="dk1"/>
                </a:solidFill>
                <a:latin typeface="Trebuchet MS"/>
                <a:ea typeface="Trebuchet MS"/>
                <a:cs typeface="Trebuchet MS"/>
                <a:sym typeface="Trebuchet MS"/>
              </a:rPr>
              <a:t>schedule</a:t>
            </a:r>
            <a:r>
              <a:rPr lang="en-US" sz="1800" b="0" i="0" u="none" strike="noStrike" cap="none" baseline="0">
                <a:solidFill>
                  <a:schemeClr val="dk1"/>
                </a:solidFill>
                <a:latin typeface="Trebuchet MS"/>
                <a:ea typeface="Trebuchet MS"/>
                <a:cs typeface="Trebuchet MS"/>
                <a:sym typeface="Trebuchet MS"/>
              </a:rPr>
              <a:t> meeting(s)</a:t>
            </a:r>
          </a:p>
          <a:p>
            <a:pPr marL="0" marR="0" lvl="0" indent="0" algn="l" rtl="0">
              <a:spcBef>
                <a:spcPts val="0"/>
              </a:spcBef>
              <a:buNone/>
            </a:pPr>
            <a:endParaRPr sz="1800" b="0" i="0" u="none" strike="noStrike" cap="none" baseline="0">
              <a:solidFill>
                <a:schemeClr val="dk1"/>
              </a:solidFill>
              <a:latin typeface="Trebuchet MS"/>
              <a:ea typeface="Trebuchet MS"/>
              <a:cs typeface="Trebuchet MS"/>
              <a:sym typeface="Trebuchet MS"/>
            </a:endParaRPr>
          </a:p>
          <a:p>
            <a:pPr marL="457200" marR="0" lvl="1" indent="0" algn="l" rtl="0">
              <a:spcBef>
                <a:spcPts val="0"/>
              </a:spcBef>
              <a:buSzPct val="25000"/>
              <a:buNone/>
            </a:pPr>
            <a:r>
              <a:rPr lang="en-US" sz="1800" b="0" i="0" u="none" strike="noStrike" cap="none" baseline="0">
                <a:solidFill>
                  <a:schemeClr val="dk1"/>
                </a:solidFill>
                <a:latin typeface="Trebuchet MS"/>
                <a:ea typeface="Trebuchet MS"/>
                <a:cs typeface="Trebuchet MS"/>
                <a:sym typeface="Trebuchet MS"/>
              </a:rPr>
              <a:t>Look at the script on your protocol list -- as a group, discuss the script and make suggestions for improvement</a:t>
            </a:r>
          </a:p>
          <a:p>
            <a:pPr marL="457200" marR="0" lvl="1" indent="0" algn="l" rtl="0">
              <a:spcBef>
                <a:spcPts val="0"/>
              </a:spcBef>
              <a:buNone/>
            </a:pPr>
            <a:endParaRPr sz="1800" b="0" i="0" u="none" strike="noStrike" cap="none" baseline="0">
              <a:solidFill>
                <a:schemeClr val="dk1"/>
              </a:solidFill>
              <a:latin typeface="Trebuchet MS"/>
              <a:ea typeface="Trebuchet MS"/>
              <a:cs typeface="Trebuchet MS"/>
              <a:sym typeface="Trebuchet MS"/>
            </a:endParaRPr>
          </a:p>
          <a:p>
            <a:pPr marL="457200" marR="0" lvl="1" indent="0" algn="l" rtl="0">
              <a:spcBef>
                <a:spcPts val="0"/>
              </a:spcBef>
              <a:buNone/>
            </a:pPr>
            <a:endParaRPr sz="1800" b="0" i="0" u="none" strike="noStrike" cap="none" baseline="0">
              <a:solidFill>
                <a:schemeClr val="dk1"/>
              </a:solidFill>
              <a:latin typeface="Trebuchet MS"/>
              <a:ea typeface="Trebuchet MS"/>
              <a:cs typeface="Trebuchet MS"/>
              <a:sym typeface="Trebuchet MS"/>
            </a:endParaRPr>
          </a:p>
          <a:p>
            <a:pPr marL="457200" marR="0" lvl="1" indent="0" algn="l" rtl="0">
              <a:spcBef>
                <a:spcPts val="0"/>
              </a:spcBef>
              <a:buNone/>
            </a:pPr>
            <a:endParaRPr sz="1800" b="0" i="0" u="none" strike="noStrike" cap="none" baseline="0">
              <a:solidFill>
                <a:schemeClr val="dk1"/>
              </a:solidFill>
              <a:latin typeface="Trebuchet MS"/>
              <a:ea typeface="Trebuchet MS"/>
              <a:cs typeface="Trebuchet MS"/>
              <a:sym typeface="Trebuchet MS"/>
            </a:endParaRPr>
          </a:p>
          <a:p>
            <a:pPr marL="457200" marR="0" lvl="1" indent="0" algn="l" rtl="0">
              <a:spcBef>
                <a:spcPts val="0"/>
              </a:spcBef>
              <a:buNone/>
            </a:pPr>
            <a:endParaRPr sz="1800" b="0" i="0" u="none" strike="noStrike" cap="none" baseline="0">
              <a:solidFill>
                <a:schemeClr val="dk1"/>
              </a:solidFill>
              <a:latin typeface="Trebuchet MS"/>
              <a:ea typeface="Trebuchet MS"/>
              <a:cs typeface="Trebuchet MS"/>
              <a:sym typeface="Trebuchet MS"/>
            </a:endParaRPr>
          </a:p>
          <a:p>
            <a:pPr marL="457200" marR="0" lvl="1" indent="0" algn="l" rtl="0">
              <a:spcBef>
                <a:spcPts val="0"/>
              </a:spcBef>
              <a:buNone/>
            </a:pPr>
            <a:endParaRPr sz="1800" b="0" i="0" u="none" strike="noStrike" cap="none" baseline="0">
              <a:solidFill>
                <a:schemeClr val="dk1"/>
              </a:solidFill>
              <a:latin typeface="Trebuchet MS"/>
              <a:ea typeface="Trebuchet MS"/>
              <a:cs typeface="Trebuchet MS"/>
              <a:sym typeface="Trebuchet MS"/>
            </a:endParaRPr>
          </a:p>
          <a:p>
            <a:pPr marL="457200" marR="0" lvl="1" indent="0" algn="l" rtl="0">
              <a:spcBef>
                <a:spcPts val="0"/>
              </a:spcBef>
              <a:buNone/>
            </a:pPr>
            <a:endParaRPr sz="1800" b="0" i="0" u="none" strike="noStrike" cap="none" baseline="0">
              <a:solidFill>
                <a:schemeClr val="dk1"/>
              </a:solidFill>
              <a:latin typeface="Trebuchet MS"/>
              <a:ea typeface="Trebuchet MS"/>
              <a:cs typeface="Trebuchet MS"/>
              <a:sym typeface="Trebuchet MS"/>
            </a:endParaRPr>
          </a:p>
        </p:txBody>
      </p:sp>
      <p:sp>
        <p:nvSpPr>
          <p:cNvPr id="180" name="Shape 180"/>
          <p:cNvSpPr/>
          <p:nvPr/>
        </p:nvSpPr>
        <p:spPr>
          <a:xfrm>
            <a:off x="4646612" y="76200"/>
            <a:ext cx="7391399"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0" i="0" u="none" strike="noStrike" cap="none" baseline="0">
                <a:solidFill>
                  <a:schemeClr val="dk1"/>
                </a:solidFill>
                <a:latin typeface="Trebuchet MS"/>
                <a:ea typeface="Trebuchet MS"/>
                <a:cs typeface="Trebuchet MS"/>
                <a:sym typeface="Trebuchet MS"/>
              </a:rPr>
              <a:t>On your Action Plan</a:t>
            </a: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Shape 185"/>
          <p:cNvPicPr preferRelativeResize="0"/>
          <p:nvPr/>
        </p:nvPicPr>
        <p:blipFill rotWithShape="1">
          <a:blip r:embed="rId3">
            <a:alphaModFix/>
          </a:blip>
          <a:srcRect/>
          <a:stretch/>
        </p:blipFill>
        <p:spPr>
          <a:xfrm rot="-853067">
            <a:off x="790681" y="419111"/>
            <a:ext cx="4311104" cy="5748139"/>
          </a:xfrm>
          <a:prstGeom prst="rect">
            <a:avLst/>
          </a:prstGeom>
          <a:noFill/>
          <a:ln>
            <a:noFill/>
          </a:ln>
        </p:spPr>
      </p:pic>
      <p:sp>
        <p:nvSpPr>
          <p:cNvPr id="186" name="Shape 186"/>
          <p:cNvSpPr txBox="1"/>
          <p:nvPr/>
        </p:nvSpPr>
        <p:spPr>
          <a:xfrm rot="-750258">
            <a:off x="5776362" y="1374101"/>
            <a:ext cx="3864665" cy="452431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800" b="0" i="0" u="none" strike="noStrike" cap="none" baseline="0">
                <a:solidFill>
                  <a:schemeClr val="dk1"/>
                </a:solidFill>
                <a:latin typeface="Trebuchet MS"/>
                <a:ea typeface="Trebuchet MS"/>
                <a:cs typeface="Trebuchet MS"/>
                <a:sym typeface="Trebuchet MS"/>
              </a:rPr>
              <a:t>Step Three:</a:t>
            </a:r>
          </a:p>
          <a:p>
            <a:pPr marL="0" marR="0" lvl="0" indent="0" algn="l" rtl="0">
              <a:spcBef>
                <a:spcPts val="0"/>
              </a:spcBef>
              <a:spcAft>
                <a:spcPts val="0"/>
              </a:spcAft>
              <a:buNone/>
            </a:pPr>
            <a:endParaRPr sz="1800" b="0" i="0" u="none" strike="noStrike" cap="none" baseline="0">
              <a:solidFill>
                <a:schemeClr val="dk1"/>
              </a:solidFill>
              <a:latin typeface="Trebuchet MS"/>
              <a:ea typeface="Trebuchet MS"/>
              <a:cs typeface="Trebuchet MS"/>
              <a:sym typeface="Trebuchet MS"/>
            </a:endParaRPr>
          </a:p>
          <a:p>
            <a:pPr marL="0" marR="0" lvl="0" indent="0" algn="l" rtl="0">
              <a:spcBef>
                <a:spcPts val="0"/>
              </a:spcBef>
              <a:buSzPct val="25000"/>
              <a:buNone/>
            </a:pPr>
            <a:r>
              <a:rPr lang="en-US" sz="1800" b="0" i="0" u="none" strike="noStrike" cap="none" baseline="0">
                <a:solidFill>
                  <a:schemeClr val="dk1"/>
                </a:solidFill>
                <a:latin typeface="Trebuchet MS"/>
                <a:ea typeface="Trebuchet MS"/>
                <a:cs typeface="Trebuchet MS"/>
                <a:sym typeface="Trebuchet MS"/>
              </a:rPr>
              <a:t>Send  follow-up email to confirm the meeting time &amp; location</a:t>
            </a:r>
          </a:p>
          <a:p>
            <a:pPr marL="0" marR="0" lvl="0" indent="0" algn="l" rtl="0">
              <a:spcBef>
                <a:spcPts val="0"/>
              </a:spcBef>
              <a:buNone/>
            </a:pPr>
            <a:endParaRPr sz="1800" b="0" i="0" u="none" strike="noStrike" cap="none" baseline="0">
              <a:solidFill>
                <a:schemeClr val="dk1"/>
              </a:solidFill>
              <a:latin typeface="Trebuchet MS"/>
              <a:ea typeface="Trebuchet MS"/>
              <a:cs typeface="Trebuchet MS"/>
              <a:sym typeface="Trebuchet MS"/>
            </a:endParaRPr>
          </a:p>
          <a:p>
            <a:pPr marL="800100" marR="0" lvl="1" indent="-342900" algn="l" rtl="0">
              <a:spcBef>
                <a:spcPts val="0"/>
              </a:spcBef>
              <a:buClr>
                <a:schemeClr val="dk1"/>
              </a:buClr>
              <a:buSzPct val="100000"/>
              <a:buFont typeface="Trebuchet MS"/>
              <a:buAutoNum type="arabicPeriod"/>
            </a:pPr>
            <a:r>
              <a:rPr lang="en-US" sz="1800" b="0" i="0" u="none" strike="noStrike" cap="none" baseline="0">
                <a:solidFill>
                  <a:schemeClr val="dk1"/>
                </a:solidFill>
                <a:latin typeface="Trebuchet MS"/>
                <a:ea typeface="Trebuchet MS"/>
                <a:cs typeface="Trebuchet MS"/>
                <a:sym typeface="Trebuchet MS"/>
              </a:rPr>
              <a:t>as a group, look at potential follow-up e-mail</a:t>
            </a:r>
            <a:r>
              <a:rPr lang="en-US" sz="1800">
                <a:solidFill>
                  <a:schemeClr val="dk1"/>
                </a:solidFill>
                <a:latin typeface="Trebuchet MS"/>
                <a:ea typeface="Trebuchet MS"/>
                <a:cs typeface="Trebuchet MS"/>
                <a:sym typeface="Trebuchet MS"/>
              </a:rPr>
              <a:t>,</a:t>
            </a:r>
            <a:r>
              <a:rPr lang="en-US" sz="1800" b="0" i="0" u="none" strike="noStrike" cap="none" baseline="0">
                <a:solidFill>
                  <a:schemeClr val="dk1"/>
                </a:solidFill>
                <a:latin typeface="Trebuchet MS"/>
                <a:ea typeface="Trebuchet MS"/>
                <a:cs typeface="Trebuchet MS"/>
                <a:sym typeface="Trebuchet MS"/>
              </a:rPr>
              <a:t> discuss and make suggestions for improvement</a:t>
            </a:r>
          </a:p>
          <a:p>
            <a:pPr marL="457200" marR="0" lvl="1" indent="0" algn="l" rtl="0">
              <a:spcBef>
                <a:spcPts val="0"/>
              </a:spcBef>
              <a:buNone/>
            </a:pPr>
            <a:endParaRPr sz="1800" b="0" i="0" u="none" strike="noStrike" cap="none" baseline="0">
              <a:solidFill>
                <a:schemeClr val="dk1"/>
              </a:solidFill>
              <a:latin typeface="Trebuchet MS"/>
              <a:ea typeface="Trebuchet MS"/>
              <a:cs typeface="Trebuchet MS"/>
              <a:sym typeface="Trebuchet MS"/>
            </a:endParaRPr>
          </a:p>
          <a:p>
            <a:pPr marL="800100" marR="0" lvl="1" indent="-342900" algn="l" rtl="0">
              <a:spcBef>
                <a:spcPts val="0"/>
              </a:spcBef>
              <a:buClr>
                <a:schemeClr val="dk1"/>
              </a:buClr>
              <a:buSzPct val="100000"/>
              <a:buFont typeface="Trebuchet MS"/>
              <a:buAutoNum type="arabicPeriod"/>
            </a:pPr>
            <a:r>
              <a:rPr lang="en-US" sz="1800" b="0" i="0" u="none" strike="noStrike" cap="none" baseline="0">
                <a:solidFill>
                  <a:schemeClr val="dk1"/>
                </a:solidFill>
                <a:latin typeface="Trebuchet MS"/>
                <a:ea typeface="Trebuchet MS"/>
                <a:cs typeface="Trebuchet MS"/>
                <a:sym typeface="Trebuchet MS"/>
              </a:rPr>
              <a:t>day before the meeting,      </a:t>
            </a:r>
          </a:p>
          <a:p>
            <a:pPr marL="457200" marR="0" lvl="1" indent="0" algn="l" rtl="0">
              <a:spcBef>
                <a:spcPts val="0"/>
              </a:spcBef>
              <a:buSzPct val="25000"/>
              <a:buNone/>
            </a:pPr>
            <a:r>
              <a:rPr lang="en-US" sz="1800" b="0" i="0" u="none" strike="noStrike" cap="none" baseline="0">
                <a:solidFill>
                  <a:schemeClr val="dk1"/>
                </a:solidFill>
                <a:latin typeface="Trebuchet MS"/>
                <a:ea typeface="Trebuchet MS"/>
                <a:cs typeface="Trebuchet MS"/>
                <a:sym typeface="Trebuchet MS"/>
              </a:rPr>
              <a:t>     call (or have someone call) </a:t>
            </a:r>
          </a:p>
          <a:p>
            <a:pPr marL="457200" marR="0" lvl="1" indent="0" algn="l" rtl="0">
              <a:spcBef>
                <a:spcPts val="0"/>
              </a:spcBef>
              <a:buSzPct val="25000"/>
              <a:buNone/>
            </a:pPr>
            <a:r>
              <a:rPr lang="en-US" sz="1800" b="0" i="0" u="none" strike="noStrike" cap="none" baseline="0">
                <a:solidFill>
                  <a:schemeClr val="dk1"/>
                </a:solidFill>
                <a:latin typeface="Trebuchet MS"/>
                <a:ea typeface="Trebuchet MS"/>
                <a:cs typeface="Trebuchet MS"/>
                <a:sym typeface="Trebuchet MS"/>
              </a:rPr>
              <a:t>     to confirm the meeting</a:t>
            </a:r>
          </a:p>
          <a:p>
            <a:pPr marL="457200" marR="0" lvl="1" indent="0" algn="l" rtl="0">
              <a:spcBef>
                <a:spcPts val="0"/>
              </a:spcBef>
              <a:buNone/>
            </a:pPr>
            <a:endParaRPr sz="1800" b="0" i="0" u="none" strike="noStrike" cap="none" baseline="0">
              <a:solidFill>
                <a:schemeClr val="dk1"/>
              </a:solidFill>
              <a:latin typeface="Trebuchet MS"/>
              <a:ea typeface="Trebuchet MS"/>
              <a:cs typeface="Trebuchet MS"/>
              <a:sym typeface="Trebuchet MS"/>
            </a:endParaRPr>
          </a:p>
          <a:p>
            <a:pPr marL="457200" marR="0" lvl="1" indent="0" algn="l" rtl="0">
              <a:spcBef>
                <a:spcPts val="0"/>
              </a:spcBef>
              <a:buNone/>
            </a:pPr>
            <a:endParaRPr sz="1800" b="0" i="0" u="none" strike="noStrike" cap="none" baseline="0">
              <a:solidFill>
                <a:schemeClr val="dk1"/>
              </a:solidFill>
              <a:latin typeface="Trebuchet MS"/>
              <a:ea typeface="Trebuchet MS"/>
              <a:cs typeface="Trebuchet MS"/>
              <a:sym typeface="Trebuchet MS"/>
            </a:endParaRPr>
          </a:p>
        </p:txBody>
      </p:sp>
      <p:sp>
        <p:nvSpPr>
          <p:cNvPr id="187" name="Shape 187"/>
          <p:cNvSpPr/>
          <p:nvPr/>
        </p:nvSpPr>
        <p:spPr>
          <a:xfrm>
            <a:off x="4646612" y="76200"/>
            <a:ext cx="7391399"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0" i="0" u="none" strike="noStrike" cap="none" baseline="0">
                <a:solidFill>
                  <a:schemeClr val="dk1"/>
                </a:solidFill>
                <a:latin typeface="Trebuchet MS"/>
                <a:ea typeface="Trebuchet MS"/>
                <a:cs typeface="Trebuchet MS"/>
                <a:sym typeface="Trebuchet MS"/>
              </a:rPr>
              <a:t>On your Action Plan</a:t>
            </a: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7600</TotalTime>
  <Words>721</Words>
  <Application>Microsoft Office PowerPoint</Application>
  <PresentationFormat>Custom</PresentationFormat>
  <Paragraphs>111</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Century Gothic</vt:lpstr>
      <vt:lpstr>DHF Happy Birthday Ryan</vt:lpstr>
      <vt:lpstr>Noto Symbol</vt:lpstr>
      <vt:lpstr>Trebuchet MS</vt:lpstr>
      <vt:lpstr>Facet</vt:lpstr>
      <vt:lpstr>Continuous Improvement Planning – Informal Needs Assessment</vt:lpstr>
      <vt:lpstr>Welcome!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Continuous Improvement Planning – Informal Needs Assessment</dc:title>
  <dc:creator>Suzy Dees</dc:creator>
  <cp:lastModifiedBy>Suzy Dees</cp:lastModifiedBy>
  <cp:revision>11</cp:revision>
  <cp:lastPrinted>2015-05-26T15:15:46Z</cp:lastPrinted>
  <dcterms:modified xsi:type="dcterms:W3CDTF">2015-09-29T21:44:49Z</dcterms:modified>
</cp:coreProperties>
</file>