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4" r:id="rId2"/>
    <p:sldMasterId id="2147483661" r:id="rId3"/>
    <p:sldMasterId id="2147483694" r:id="rId4"/>
    <p:sldMasterId id="2147483700" r:id="rId5"/>
    <p:sldMasterId id="2147483706" r:id="rId6"/>
    <p:sldMasterId id="2147483711" r:id="rId7"/>
    <p:sldMasterId id="2147483862" r:id="rId8"/>
    <p:sldMasterId id="2147484002" r:id="rId9"/>
    <p:sldMasterId id="2147484165" r:id="rId10"/>
    <p:sldMasterId id="2147484213" r:id="rId11"/>
    <p:sldMasterId id="2147484281" r:id="rId12"/>
    <p:sldMasterId id="2147484294" r:id="rId13"/>
    <p:sldMasterId id="2147484338" r:id="rId14"/>
    <p:sldMasterId id="2147484351" r:id="rId15"/>
    <p:sldMasterId id="2147484363" r:id="rId16"/>
  </p:sldMasterIdLst>
  <p:notesMasterIdLst>
    <p:notesMasterId r:id="rId45"/>
  </p:notesMasterIdLst>
  <p:handoutMasterIdLst>
    <p:handoutMasterId r:id="rId46"/>
  </p:handoutMasterIdLst>
  <p:sldIdLst>
    <p:sldId id="1327" r:id="rId17"/>
    <p:sldId id="1328" r:id="rId18"/>
    <p:sldId id="1329" r:id="rId19"/>
    <p:sldId id="1330" r:id="rId20"/>
    <p:sldId id="1334" r:id="rId21"/>
    <p:sldId id="1412" r:id="rId22"/>
    <p:sldId id="1422" r:id="rId23"/>
    <p:sldId id="1342" r:id="rId24"/>
    <p:sldId id="1450" r:id="rId25"/>
    <p:sldId id="1418" r:id="rId26"/>
    <p:sldId id="1343" r:id="rId27"/>
    <p:sldId id="1344" r:id="rId28"/>
    <p:sldId id="1345" r:id="rId29"/>
    <p:sldId id="1350" r:id="rId30"/>
    <p:sldId id="1351" r:id="rId31"/>
    <p:sldId id="1346" r:id="rId32"/>
    <p:sldId id="1353" r:id="rId33"/>
    <p:sldId id="1347" r:id="rId34"/>
    <p:sldId id="1348" r:id="rId35"/>
    <p:sldId id="1354" r:id="rId36"/>
    <p:sldId id="1442" r:id="rId37"/>
    <p:sldId id="1443" r:id="rId38"/>
    <p:sldId id="1444" r:id="rId39"/>
    <p:sldId id="1439" r:id="rId40"/>
    <p:sldId id="1349" r:id="rId41"/>
    <p:sldId id="1358" r:id="rId42"/>
    <p:sldId id="1352" r:id="rId43"/>
    <p:sldId id="1431" r:id="rId44"/>
  </p:sldIdLst>
  <p:sldSz cx="9144000" cy="6858000" type="screen4x3"/>
  <p:notesSz cx="7086600" cy="9372600"/>
  <p:defaultTextStyle>
    <a:defPPr>
      <a:defRPr lang="en-US"/>
    </a:defPPr>
    <a:lvl1pPr algn="l" defTabSz="457200" rtl="0" fontAlgn="base">
      <a:spcBef>
        <a:spcPct val="0"/>
      </a:spcBef>
      <a:spcAft>
        <a:spcPct val="0"/>
      </a:spcAft>
      <a:defRPr kern="1200">
        <a:solidFill>
          <a:schemeClr val="tx1"/>
        </a:solidFill>
        <a:latin typeface="Calibri"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5pPr>
    <a:lvl6pPr marL="2286000" algn="l" defTabSz="914400" rtl="0" eaLnBrk="1" latinLnBrk="0" hangingPunct="1">
      <a:defRPr kern="1200">
        <a:solidFill>
          <a:schemeClr val="tx1"/>
        </a:solidFill>
        <a:latin typeface="Calibri" pitchFamily="34" charset="0"/>
        <a:ea typeface="ヒラギノ角ゴ Pro W3" charset="-128"/>
        <a:cs typeface="+mn-cs"/>
      </a:defRPr>
    </a:lvl6pPr>
    <a:lvl7pPr marL="2743200" algn="l" defTabSz="914400" rtl="0" eaLnBrk="1" latinLnBrk="0" hangingPunct="1">
      <a:defRPr kern="1200">
        <a:solidFill>
          <a:schemeClr val="tx1"/>
        </a:solidFill>
        <a:latin typeface="Calibri" pitchFamily="34" charset="0"/>
        <a:ea typeface="ヒラギノ角ゴ Pro W3" charset="-128"/>
        <a:cs typeface="+mn-cs"/>
      </a:defRPr>
    </a:lvl7pPr>
    <a:lvl8pPr marL="3200400" algn="l" defTabSz="914400" rtl="0" eaLnBrk="1" latinLnBrk="0" hangingPunct="1">
      <a:defRPr kern="1200">
        <a:solidFill>
          <a:schemeClr val="tx1"/>
        </a:solidFill>
        <a:latin typeface="Calibri" pitchFamily="34" charset="0"/>
        <a:ea typeface="ヒラギノ角ゴ Pro W3" charset="-128"/>
        <a:cs typeface="+mn-cs"/>
      </a:defRPr>
    </a:lvl8pPr>
    <a:lvl9pPr marL="3657600" algn="l" defTabSz="914400" rtl="0" eaLnBrk="1" latinLnBrk="0" hangingPunct="1">
      <a:defRPr kern="1200">
        <a:solidFill>
          <a:schemeClr val="tx1"/>
        </a:solidFill>
        <a:latin typeface="Calibri" pitchFamily="34" charset="0"/>
        <a:ea typeface="ヒラギノ角ゴ Pro W3"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ye Forgione" initials="" lastIdx="2" clrIdx="0"/>
  <p:cmAuthor id="1" name="Neemesha Brown" initials="" lastIdx="3" clrIdx="1"/>
  <p:cmAuthor id="2" name="Jennifer Taylor" initials="JT" lastIdx="13" clrIdx="2"/>
  <p:cmAuthor id="3" name="Molly Ewing" initials="ME"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2B3"/>
    <a:srgbClr val="F4A970"/>
    <a:srgbClr val="F8F8F8"/>
    <a:srgbClr val="004CE2"/>
    <a:srgbClr val="FFAE37"/>
    <a:srgbClr val="E60000"/>
    <a:srgbClr val="FF6600"/>
    <a:srgbClr val="007FC5"/>
    <a:srgbClr val="D2F0C8"/>
    <a:srgbClr val="F7E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26" autoAdjust="0"/>
    <p:restoredTop sz="65009" autoAdjust="0"/>
  </p:normalViewPr>
  <p:slideViewPr>
    <p:cSldViewPr snapToGrid="0" snapToObjects="1">
      <p:cViewPr>
        <p:scale>
          <a:sx n="50" d="100"/>
          <a:sy n="50" d="100"/>
        </p:scale>
        <p:origin x="-678" y="204"/>
      </p:cViewPr>
      <p:guideLst>
        <p:guide orient="horz" pos="2160"/>
        <p:guide pos="2880"/>
      </p:guideLst>
    </p:cSldViewPr>
  </p:slideViewPr>
  <p:outlineViewPr>
    <p:cViewPr>
      <p:scale>
        <a:sx n="33" d="100"/>
        <a:sy n="33" d="100"/>
      </p:scale>
      <p:origin x="0" y="18562"/>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682F82E4-FA4D-4F8F-B09D-E0C413DFB694}">
      <dgm:prSet phldrT="[Text]"/>
      <dgm:spPr/>
      <dgm:t>
        <a:bodyPr/>
        <a:lstStyle/>
        <a:p>
          <a:r>
            <a:rPr lang="en-US" dirty="0" smtClean="0"/>
            <a:t>Performance Expectation</a:t>
          </a:r>
          <a:endParaRPr lang="en-US" dirty="0"/>
        </a:p>
      </dgm:t>
    </dgm:pt>
    <dgm:pt modelId="{D7AAC0FA-C7A7-48AB-A153-9770D6DDE6D5}" type="parTrans" cxnId="{577B29C2-A846-49FE-B146-9A05885B4CDC}">
      <dgm:prSet/>
      <dgm:spPr/>
      <dgm:t>
        <a:bodyPr/>
        <a:lstStyle/>
        <a:p>
          <a:endParaRPr lang="en-US"/>
        </a:p>
      </dgm:t>
    </dgm:pt>
    <dgm:pt modelId="{BDD0EBB7-ABE0-4EE1-914B-D06A80986009}" type="sibTrans" cxnId="{577B29C2-A846-49FE-B146-9A05885B4CDC}">
      <dgm:prSet/>
      <dgm:spPr/>
      <dgm:t>
        <a:bodyPr/>
        <a:lstStyle/>
        <a:p>
          <a:endParaRPr lang="en-US"/>
        </a:p>
      </dgm:t>
    </dgm:pt>
    <dgm:pt modelId="{7ED74D04-796E-4A17-BC60-8050D5D5CBD9}">
      <dgm:prSet phldrT="[Text]"/>
      <dgm:spPr/>
      <dgm:t>
        <a:bodyPr/>
        <a:lstStyle/>
        <a:p>
          <a:r>
            <a:rPr lang="en-US" dirty="0" smtClean="0"/>
            <a:t>Make Sense of the DCI</a:t>
          </a:r>
          <a:endParaRPr lang="en-US" dirty="0"/>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t>Summarize the DCI</a:t>
          </a:r>
          <a:endParaRPr lang="en-US" dirty="0"/>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t>Read and Mark the DCI</a:t>
          </a:r>
          <a:endParaRPr lang="en-US" dirty="0"/>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CE028844-6A1B-4E35-9076-23E268B9A71B}" type="presOf" srcId="{7ED74D04-796E-4A17-BC60-8050D5D5CBD9}" destId="{C38CC180-D5AA-4701-BC62-C4ADDADF8B31}" srcOrd="0" destOrd="0" presId="urn:microsoft.com/office/officeart/2009/layout/CircleArrowProcess"/>
    <dgm:cxn modelId="{DD1A27C8-2E36-454C-BBF3-C64059300A9D}" type="presOf" srcId="{99390E95-522B-4060-A21F-A093E5FD2CF2}" destId="{3B332F01-7516-472E-990A-9477A4430647}"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10E8B42D-DF33-4780-A5FF-A1260AD76953}" type="presOf" srcId="{57678F2C-5F8F-4A03-8FA2-44C33A5F547B}" destId="{77F68B85-C06A-4D1C-8A49-496D36680BDA}"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C67B02CF-AE9F-4F0A-BDD7-A4B7660C8931}" type="presOf" srcId="{682F82E4-FA4D-4F8F-B09D-E0C413DFB694}" destId="{FD91D680-87FA-420A-909D-224BE464F12C}"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577B29C2-A846-49FE-B146-9A05885B4CDC}" srcId="{3C78CDE9-D74C-47FF-81A4-AEE277DB066B}" destId="{682F82E4-FA4D-4F8F-B09D-E0C413DFB694}" srcOrd="0" destOrd="0" parTransId="{D7AAC0FA-C7A7-48AB-A153-9770D6DDE6D5}" sibTransId="{BDD0EBB7-ABE0-4EE1-914B-D06A80986009}"/>
    <dgm:cxn modelId="{95395230-F124-4FAA-9EE3-29D656A5087C}" type="presOf" srcId="{3C78CDE9-D74C-47FF-81A4-AEE277DB066B}" destId="{D2B2E41C-3F73-428D-A322-61DEB28A54D6}" srcOrd="0" destOrd="0" presId="urn:microsoft.com/office/officeart/2009/layout/CircleArrowProcess"/>
    <dgm:cxn modelId="{1B4BEE5C-F0DE-4A4E-8364-35A612199E08}" type="presParOf" srcId="{D2B2E41C-3F73-428D-A322-61DEB28A54D6}" destId="{B5DDED08-AD69-43FA-BD01-C23942526CB5}" srcOrd="0" destOrd="0" presId="urn:microsoft.com/office/officeart/2009/layout/CircleArrowProcess"/>
    <dgm:cxn modelId="{11941F9A-4E50-4317-B5CC-B445647F5BAE}" type="presParOf" srcId="{B5DDED08-AD69-43FA-BD01-C23942526CB5}" destId="{27E66483-1FFA-4662-87E1-F22468D8E9F2}" srcOrd="0" destOrd="0" presId="urn:microsoft.com/office/officeart/2009/layout/CircleArrowProcess"/>
    <dgm:cxn modelId="{3AA4338A-F94D-44D8-A005-5EB3268B29FD}" type="presParOf" srcId="{D2B2E41C-3F73-428D-A322-61DEB28A54D6}" destId="{FD91D680-87FA-420A-909D-224BE464F12C}" srcOrd="1" destOrd="0" presId="urn:microsoft.com/office/officeart/2009/layout/CircleArrowProcess"/>
    <dgm:cxn modelId="{DD7842A1-DE5C-4E68-96B5-EDB10933B42F}" type="presParOf" srcId="{D2B2E41C-3F73-428D-A322-61DEB28A54D6}" destId="{58E052E3-6BBC-41B4-ACF7-A325DCCC4821}" srcOrd="2" destOrd="0" presId="urn:microsoft.com/office/officeart/2009/layout/CircleArrowProcess"/>
    <dgm:cxn modelId="{3665A7FA-FF12-43E5-8753-8806BC08D944}" type="presParOf" srcId="{58E052E3-6BBC-41B4-ACF7-A325DCCC4821}" destId="{AB95ED71-9F5C-4DD1-9234-78BD69C31D2D}" srcOrd="0" destOrd="0" presId="urn:microsoft.com/office/officeart/2009/layout/CircleArrowProcess"/>
    <dgm:cxn modelId="{4A8A4ECF-BF5E-4FB3-AFF5-CF7F11710846}" type="presParOf" srcId="{D2B2E41C-3F73-428D-A322-61DEB28A54D6}" destId="{3B332F01-7516-472E-990A-9477A4430647}" srcOrd="3" destOrd="0" presId="urn:microsoft.com/office/officeart/2009/layout/CircleArrowProcess"/>
    <dgm:cxn modelId="{02600AB2-AF94-4020-A190-DABC103EB292}" type="presParOf" srcId="{D2B2E41C-3F73-428D-A322-61DEB28A54D6}" destId="{57832D41-9B7F-424B-A3C0-D1958AFE2593}" srcOrd="4" destOrd="0" presId="urn:microsoft.com/office/officeart/2009/layout/CircleArrowProcess"/>
    <dgm:cxn modelId="{6A6BF41B-9772-43EB-8D94-FAB2E22D3FA4}" type="presParOf" srcId="{57832D41-9B7F-424B-A3C0-D1958AFE2593}" destId="{9768CC12-992B-4320-8025-33970AA97F2E}" srcOrd="0" destOrd="0" presId="urn:microsoft.com/office/officeart/2009/layout/CircleArrowProcess"/>
    <dgm:cxn modelId="{C744B810-A876-41F1-A597-4F158260EB03}" type="presParOf" srcId="{D2B2E41C-3F73-428D-A322-61DEB28A54D6}" destId="{C38CC180-D5AA-4701-BC62-C4ADDADF8B31}" srcOrd="5" destOrd="0" presId="urn:microsoft.com/office/officeart/2009/layout/CircleArrowProcess"/>
    <dgm:cxn modelId="{416CBDD3-F52A-429A-A525-4B8E45DE9366}" type="presParOf" srcId="{D2B2E41C-3F73-428D-A322-61DEB28A54D6}" destId="{07BCEC20-4E21-4FBD-8CD4-ACCF7569E0D2}" srcOrd="6" destOrd="0" presId="urn:microsoft.com/office/officeart/2009/layout/CircleArrowProcess"/>
    <dgm:cxn modelId="{C4C93C01-04DA-4FAC-B43A-45F8D08CE067}" type="presParOf" srcId="{07BCEC20-4E21-4FBD-8CD4-ACCF7569E0D2}" destId="{40690DB3-83A8-41CD-8F92-30D4CF918651}" srcOrd="0" destOrd="0" presId="urn:microsoft.com/office/officeart/2009/layout/CircleArrowProcess"/>
    <dgm:cxn modelId="{20BEB964-F4E1-42FC-A4C4-6A77EBAB475C}" type="presParOf" srcId="{D2B2E41C-3F73-428D-A322-61DEB28A54D6}" destId="{77F68B85-C06A-4D1C-8A49-496D36680BDA}" srcOrd="7"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t>Performance Expectation</a:t>
          </a:r>
          <a:endParaRPr lang="en-US" dirty="0"/>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AAC4B883-2355-4D61-B729-56F98DD2CF9F}" type="presOf" srcId="{57678F2C-5F8F-4A03-8FA2-44C33A5F547B}" destId="{77F68B85-C06A-4D1C-8A49-496D36680BDA}"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EC5C6915-9B8B-4881-82D8-46DD2680D133}" type="presOf" srcId="{7ED74D04-796E-4A17-BC60-8050D5D5CBD9}" destId="{C38CC180-D5AA-4701-BC62-C4ADDADF8B31}"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7F5D3B84-712A-477E-85B3-0CD0F03A8FED}" type="presOf" srcId="{682F82E4-FA4D-4F8F-B09D-E0C413DFB694}" destId="{FD91D680-87FA-420A-909D-224BE464F12C}"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55DB2D86-BB3A-4BA9-949A-22334A89593C}" type="presOf" srcId="{99390E95-522B-4060-A21F-A093E5FD2CF2}" destId="{3B332F01-7516-472E-990A-9477A4430647}"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55BCB4C6-CDA3-466D-8733-7DA801CD5B3C}" type="presOf" srcId="{3C78CDE9-D74C-47FF-81A4-AEE277DB066B}" destId="{D2B2E41C-3F73-428D-A322-61DEB28A54D6}" srcOrd="0" destOrd="0" presId="urn:microsoft.com/office/officeart/2009/layout/CircleArrowProcess"/>
    <dgm:cxn modelId="{0950A93A-DE24-42A9-8709-28D488DAED97}" type="presParOf" srcId="{D2B2E41C-3F73-428D-A322-61DEB28A54D6}" destId="{B5DDED08-AD69-43FA-BD01-C23942526CB5}" srcOrd="0" destOrd="0" presId="urn:microsoft.com/office/officeart/2009/layout/CircleArrowProcess"/>
    <dgm:cxn modelId="{A73A014C-8069-4017-A94F-B65032556139}" type="presParOf" srcId="{B5DDED08-AD69-43FA-BD01-C23942526CB5}" destId="{27E66483-1FFA-4662-87E1-F22468D8E9F2}" srcOrd="0" destOrd="0" presId="urn:microsoft.com/office/officeart/2009/layout/CircleArrowProcess"/>
    <dgm:cxn modelId="{E0AA3863-C08C-4746-88B4-BDBEA2E983FD}" type="presParOf" srcId="{D2B2E41C-3F73-428D-A322-61DEB28A54D6}" destId="{FD91D680-87FA-420A-909D-224BE464F12C}" srcOrd="1" destOrd="0" presId="urn:microsoft.com/office/officeart/2009/layout/CircleArrowProcess"/>
    <dgm:cxn modelId="{FF01D87E-B665-4417-9BAA-EBE8F3DD8CE0}" type="presParOf" srcId="{D2B2E41C-3F73-428D-A322-61DEB28A54D6}" destId="{58E052E3-6BBC-41B4-ACF7-A325DCCC4821}" srcOrd="2" destOrd="0" presId="urn:microsoft.com/office/officeart/2009/layout/CircleArrowProcess"/>
    <dgm:cxn modelId="{0759899A-2978-4899-8AB1-DEE461A6E801}" type="presParOf" srcId="{58E052E3-6BBC-41B4-ACF7-A325DCCC4821}" destId="{AB95ED71-9F5C-4DD1-9234-78BD69C31D2D}" srcOrd="0" destOrd="0" presId="urn:microsoft.com/office/officeart/2009/layout/CircleArrowProcess"/>
    <dgm:cxn modelId="{DCE4B61F-DBE1-4408-9E55-5A0ED0BDDD22}" type="presParOf" srcId="{D2B2E41C-3F73-428D-A322-61DEB28A54D6}" destId="{3B332F01-7516-472E-990A-9477A4430647}" srcOrd="3" destOrd="0" presId="urn:microsoft.com/office/officeart/2009/layout/CircleArrowProcess"/>
    <dgm:cxn modelId="{D45ED28E-92D1-4E38-8ECC-2B7F1C59A6BA}" type="presParOf" srcId="{D2B2E41C-3F73-428D-A322-61DEB28A54D6}" destId="{57832D41-9B7F-424B-A3C0-D1958AFE2593}" srcOrd="4" destOrd="0" presId="urn:microsoft.com/office/officeart/2009/layout/CircleArrowProcess"/>
    <dgm:cxn modelId="{AF731633-794F-480B-B130-01D4A8E5A4E1}" type="presParOf" srcId="{57832D41-9B7F-424B-A3C0-D1958AFE2593}" destId="{9768CC12-992B-4320-8025-33970AA97F2E}" srcOrd="0" destOrd="0" presId="urn:microsoft.com/office/officeart/2009/layout/CircleArrowProcess"/>
    <dgm:cxn modelId="{06A9D7B9-22F4-4AFF-9C43-2F9CD1602563}" type="presParOf" srcId="{D2B2E41C-3F73-428D-A322-61DEB28A54D6}" destId="{C38CC180-D5AA-4701-BC62-C4ADDADF8B31}" srcOrd="5" destOrd="0" presId="urn:microsoft.com/office/officeart/2009/layout/CircleArrowProcess"/>
    <dgm:cxn modelId="{35CE6715-5A28-4D0C-975D-29B87F9F37D0}" type="presParOf" srcId="{D2B2E41C-3F73-428D-A322-61DEB28A54D6}" destId="{07BCEC20-4E21-4FBD-8CD4-ACCF7569E0D2}" srcOrd="6" destOrd="0" presId="urn:microsoft.com/office/officeart/2009/layout/CircleArrowProcess"/>
    <dgm:cxn modelId="{3E184FE5-A219-4B86-96A9-C5EB860E215F}" type="presParOf" srcId="{07BCEC20-4E21-4FBD-8CD4-ACCF7569E0D2}" destId="{40690DB3-83A8-41CD-8F92-30D4CF918651}" srcOrd="0" destOrd="0" presId="urn:microsoft.com/office/officeart/2009/layout/CircleArrowProcess"/>
    <dgm:cxn modelId="{2BE9FE66-51F2-4546-A6DB-F27D6459CECF}"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t>Read and Mark the DCI</a:t>
          </a:r>
          <a:endParaRPr lang="en-US" dirty="0">
            <a:solidFill>
              <a:schemeClr val="tx1"/>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C1136B5F-FCCA-4FF1-9AAF-0BA7FB434E6B}" type="presOf" srcId="{57678F2C-5F8F-4A03-8FA2-44C33A5F547B}" destId="{77F68B85-C06A-4D1C-8A49-496D36680BDA}"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A9B184C8-3345-4AB1-B6DC-4700174D4940}" srcId="{3C78CDE9-D74C-47FF-81A4-AEE277DB066B}" destId="{7ED74D04-796E-4A17-BC60-8050D5D5CBD9}" srcOrd="2" destOrd="0" parTransId="{DA87FA95-E635-4B39-B0B7-6C161D4262C9}" sibTransId="{A2D0B71A-75D5-483C-9805-43897AEDBA83}"/>
    <dgm:cxn modelId="{5B8FF33F-9C2E-4F56-BB23-213AD5149D37}" type="presOf" srcId="{99390E95-522B-4060-A21F-A093E5FD2CF2}" destId="{3B332F01-7516-472E-990A-9477A4430647}" srcOrd="0" destOrd="0" presId="urn:microsoft.com/office/officeart/2009/layout/CircleArrowProcess"/>
    <dgm:cxn modelId="{C845DA17-686B-48DC-9FC9-05802D322438}" type="presOf" srcId="{7ED74D04-796E-4A17-BC60-8050D5D5CBD9}" destId="{C38CC180-D5AA-4701-BC62-C4ADDADF8B31}" srcOrd="0" destOrd="0" presId="urn:microsoft.com/office/officeart/2009/layout/CircleArrowProcess"/>
    <dgm:cxn modelId="{39166759-2A7D-40F0-8D52-7BC2CDDAAE97}" type="presOf" srcId="{3C78CDE9-D74C-47FF-81A4-AEE277DB066B}" destId="{D2B2E41C-3F73-428D-A322-61DEB28A54D6}" srcOrd="0" destOrd="0" presId="urn:microsoft.com/office/officeart/2009/layout/CircleArrowProcess"/>
    <dgm:cxn modelId="{CE8A810B-7503-4EA7-98DE-A95FAB4767B7}" type="presOf" srcId="{682F82E4-FA4D-4F8F-B09D-E0C413DFB694}" destId="{FD91D680-87FA-420A-909D-224BE464F12C}"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64DBEDA1-80B8-4ACD-9B47-93DA83DE33DA}" type="presParOf" srcId="{D2B2E41C-3F73-428D-A322-61DEB28A54D6}" destId="{B5DDED08-AD69-43FA-BD01-C23942526CB5}" srcOrd="0" destOrd="0" presId="urn:microsoft.com/office/officeart/2009/layout/CircleArrowProcess"/>
    <dgm:cxn modelId="{B7E963BC-2831-499E-9051-30A0915FD7EE}" type="presParOf" srcId="{B5DDED08-AD69-43FA-BD01-C23942526CB5}" destId="{27E66483-1FFA-4662-87E1-F22468D8E9F2}" srcOrd="0" destOrd="0" presId="urn:microsoft.com/office/officeart/2009/layout/CircleArrowProcess"/>
    <dgm:cxn modelId="{01960B5A-A3EB-4022-9B66-33B18099F74C}" type="presParOf" srcId="{D2B2E41C-3F73-428D-A322-61DEB28A54D6}" destId="{FD91D680-87FA-420A-909D-224BE464F12C}" srcOrd="1" destOrd="0" presId="urn:microsoft.com/office/officeart/2009/layout/CircleArrowProcess"/>
    <dgm:cxn modelId="{B05384C9-6F29-4D11-8A98-19711A656282}" type="presParOf" srcId="{D2B2E41C-3F73-428D-A322-61DEB28A54D6}" destId="{58E052E3-6BBC-41B4-ACF7-A325DCCC4821}" srcOrd="2" destOrd="0" presId="urn:microsoft.com/office/officeart/2009/layout/CircleArrowProcess"/>
    <dgm:cxn modelId="{D6BCA668-3614-4629-A85A-BC5EAD8D9D92}" type="presParOf" srcId="{58E052E3-6BBC-41B4-ACF7-A325DCCC4821}" destId="{AB95ED71-9F5C-4DD1-9234-78BD69C31D2D}" srcOrd="0" destOrd="0" presId="urn:microsoft.com/office/officeart/2009/layout/CircleArrowProcess"/>
    <dgm:cxn modelId="{8F7FA7EC-9EF7-43A8-AF50-0B22FA7E453A}" type="presParOf" srcId="{D2B2E41C-3F73-428D-A322-61DEB28A54D6}" destId="{3B332F01-7516-472E-990A-9477A4430647}" srcOrd="3" destOrd="0" presId="urn:microsoft.com/office/officeart/2009/layout/CircleArrowProcess"/>
    <dgm:cxn modelId="{3616D3B3-BC5D-4593-836A-4688AB1E2293}" type="presParOf" srcId="{D2B2E41C-3F73-428D-A322-61DEB28A54D6}" destId="{57832D41-9B7F-424B-A3C0-D1958AFE2593}" srcOrd="4" destOrd="0" presId="urn:microsoft.com/office/officeart/2009/layout/CircleArrowProcess"/>
    <dgm:cxn modelId="{D975B246-D926-42AD-BF0F-2126D729653B}" type="presParOf" srcId="{57832D41-9B7F-424B-A3C0-D1958AFE2593}" destId="{9768CC12-992B-4320-8025-33970AA97F2E}" srcOrd="0" destOrd="0" presId="urn:microsoft.com/office/officeart/2009/layout/CircleArrowProcess"/>
    <dgm:cxn modelId="{EFC00180-8359-42C5-B58B-3A16089A283C}" type="presParOf" srcId="{D2B2E41C-3F73-428D-A322-61DEB28A54D6}" destId="{C38CC180-D5AA-4701-BC62-C4ADDADF8B31}" srcOrd="5" destOrd="0" presId="urn:microsoft.com/office/officeart/2009/layout/CircleArrowProcess"/>
    <dgm:cxn modelId="{5F3B1A84-BB52-4F83-A715-F27EA65B75F6}" type="presParOf" srcId="{D2B2E41C-3F73-428D-A322-61DEB28A54D6}" destId="{07BCEC20-4E21-4FBD-8CD4-ACCF7569E0D2}" srcOrd="6" destOrd="0" presId="urn:microsoft.com/office/officeart/2009/layout/CircleArrowProcess"/>
    <dgm:cxn modelId="{E54A5D90-DAED-45BF-B14A-37B05B209218}" type="presParOf" srcId="{07BCEC20-4E21-4FBD-8CD4-ACCF7569E0D2}" destId="{40690DB3-83A8-41CD-8F92-30D4CF918651}" srcOrd="0" destOrd="0" presId="urn:microsoft.com/office/officeart/2009/layout/CircleArrowProcess"/>
    <dgm:cxn modelId="{A7B5F877-592B-4A31-8687-E4FF4FEB53EC}"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tx1"/>
              </a:solidFill>
            </a:rPr>
            <a:t>Make Sense of the DCI</a:t>
          </a:r>
          <a:endParaRPr lang="en-US" dirty="0">
            <a:solidFill>
              <a:schemeClr val="tx1"/>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F46882A5-B8DB-4AC5-B935-D9A83622A6DD}" type="presOf" srcId="{57678F2C-5F8F-4A03-8FA2-44C33A5F547B}" destId="{77F68B85-C06A-4D1C-8A49-496D36680BDA}" srcOrd="0" destOrd="0" presId="urn:microsoft.com/office/officeart/2009/layout/CircleArrowProcess"/>
    <dgm:cxn modelId="{46404B9C-6B60-4D37-A2DE-BAE462ADDE82}" type="presOf" srcId="{682F82E4-FA4D-4F8F-B09D-E0C413DFB694}" destId="{FD91D680-87FA-420A-909D-224BE464F12C}"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31FDC355-9A55-4F13-A357-DDBED28DA30D}" srcId="{3C78CDE9-D74C-47FF-81A4-AEE277DB066B}" destId="{99390E95-522B-4060-A21F-A093E5FD2CF2}" srcOrd="1" destOrd="0" parTransId="{666F3849-0231-4F58-98DF-A21C6D5F65D5}" sibTransId="{05579EA6-7C89-4D2F-BEB2-5A75131F4FED}"/>
    <dgm:cxn modelId="{04CE9451-ABB9-42A1-9A96-3F7C2AE894A7}" type="presOf" srcId="{7ED74D04-796E-4A17-BC60-8050D5D5CBD9}" destId="{C38CC180-D5AA-4701-BC62-C4ADDADF8B31}" srcOrd="0" destOrd="0" presId="urn:microsoft.com/office/officeart/2009/layout/CircleArrowProcess"/>
    <dgm:cxn modelId="{4C2F5BBE-0BDF-4DA9-99E4-ABCD96B4D15C}" type="presOf" srcId="{99390E95-522B-4060-A21F-A093E5FD2CF2}" destId="{3B332F01-7516-472E-990A-9477A4430647}"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6D20F30D-F0B6-44AD-B1A9-6F4F3115E2B0}" type="presOf" srcId="{3C78CDE9-D74C-47FF-81A4-AEE277DB066B}" destId="{D2B2E41C-3F73-428D-A322-61DEB28A54D6}"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BEA1AAB4-0EAB-45A4-BF7D-182C02579831}" type="presParOf" srcId="{D2B2E41C-3F73-428D-A322-61DEB28A54D6}" destId="{B5DDED08-AD69-43FA-BD01-C23942526CB5}" srcOrd="0" destOrd="0" presId="urn:microsoft.com/office/officeart/2009/layout/CircleArrowProcess"/>
    <dgm:cxn modelId="{4CC7CBA0-4986-4257-8975-72ACB1993F4A}" type="presParOf" srcId="{B5DDED08-AD69-43FA-BD01-C23942526CB5}" destId="{27E66483-1FFA-4662-87E1-F22468D8E9F2}" srcOrd="0" destOrd="0" presId="urn:microsoft.com/office/officeart/2009/layout/CircleArrowProcess"/>
    <dgm:cxn modelId="{568211A7-6CC7-4C07-B93E-BDE0C8D5D174}" type="presParOf" srcId="{D2B2E41C-3F73-428D-A322-61DEB28A54D6}" destId="{FD91D680-87FA-420A-909D-224BE464F12C}" srcOrd="1" destOrd="0" presId="urn:microsoft.com/office/officeart/2009/layout/CircleArrowProcess"/>
    <dgm:cxn modelId="{C7D1F93D-C70E-42BD-AA3F-9EF04D0D73B3}" type="presParOf" srcId="{D2B2E41C-3F73-428D-A322-61DEB28A54D6}" destId="{58E052E3-6BBC-41B4-ACF7-A325DCCC4821}" srcOrd="2" destOrd="0" presId="urn:microsoft.com/office/officeart/2009/layout/CircleArrowProcess"/>
    <dgm:cxn modelId="{BE4A2518-51D6-4C12-80D0-8F01956D3A51}" type="presParOf" srcId="{58E052E3-6BBC-41B4-ACF7-A325DCCC4821}" destId="{AB95ED71-9F5C-4DD1-9234-78BD69C31D2D}" srcOrd="0" destOrd="0" presId="urn:microsoft.com/office/officeart/2009/layout/CircleArrowProcess"/>
    <dgm:cxn modelId="{ADBAF558-3E14-49DE-9E43-DE997F84E5A6}" type="presParOf" srcId="{D2B2E41C-3F73-428D-A322-61DEB28A54D6}" destId="{3B332F01-7516-472E-990A-9477A4430647}" srcOrd="3" destOrd="0" presId="urn:microsoft.com/office/officeart/2009/layout/CircleArrowProcess"/>
    <dgm:cxn modelId="{8194331A-A8C7-42D1-857C-D6CE07617E55}" type="presParOf" srcId="{D2B2E41C-3F73-428D-A322-61DEB28A54D6}" destId="{57832D41-9B7F-424B-A3C0-D1958AFE2593}" srcOrd="4" destOrd="0" presId="urn:microsoft.com/office/officeart/2009/layout/CircleArrowProcess"/>
    <dgm:cxn modelId="{C81DE2E6-88F9-4824-88F0-0B81266F3B25}" type="presParOf" srcId="{57832D41-9B7F-424B-A3C0-D1958AFE2593}" destId="{9768CC12-992B-4320-8025-33970AA97F2E}" srcOrd="0" destOrd="0" presId="urn:microsoft.com/office/officeart/2009/layout/CircleArrowProcess"/>
    <dgm:cxn modelId="{E9BB5638-E605-4CF0-808B-59E3870D80A8}" type="presParOf" srcId="{D2B2E41C-3F73-428D-A322-61DEB28A54D6}" destId="{C38CC180-D5AA-4701-BC62-C4ADDADF8B31}" srcOrd="5" destOrd="0" presId="urn:microsoft.com/office/officeart/2009/layout/CircleArrowProcess"/>
    <dgm:cxn modelId="{A4133381-4B36-46F3-8D72-12A0B382EF84}" type="presParOf" srcId="{D2B2E41C-3F73-428D-A322-61DEB28A54D6}" destId="{07BCEC20-4E21-4FBD-8CD4-ACCF7569E0D2}" srcOrd="6" destOrd="0" presId="urn:microsoft.com/office/officeart/2009/layout/CircleArrowProcess"/>
    <dgm:cxn modelId="{CAD87E67-3C88-450D-B0E6-953CE6E9DA51}" type="presParOf" srcId="{07BCEC20-4E21-4FBD-8CD4-ACCF7569E0D2}" destId="{40690DB3-83A8-41CD-8F92-30D4CF918651}" srcOrd="0" destOrd="0" presId="urn:microsoft.com/office/officeart/2009/layout/CircleArrowProcess"/>
    <dgm:cxn modelId="{09EEC37E-DA29-4FC9-B2B0-F3C64B7D8995}"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tx1"/>
              </a:solidFill>
            </a:rPr>
            <a:t>Make Sense of the DCI</a:t>
          </a:r>
          <a:endParaRPr lang="en-US" dirty="0">
            <a:solidFill>
              <a:schemeClr val="tx1"/>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bg1">
                  <a:lumMod val="85000"/>
                </a:schemeClr>
              </a:solidFill>
            </a:rPr>
            <a:t>Summarize the DCI</a:t>
          </a:r>
          <a:endParaRPr lang="en-US" dirty="0">
            <a:solidFill>
              <a:schemeClr val="bg1">
                <a:lumMod val="85000"/>
              </a:schemeClr>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lumMod val="20000"/>
            <a:lumOff val="80000"/>
          </a:schemeClr>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3921A105-A1BD-4E43-87B4-1F4BC42F8AFC}" type="presOf" srcId="{57678F2C-5F8F-4A03-8FA2-44C33A5F547B}" destId="{77F68B85-C06A-4D1C-8A49-496D36680BDA}"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4D52613F-6565-41DD-9D28-F4F6C1BEBB30}" type="presOf" srcId="{3C78CDE9-D74C-47FF-81A4-AEE277DB066B}" destId="{D2B2E41C-3F73-428D-A322-61DEB28A54D6}"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DD4928C8-9EE2-4970-8DEE-21BB9E35D598}" type="presOf" srcId="{682F82E4-FA4D-4F8F-B09D-E0C413DFB694}" destId="{FD91D680-87FA-420A-909D-224BE464F12C}"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B00B6B92-B206-43E5-9001-DD8B6A709DB4}" type="presOf" srcId="{7ED74D04-796E-4A17-BC60-8050D5D5CBD9}" destId="{C38CC180-D5AA-4701-BC62-C4ADDADF8B31}" srcOrd="0" destOrd="0" presId="urn:microsoft.com/office/officeart/2009/layout/CircleArrowProcess"/>
    <dgm:cxn modelId="{5D7DCFB1-0D7F-41CF-ADD2-7D51D16DFBFB}" type="presOf" srcId="{99390E95-522B-4060-A21F-A093E5FD2CF2}" destId="{3B332F01-7516-472E-990A-9477A4430647}"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25A50F6B-598C-4FCE-9223-64F1AAF43A03}" type="presParOf" srcId="{D2B2E41C-3F73-428D-A322-61DEB28A54D6}" destId="{B5DDED08-AD69-43FA-BD01-C23942526CB5}" srcOrd="0" destOrd="0" presId="urn:microsoft.com/office/officeart/2009/layout/CircleArrowProcess"/>
    <dgm:cxn modelId="{D6EE8752-D6CC-47D9-B08C-5E729C6E7CF2}" type="presParOf" srcId="{B5DDED08-AD69-43FA-BD01-C23942526CB5}" destId="{27E66483-1FFA-4662-87E1-F22468D8E9F2}" srcOrd="0" destOrd="0" presId="urn:microsoft.com/office/officeart/2009/layout/CircleArrowProcess"/>
    <dgm:cxn modelId="{0542EFE8-D395-42AA-AF81-C5D3DD6626F1}" type="presParOf" srcId="{D2B2E41C-3F73-428D-A322-61DEB28A54D6}" destId="{FD91D680-87FA-420A-909D-224BE464F12C}" srcOrd="1" destOrd="0" presId="urn:microsoft.com/office/officeart/2009/layout/CircleArrowProcess"/>
    <dgm:cxn modelId="{14C916C7-D503-418F-AC59-FB253EC3DC17}" type="presParOf" srcId="{D2B2E41C-3F73-428D-A322-61DEB28A54D6}" destId="{58E052E3-6BBC-41B4-ACF7-A325DCCC4821}" srcOrd="2" destOrd="0" presId="urn:microsoft.com/office/officeart/2009/layout/CircleArrowProcess"/>
    <dgm:cxn modelId="{86188ED4-0E8B-469B-BBCD-648511F19EDB}" type="presParOf" srcId="{58E052E3-6BBC-41B4-ACF7-A325DCCC4821}" destId="{AB95ED71-9F5C-4DD1-9234-78BD69C31D2D}" srcOrd="0" destOrd="0" presId="urn:microsoft.com/office/officeart/2009/layout/CircleArrowProcess"/>
    <dgm:cxn modelId="{0135388C-8B31-4023-8CE2-88C63FED980A}" type="presParOf" srcId="{D2B2E41C-3F73-428D-A322-61DEB28A54D6}" destId="{3B332F01-7516-472E-990A-9477A4430647}" srcOrd="3" destOrd="0" presId="urn:microsoft.com/office/officeart/2009/layout/CircleArrowProcess"/>
    <dgm:cxn modelId="{DFEC6AD5-EAA8-4056-A01D-C1C09B355B66}" type="presParOf" srcId="{D2B2E41C-3F73-428D-A322-61DEB28A54D6}" destId="{57832D41-9B7F-424B-A3C0-D1958AFE2593}" srcOrd="4" destOrd="0" presId="urn:microsoft.com/office/officeart/2009/layout/CircleArrowProcess"/>
    <dgm:cxn modelId="{3801084C-31A1-430F-9432-163CBD369772}" type="presParOf" srcId="{57832D41-9B7F-424B-A3C0-D1958AFE2593}" destId="{9768CC12-992B-4320-8025-33970AA97F2E}" srcOrd="0" destOrd="0" presId="urn:microsoft.com/office/officeart/2009/layout/CircleArrowProcess"/>
    <dgm:cxn modelId="{4D57E5AF-B77A-4883-9BD2-C9CDE268D1CB}" type="presParOf" srcId="{D2B2E41C-3F73-428D-A322-61DEB28A54D6}" destId="{C38CC180-D5AA-4701-BC62-C4ADDADF8B31}" srcOrd="5" destOrd="0" presId="urn:microsoft.com/office/officeart/2009/layout/CircleArrowProcess"/>
    <dgm:cxn modelId="{31E3DAAF-BD4B-416F-9D9B-5A8718D72846}" type="presParOf" srcId="{D2B2E41C-3F73-428D-A322-61DEB28A54D6}" destId="{07BCEC20-4E21-4FBD-8CD4-ACCF7569E0D2}" srcOrd="6" destOrd="0" presId="urn:microsoft.com/office/officeart/2009/layout/CircleArrowProcess"/>
    <dgm:cxn modelId="{BE3E5752-521C-4E3C-8283-67185C320F68}" type="presParOf" srcId="{07BCEC20-4E21-4FBD-8CD4-ACCF7569E0D2}" destId="{40690DB3-83A8-41CD-8F92-30D4CF918651}" srcOrd="0" destOrd="0" presId="urn:microsoft.com/office/officeart/2009/layout/CircleArrowProcess"/>
    <dgm:cxn modelId="{664AB84F-CEBE-4035-B06A-08609782B802}"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78CDE9-D74C-47FF-81A4-AEE277DB066B}"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7ED74D04-796E-4A17-BC60-8050D5D5CBD9}">
      <dgm:prSet phldrT="[Text]"/>
      <dgm:spPr/>
      <dgm:t>
        <a:bodyPr/>
        <a:lstStyle/>
        <a:p>
          <a:r>
            <a:rPr lang="en-US" dirty="0" smtClean="0">
              <a:solidFill>
                <a:schemeClr val="bg1">
                  <a:lumMod val="85000"/>
                </a:schemeClr>
              </a:solidFill>
            </a:rPr>
            <a:t>Make Sense of the DCI</a:t>
          </a:r>
          <a:endParaRPr lang="en-US" dirty="0">
            <a:solidFill>
              <a:schemeClr val="bg1">
                <a:lumMod val="85000"/>
              </a:schemeClr>
            </a:solidFill>
          </a:endParaRPr>
        </a:p>
      </dgm:t>
    </dgm:pt>
    <dgm:pt modelId="{DA87FA95-E635-4B39-B0B7-6C161D4262C9}" type="parTrans" cxnId="{A9B184C8-3345-4AB1-B6DC-4700174D4940}">
      <dgm:prSet/>
      <dgm:spPr/>
      <dgm:t>
        <a:bodyPr/>
        <a:lstStyle/>
        <a:p>
          <a:endParaRPr lang="en-US"/>
        </a:p>
      </dgm:t>
    </dgm:pt>
    <dgm:pt modelId="{A2D0B71A-75D5-483C-9805-43897AEDBA83}" type="sibTrans" cxnId="{A9B184C8-3345-4AB1-B6DC-4700174D4940}">
      <dgm:prSet/>
      <dgm:spPr/>
      <dgm:t>
        <a:bodyPr/>
        <a:lstStyle/>
        <a:p>
          <a:endParaRPr lang="en-US"/>
        </a:p>
      </dgm:t>
    </dgm:pt>
    <dgm:pt modelId="{57678F2C-5F8F-4A03-8FA2-44C33A5F547B}">
      <dgm:prSet phldrT="[Text]"/>
      <dgm:spPr/>
      <dgm:t>
        <a:bodyPr/>
        <a:lstStyle/>
        <a:p>
          <a:r>
            <a:rPr lang="en-US" dirty="0" smtClean="0">
              <a:solidFill>
                <a:schemeClr val="tx1"/>
              </a:solidFill>
            </a:rPr>
            <a:t>Summarize the DCI</a:t>
          </a:r>
          <a:endParaRPr lang="en-US" dirty="0">
            <a:solidFill>
              <a:schemeClr val="tx1"/>
            </a:solidFill>
          </a:endParaRPr>
        </a:p>
      </dgm:t>
    </dgm:pt>
    <dgm:pt modelId="{9ECC7D46-3ADE-4C1C-9ADB-E32CC3314664}" type="parTrans" cxnId="{BE4DED3D-7CCB-487B-A46A-F291BEF92998}">
      <dgm:prSet/>
      <dgm:spPr/>
      <dgm:t>
        <a:bodyPr/>
        <a:lstStyle/>
        <a:p>
          <a:endParaRPr lang="en-US"/>
        </a:p>
      </dgm:t>
    </dgm:pt>
    <dgm:pt modelId="{F1052A81-35FA-4B49-8351-D79DE40038C2}" type="sibTrans" cxnId="{BE4DED3D-7CCB-487B-A46A-F291BEF92998}">
      <dgm:prSet/>
      <dgm:spPr/>
      <dgm:t>
        <a:bodyPr/>
        <a:lstStyle/>
        <a:p>
          <a:endParaRPr lang="en-US"/>
        </a:p>
      </dgm:t>
    </dgm:pt>
    <dgm:pt modelId="{99390E95-522B-4060-A21F-A093E5FD2CF2}">
      <dgm:prSet phldrT="[Text]"/>
      <dgm:spPr/>
      <dgm:t>
        <a:bodyPr/>
        <a:lstStyle/>
        <a:p>
          <a:r>
            <a:rPr lang="en-US" dirty="0" smtClean="0">
              <a:solidFill>
                <a:schemeClr val="bg1">
                  <a:lumMod val="85000"/>
                </a:schemeClr>
              </a:solidFill>
            </a:rPr>
            <a:t>Read and Mark the DCI</a:t>
          </a:r>
          <a:endParaRPr lang="en-US" dirty="0">
            <a:solidFill>
              <a:schemeClr val="bg1">
                <a:lumMod val="85000"/>
              </a:schemeClr>
            </a:solidFill>
          </a:endParaRPr>
        </a:p>
      </dgm:t>
    </dgm:pt>
    <dgm:pt modelId="{666F3849-0231-4F58-98DF-A21C6D5F65D5}" type="parTrans" cxnId="{31FDC355-9A55-4F13-A357-DDBED28DA30D}">
      <dgm:prSet/>
      <dgm:spPr/>
      <dgm:t>
        <a:bodyPr/>
        <a:lstStyle/>
        <a:p>
          <a:endParaRPr lang="en-US"/>
        </a:p>
      </dgm:t>
    </dgm:pt>
    <dgm:pt modelId="{05579EA6-7C89-4D2F-BEB2-5A75131F4FED}" type="sibTrans" cxnId="{31FDC355-9A55-4F13-A357-DDBED28DA30D}">
      <dgm:prSet/>
      <dgm:spPr/>
      <dgm:t>
        <a:bodyPr/>
        <a:lstStyle/>
        <a:p>
          <a:endParaRPr lang="en-US"/>
        </a:p>
      </dgm:t>
    </dgm:pt>
    <dgm:pt modelId="{682F82E4-FA4D-4F8F-B09D-E0C413DFB694}">
      <dgm:prSet phldrT="[Text]"/>
      <dgm:spPr/>
      <dgm:t>
        <a:bodyPr/>
        <a:lstStyle/>
        <a:p>
          <a:r>
            <a:rPr lang="en-US" dirty="0" smtClean="0">
              <a:solidFill>
                <a:schemeClr val="bg1">
                  <a:lumMod val="85000"/>
                </a:schemeClr>
              </a:solidFill>
            </a:rPr>
            <a:t>Performance Expectation</a:t>
          </a:r>
          <a:endParaRPr lang="en-US" dirty="0">
            <a:solidFill>
              <a:schemeClr val="bg1">
                <a:lumMod val="85000"/>
              </a:schemeClr>
            </a:solidFill>
          </a:endParaRPr>
        </a:p>
      </dgm:t>
    </dgm:pt>
    <dgm:pt modelId="{BDD0EBB7-ABE0-4EE1-914B-D06A80986009}" type="sibTrans" cxnId="{577B29C2-A846-49FE-B146-9A05885B4CDC}">
      <dgm:prSet/>
      <dgm:spPr/>
      <dgm:t>
        <a:bodyPr/>
        <a:lstStyle/>
        <a:p>
          <a:endParaRPr lang="en-US"/>
        </a:p>
      </dgm:t>
    </dgm:pt>
    <dgm:pt modelId="{D7AAC0FA-C7A7-48AB-A153-9770D6DDE6D5}" type="parTrans" cxnId="{577B29C2-A846-49FE-B146-9A05885B4CDC}">
      <dgm:prSet/>
      <dgm:spPr/>
      <dgm:t>
        <a:bodyPr/>
        <a:lstStyle/>
        <a:p>
          <a:endParaRPr lang="en-US"/>
        </a:p>
      </dgm:t>
    </dgm:pt>
    <dgm:pt modelId="{D2B2E41C-3F73-428D-A322-61DEB28A54D6}" type="pres">
      <dgm:prSet presAssocID="{3C78CDE9-D74C-47FF-81A4-AEE277DB066B}" presName="Name0" presStyleCnt="0">
        <dgm:presLayoutVars>
          <dgm:chMax val="7"/>
          <dgm:chPref val="7"/>
          <dgm:dir/>
          <dgm:animLvl val="lvl"/>
        </dgm:presLayoutVars>
      </dgm:prSet>
      <dgm:spPr/>
      <dgm:t>
        <a:bodyPr/>
        <a:lstStyle/>
        <a:p>
          <a:endParaRPr lang="en-US"/>
        </a:p>
      </dgm:t>
    </dgm:pt>
    <dgm:pt modelId="{B5DDED08-AD69-43FA-BD01-C23942526CB5}" type="pres">
      <dgm:prSet presAssocID="{682F82E4-FA4D-4F8F-B09D-E0C413DFB694}" presName="Accent1" presStyleCnt="0"/>
      <dgm:spPr/>
    </dgm:pt>
    <dgm:pt modelId="{27E66483-1FFA-4662-87E1-F22468D8E9F2}" type="pres">
      <dgm:prSet presAssocID="{682F82E4-FA4D-4F8F-B09D-E0C413DFB694}" presName="Accent" presStyleLbl="node1" presStyleIdx="0" presStyleCnt="4"/>
      <dgm:spPr>
        <a:solidFill>
          <a:schemeClr val="accent1">
            <a:lumMod val="20000"/>
            <a:lumOff val="80000"/>
          </a:schemeClr>
        </a:solidFill>
      </dgm:spPr>
      <dgm:t>
        <a:bodyPr/>
        <a:lstStyle/>
        <a:p>
          <a:endParaRPr lang="en-US"/>
        </a:p>
      </dgm:t>
    </dgm:pt>
    <dgm:pt modelId="{FD91D680-87FA-420A-909D-224BE464F12C}" type="pres">
      <dgm:prSet presAssocID="{682F82E4-FA4D-4F8F-B09D-E0C413DFB694}" presName="Parent1" presStyleLbl="revTx" presStyleIdx="0" presStyleCnt="4">
        <dgm:presLayoutVars>
          <dgm:chMax val="1"/>
          <dgm:chPref val="1"/>
          <dgm:bulletEnabled val="1"/>
        </dgm:presLayoutVars>
      </dgm:prSet>
      <dgm:spPr/>
      <dgm:t>
        <a:bodyPr/>
        <a:lstStyle/>
        <a:p>
          <a:endParaRPr lang="en-US"/>
        </a:p>
      </dgm:t>
    </dgm:pt>
    <dgm:pt modelId="{58E052E3-6BBC-41B4-ACF7-A325DCCC4821}" type="pres">
      <dgm:prSet presAssocID="{99390E95-522B-4060-A21F-A093E5FD2CF2}" presName="Accent2" presStyleCnt="0"/>
      <dgm:spPr/>
    </dgm:pt>
    <dgm:pt modelId="{AB95ED71-9F5C-4DD1-9234-78BD69C31D2D}" type="pres">
      <dgm:prSet presAssocID="{99390E95-522B-4060-A21F-A093E5FD2CF2}" presName="Accent" presStyleLbl="node1" presStyleIdx="1" presStyleCnt="4"/>
      <dgm:spPr>
        <a:solidFill>
          <a:schemeClr val="accent1">
            <a:lumMod val="20000"/>
            <a:lumOff val="80000"/>
          </a:schemeClr>
        </a:solidFill>
      </dgm:spPr>
      <dgm:t>
        <a:bodyPr/>
        <a:lstStyle/>
        <a:p>
          <a:endParaRPr lang="en-US"/>
        </a:p>
      </dgm:t>
    </dgm:pt>
    <dgm:pt modelId="{3B332F01-7516-472E-990A-9477A4430647}" type="pres">
      <dgm:prSet presAssocID="{99390E95-522B-4060-A21F-A093E5FD2CF2}" presName="Parent2" presStyleLbl="revTx" presStyleIdx="1" presStyleCnt="4">
        <dgm:presLayoutVars>
          <dgm:chMax val="1"/>
          <dgm:chPref val="1"/>
          <dgm:bulletEnabled val="1"/>
        </dgm:presLayoutVars>
      </dgm:prSet>
      <dgm:spPr/>
      <dgm:t>
        <a:bodyPr/>
        <a:lstStyle/>
        <a:p>
          <a:endParaRPr lang="en-US"/>
        </a:p>
      </dgm:t>
    </dgm:pt>
    <dgm:pt modelId="{57832D41-9B7F-424B-A3C0-D1958AFE2593}" type="pres">
      <dgm:prSet presAssocID="{7ED74D04-796E-4A17-BC60-8050D5D5CBD9}" presName="Accent3" presStyleCnt="0"/>
      <dgm:spPr/>
    </dgm:pt>
    <dgm:pt modelId="{9768CC12-992B-4320-8025-33970AA97F2E}" type="pres">
      <dgm:prSet presAssocID="{7ED74D04-796E-4A17-BC60-8050D5D5CBD9}" presName="Accent" presStyleLbl="node1" presStyleIdx="2" presStyleCnt="4"/>
      <dgm:spPr>
        <a:solidFill>
          <a:schemeClr val="accent1">
            <a:lumMod val="20000"/>
            <a:lumOff val="80000"/>
          </a:schemeClr>
        </a:solidFill>
      </dgm:spPr>
      <dgm:t>
        <a:bodyPr/>
        <a:lstStyle/>
        <a:p>
          <a:endParaRPr lang="en-US"/>
        </a:p>
      </dgm:t>
    </dgm:pt>
    <dgm:pt modelId="{C38CC180-D5AA-4701-BC62-C4ADDADF8B31}" type="pres">
      <dgm:prSet presAssocID="{7ED74D04-796E-4A17-BC60-8050D5D5CBD9}" presName="Parent3" presStyleLbl="revTx" presStyleIdx="2" presStyleCnt="4">
        <dgm:presLayoutVars>
          <dgm:chMax val="1"/>
          <dgm:chPref val="1"/>
          <dgm:bulletEnabled val="1"/>
        </dgm:presLayoutVars>
      </dgm:prSet>
      <dgm:spPr/>
      <dgm:t>
        <a:bodyPr/>
        <a:lstStyle/>
        <a:p>
          <a:endParaRPr lang="en-US"/>
        </a:p>
      </dgm:t>
    </dgm:pt>
    <dgm:pt modelId="{07BCEC20-4E21-4FBD-8CD4-ACCF7569E0D2}" type="pres">
      <dgm:prSet presAssocID="{57678F2C-5F8F-4A03-8FA2-44C33A5F547B}" presName="Accent4" presStyleCnt="0"/>
      <dgm:spPr/>
    </dgm:pt>
    <dgm:pt modelId="{40690DB3-83A8-41CD-8F92-30D4CF918651}" type="pres">
      <dgm:prSet presAssocID="{57678F2C-5F8F-4A03-8FA2-44C33A5F547B}" presName="Accent" presStyleLbl="node1" presStyleIdx="3" presStyleCnt="4"/>
      <dgm:spPr>
        <a:solidFill>
          <a:schemeClr val="accent1"/>
        </a:solidFill>
      </dgm:spPr>
      <dgm:t>
        <a:bodyPr/>
        <a:lstStyle/>
        <a:p>
          <a:endParaRPr lang="en-US"/>
        </a:p>
      </dgm:t>
    </dgm:pt>
    <dgm:pt modelId="{77F68B85-C06A-4D1C-8A49-496D36680BDA}" type="pres">
      <dgm:prSet presAssocID="{57678F2C-5F8F-4A03-8FA2-44C33A5F547B}" presName="Parent4" presStyleLbl="revTx" presStyleIdx="3" presStyleCnt="4">
        <dgm:presLayoutVars>
          <dgm:chMax val="1"/>
          <dgm:chPref val="1"/>
          <dgm:bulletEnabled val="1"/>
        </dgm:presLayoutVars>
      </dgm:prSet>
      <dgm:spPr/>
      <dgm:t>
        <a:bodyPr/>
        <a:lstStyle/>
        <a:p>
          <a:endParaRPr lang="en-US"/>
        </a:p>
      </dgm:t>
    </dgm:pt>
  </dgm:ptLst>
  <dgm:cxnLst>
    <dgm:cxn modelId="{44656F95-29D9-45A5-AC36-7F5143A464A2}" type="presOf" srcId="{99390E95-522B-4060-A21F-A093E5FD2CF2}" destId="{3B332F01-7516-472E-990A-9477A4430647}" srcOrd="0" destOrd="0" presId="urn:microsoft.com/office/officeart/2009/layout/CircleArrowProcess"/>
    <dgm:cxn modelId="{BE4DED3D-7CCB-487B-A46A-F291BEF92998}" srcId="{3C78CDE9-D74C-47FF-81A4-AEE277DB066B}" destId="{57678F2C-5F8F-4A03-8FA2-44C33A5F547B}" srcOrd="3" destOrd="0" parTransId="{9ECC7D46-3ADE-4C1C-9ADB-E32CC3314664}" sibTransId="{F1052A81-35FA-4B49-8351-D79DE40038C2}"/>
    <dgm:cxn modelId="{7DB30732-8779-400E-973D-22C3801BE276}" type="presOf" srcId="{3C78CDE9-D74C-47FF-81A4-AEE277DB066B}" destId="{D2B2E41C-3F73-428D-A322-61DEB28A54D6}" srcOrd="0" destOrd="0" presId="urn:microsoft.com/office/officeart/2009/layout/CircleArrowProcess"/>
    <dgm:cxn modelId="{212C8CA4-7E4D-4329-A598-8ACB17CECFBB}" type="presOf" srcId="{57678F2C-5F8F-4A03-8FA2-44C33A5F547B}" destId="{77F68B85-C06A-4D1C-8A49-496D36680BDA}" srcOrd="0" destOrd="0" presId="urn:microsoft.com/office/officeart/2009/layout/CircleArrowProcess"/>
    <dgm:cxn modelId="{31FDC355-9A55-4F13-A357-DDBED28DA30D}" srcId="{3C78CDE9-D74C-47FF-81A4-AEE277DB066B}" destId="{99390E95-522B-4060-A21F-A093E5FD2CF2}" srcOrd="1" destOrd="0" parTransId="{666F3849-0231-4F58-98DF-A21C6D5F65D5}" sibTransId="{05579EA6-7C89-4D2F-BEB2-5A75131F4FED}"/>
    <dgm:cxn modelId="{DD8F5B98-5B92-48AC-8658-43991DA77D25}" type="presOf" srcId="{682F82E4-FA4D-4F8F-B09D-E0C413DFB694}" destId="{FD91D680-87FA-420A-909D-224BE464F12C}" srcOrd="0" destOrd="0" presId="urn:microsoft.com/office/officeart/2009/layout/CircleArrowProcess"/>
    <dgm:cxn modelId="{A9B184C8-3345-4AB1-B6DC-4700174D4940}" srcId="{3C78CDE9-D74C-47FF-81A4-AEE277DB066B}" destId="{7ED74D04-796E-4A17-BC60-8050D5D5CBD9}" srcOrd="2" destOrd="0" parTransId="{DA87FA95-E635-4B39-B0B7-6C161D4262C9}" sibTransId="{A2D0B71A-75D5-483C-9805-43897AEDBA83}"/>
    <dgm:cxn modelId="{6B4F198C-5903-458E-ADE9-85624D127BD3}" type="presOf" srcId="{7ED74D04-796E-4A17-BC60-8050D5D5CBD9}" destId="{C38CC180-D5AA-4701-BC62-C4ADDADF8B31}" srcOrd="0" destOrd="0" presId="urn:microsoft.com/office/officeart/2009/layout/CircleArrowProcess"/>
    <dgm:cxn modelId="{577B29C2-A846-49FE-B146-9A05885B4CDC}" srcId="{3C78CDE9-D74C-47FF-81A4-AEE277DB066B}" destId="{682F82E4-FA4D-4F8F-B09D-E0C413DFB694}" srcOrd="0" destOrd="0" parTransId="{D7AAC0FA-C7A7-48AB-A153-9770D6DDE6D5}" sibTransId="{BDD0EBB7-ABE0-4EE1-914B-D06A80986009}"/>
    <dgm:cxn modelId="{86B8A051-0022-4595-96E7-A2199AA49046}" type="presParOf" srcId="{D2B2E41C-3F73-428D-A322-61DEB28A54D6}" destId="{B5DDED08-AD69-43FA-BD01-C23942526CB5}" srcOrd="0" destOrd="0" presId="urn:microsoft.com/office/officeart/2009/layout/CircleArrowProcess"/>
    <dgm:cxn modelId="{21712549-B90C-426E-B452-BDC358AF67A1}" type="presParOf" srcId="{B5DDED08-AD69-43FA-BD01-C23942526CB5}" destId="{27E66483-1FFA-4662-87E1-F22468D8E9F2}" srcOrd="0" destOrd="0" presId="urn:microsoft.com/office/officeart/2009/layout/CircleArrowProcess"/>
    <dgm:cxn modelId="{2AA7F036-F77B-43DF-9864-E7F20D0F2372}" type="presParOf" srcId="{D2B2E41C-3F73-428D-A322-61DEB28A54D6}" destId="{FD91D680-87FA-420A-909D-224BE464F12C}" srcOrd="1" destOrd="0" presId="urn:microsoft.com/office/officeart/2009/layout/CircleArrowProcess"/>
    <dgm:cxn modelId="{DAAC072C-B32E-4022-BF9E-8450729736DA}" type="presParOf" srcId="{D2B2E41C-3F73-428D-A322-61DEB28A54D6}" destId="{58E052E3-6BBC-41B4-ACF7-A325DCCC4821}" srcOrd="2" destOrd="0" presId="urn:microsoft.com/office/officeart/2009/layout/CircleArrowProcess"/>
    <dgm:cxn modelId="{0F5C2B37-40F1-45A9-B186-2F932110E643}" type="presParOf" srcId="{58E052E3-6BBC-41B4-ACF7-A325DCCC4821}" destId="{AB95ED71-9F5C-4DD1-9234-78BD69C31D2D}" srcOrd="0" destOrd="0" presId="urn:microsoft.com/office/officeart/2009/layout/CircleArrowProcess"/>
    <dgm:cxn modelId="{738D66BE-EAFF-4729-8786-F41EB3AFA6AB}" type="presParOf" srcId="{D2B2E41C-3F73-428D-A322-61DEB28A54D6}" destId="{3B332F01-7516-472E-990A-9477A4430647}" srcOrd="3" destOrd="0" presId="urn:microsoft.com/office/officeart/2009/layout/CircleArrowProcess"/>
    <dgm:cxn modelId="{7927601C-202F-43DD-8BB7-931ACED76494}" type="presParOf" srcId="{D2B2E41C-3F73-428D-A322-61DEB28A54D6}" destId="{57832D41-9B7F-424B-A3C0-D1958AFE2593}" srcOrd="4" destOrd="0" presId="urn:microsoft.com/office/officeart/2009/layout/CircleArrowProcess"/>
    <dgm:cxn modelId="{BBBA8201-050A-44E9-B314-1538696E9E22}" type="presParOf" srcId="{57832D41-9B7F-424B-A3C0-D1958AFE2593}" destId="{9768CC12-992B-4320-8025-33970AA97F2E}" srcOrd="0" destOrd="0" presId="urn:microsoft.com/office/officeart/2009/layout/CircleArrowProcess"/>
    <dgm:cxn modelId="{8AFC830F-883A-4E7D-AEFB-D9E14AE3B088}" type="presParOf" srcId="{D2B2E41C-3F73-428D-A322-61DEB28A54D6}" destId="{C38CC180-D5AA-4701-BC62-C4ADDADF8B31}" srcOrd="5" destOrd="0" presId="urn:microsoft.com/office/officeart/2009/layout/CircleArrowProcess"/>
    <dgm:cxn modelId="{F57B7C72-F5ED-4B94-8E55-1991B126DAA8}" type="presParOf" srcId="{D2B2E41C-3F73-428D-A322-61DEB28A54D6}" destId="{07BCEC20-4E21-4FBD-8CD4-ACCF7569E0D2}" srcOrd="6" destOrd="0" presId="urn:microsoft.com/office/officeart/2009/layout/CircleArrowProcess"/>
    <dgm:cxn modelId="{01E38921-C6DA-4EA7-8222-908320F46D76}" type="presParOf" srcId="{07BCEC20-4E21-4FBD-8CD4-ACCF7569E0D2}" destId="{40690DB3-83A8-41CD-8F92-30D4CF918651}" srcOrd="0" destOrd="0" presId="urn:microsoft.com/office/officeart/2009/layout/CircleArrowProcess"/>
    <dgm:cxn modelId="{BB2DFBBD-043A-456B-AE1B-ECC92F3B639C}" type="presParOf" srcId="{D2B2E41C-3F73-428D-A322-61DEB28A54D6}" destId="{77F68B85-C06A-4D1C-8A49-496D36680BDA}" srcOrd="7" destOrd="0" presId="urn:microsoft.com/office/officeart/2009/layout/CircleArrowProces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66483-1FFA-4662-87E1-F22468D8E9F2}">
      <dsp:nvSpPr>
        <dsp:cNvPr id="0" name=""/>
        <dsp:cNvSpPr/>
      </dsp:nvSpPr>
      <dsp:spPr>
        <a:xfrm>
          <a:off x="1004625" y="57422"/>
          <a:ext cx="1741678" cy="1741855"/>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1D680-87FA-420A-909D-224BE464F12C}">
      <dsp:nvSpPr>
        <dsp:cNvPr id="0" name=""/>
        <dsp:cNvSpPr/>
      </dsp:nvSpPr>
      <dsp:spPr>
        <a:xfrm>
          <a:off x="1389160" y="687927"/>
          <a:ext cx="971955" cy="48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Performance Expectation</a:t>
          </a:r>
          <a:endParaRPr lang="en-US" sz="1400" kern="1200" dirty="0"/>
        </a:p>
      </dsp:txBody>
      <dsp:txXfrm>
        <a:off x="1389160" y="687927"/>
        <a:ext cx="971955" cy="485927"/>
      </dsp:txXfrm>
    </dsp:sp>
    <dsp:sp modelId="{AB95ED71-9F5C-4DD1-9234-78BD69C31D2D}">
      <dsp:nvSpPr>
        <dsp:cNvPr id="0" name=""/>
        <dsp:cNvSpPr/>
      </dsp:nvSpPr>
      <dsp:spPr>
        <a:xfrm>
          <a:off x="520771" y="1058377"/>
          <a:ext cx="1741678" cy="1741855"/>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2F01-7516-472E-990A-9477A4430647}">
      <dsp:nvSpPr>
        <dsp:cNvPr id="0" name=""/>
        <dsp:cNvSpPr/>
      </dsp:nvSpPr>
      <dsp:spPr>
        <a:xfrm>
          <a:off x="903346" y="1690729"/>
          <a:ext cx="971955" cy="48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Read and Mark the DCI</a:t>
          </a:r>
          <a:endParaRPr lang="en-US" sz="1400" kern="1200" dirty="0"/>
        </a:p>
      </dsp:txBody>
      <dsp:txXfrm>
        <a:off x="903346" y="1690729"/>
        <a:ext cx="971955" cy="485927"/>
      </dsp:txXfrm>
    </dsp:sp>
    <dsp:sp modelId="{9768CC12-992B-4320-8025-33970AA97F2E}">
      <dsp:nvSpPr>
        <dsp:cNvPr id="0" name=""/>
        <dsp:cNvSpPr/>
      </dsp:nvSpPr>
      <dsp:spPr>
        <a:xfrm>
          <a:off x="1004625" y="2063027"/>
          <a:ext cx="1741678" cy="1741855"/>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CC180-D5AA-4701-BC62-C4ADDADF8B31}">
      <dsp:nvSpPr>
        <dsp:cNvPr id="0" name=""/>
        <dsp:cNvSpPr/>
      </dsp:nvSpPr>
      <dsp:spPr>
        <a:xfrm>
          <a:off x="1389160" y="2693532"/>
          <a:ext cx="971955" cy="48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Make Sense of the DCI</a:t>
          </a:r>
          <a:endParaRPr lang="en-US" sz="1400" kern="1200" dirty="0"/>
        </a:p>
      </dsp:txBody>
      <dsp:txXfrm>
        <a:off x="1389160" y="2693532"/>
        <a:ext cx="971955" cy="485927"/>
      </dsp:txXfrm>
    </dsp:sp>
    <dsp:sp modelId="{40690DB3-83A8-41CD-8F92-30D4CF918651}">
      <dsp:nvSpPr>
        <dsp:cNvPr id="0" name=""/>
        <dsp:cNvSpPr/>
      </dsp:nvSpPr>
      <dsp:spPr>
        <a:xfrm>
          <a:off x="644920" y="3179459"/>
          <a:ext cx="1496320" cy="1497044"/>
        </a:xfrm>
        <a:prstGeom prst="blockArc">
          <a:avLst>
            <a:gd name="adj1" fmla="val 0"/>
            <a:gd name="adj2" fmla="val 18900000"/>
            <a:gd name="adj3" fmla="val 1274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8B85-C06A-4D1C-8A49-496D36680BDA}">
      <dsp:nvSpPr>
        <dsp:cNvPr id="0" name=""/>
        <dsp:cNvSpPr/>
      </dsp:nvSpPr>
      <dsp:spPr>
        <a:xfrm>
          <a:off x="903346" y="3696334"/>
          <a:ext cx="971955" cy="48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Summarize the DCI</a:t>
          </a:r>
          <a:endParaRPr lang="en-US" sz="1400" kern="1200" dirty="0"/>
        </a:p>
      </dsp:txBody>
      <dsp:txXfrm>
        <a:off x="903346" y="3696334"/>
        <a:ext cx="971955" cy="485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66483-1FFA-4662-87E1-F22468D8E9F2}">
      <dsp:nvSpPr>
        <dsp:cNvPr id="0" name=""/>
        <dsp:cNvSpPr/>
      </dsp:nvSpPr>
      <dsp:spPr>
        <a:xfrm>
          <a:off x="591502" y="463308"/>
          <a:ext cx="1025463" cy="1025568"/>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1D680-87FA-420A-909D-224BE464F12C}">
      <dsp:nvSpPr>
        <dsp:cNvPr id="0" name=""/>
        <dsp:cNvSpPr/>
      </dsp:nvSpPr>
      <dsp:spPr>
        <a:xfrm>
          <a:off x="817908" y="834536"/>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t>Performance Expectation</a:t>
          </a:r>
          <a:endParaRPr lang="en-US" sz="800" kern="1200" dirty="0"/>
        </a:p>
      </dsp:txBody>
      <dsp:txXfrm>
        <a:off x="817908" y="834536"/>
        <a:ext cx="572266" cy="286103"/>
      </dsp:txXfrm>
    </dsp:sp>
    <dsp:sp modelId="{AB95ED71-9F5C-4DD1-9234-78BD69C31D2D}">
      <dsp:nvSpPr>
        <dsp:cNvPr id="0" name=""/>
        <dsp:cNvSpPr/>
      </dsp:nvSpPr>
      <dsp:spPr>
        <a:xfrm>
          <a:off x="306619" y="1052649"/>
          <a:ext cx="1025463" cy="1025568"/>
        </a:xfrm>
        <a:prstGeom prst="leftCircularArrow">
          <a:avLst>
            <a:gd name="adj1" fmla="val 10980"/>
            <a:gd name="adj2" fmla="val 1142322"/>
            <a:gd name="adj3" fmla="val 6300000"/>
            <a:gd name="adj4" fmla="val 189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2F01-7516-472E-990A-9477A4430647}">
      <dsp:nvSpPr>
        <dsp:cNvPr id="0" name=""/>
        <dsp:cNvSpPr/>
      </dsp:nvSpPr>
      <dsp:spPr>
        <a:xfrm>
          <a:off x="531871" y="1424965"/>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Read and Mark the DCI</a:t>
          </a:r>
          <a:endParaRPr lang="en-US" sz="800" kern="1200" dirty="0">
            <a:solidFill>
              <a:schemeClr val="bg1">
                <a:lumMod val="85000"/>
              </a:schemeClr>
            </a:solidFill>
          </a:endParaRPr>
        </a:p>
      </dsp:txBody>
      <dsp:txXfrm>
        <a:off x="531871" y="1424965"/>
        <a:ext cx="572266" cy="286103"/>
      </dsp:txXfrm>
    </dsp:sp>
    <dsp:sp modelId="{9768CC12-992B-4320-8025-33970AA97F2E}">
      <dsp:nvSpPr>
        <dsp:cNvPr id="0" name=""/>
        <dsp:cNvSpPr/>
      </dsp:nvSpPr>
      <dsp:spPr>
        <a:xfrm>
          <a:off x="591502" y="1644166"/>
          <a:ext cx="1025463" cy="1025568"/>
        </a:xfrm>
        <a:prstGeom prst="circularArrow">
          <a:avLst>
            <a:gd name="adj1" fmla="val 10980"/>
            <a:gd name="adj2" fmla="val 1142322"/>
            <a:gd name="adj3" fmla="val 4500000"/>
            <a:gd name="adj4" fmla="val 135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CC180-D5AA-4701-BC62-C4ADDADF8B31}">
      <dsp:nvSpPr>
        <dsp:cNvPr id="0" name=""/>
        <dsp:cNvSpPr/>
      </dsp:nvSpPr>
      <dsp:spPr>
        <a:xfrm>
          <a:off x="817908" y="2015394"/>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Make Sense of the DCI</a:t>
          </a:r>
          <a:endParaRPr lang="en-US" sz="800" kern="1200" dirty="0">
            <a:solidFill>
              <a:schemeClr val="bg1">
                <a:lumMod val="85000"/>
              </a:schemeClr>
            </a:solidFill>
          </a:endParaRPr>
        </a:p>
      </dsp:txBody>
      <dsp:txXfrm>
        <a:off x="817908" y="2015394"/>
        <a:ext cx="572266" cy="286103"/>
      </dsp:txXfrm>
    </dsp:sp>
    <dsp:sp modelId="{40690DB3-83A8-41CD-8F92-30D4CF918651}">
      <dsp:nvSpPr>
        <dsp:cNvPr id="0" name=""/>
        <dsp:cNvSpPr/>
      </dsp:nvSpPr>
      <dsp:spPr>
        <a:xfrm>
          <a:off x="379715" y="2301498"/>
          <a:ext cx="881002" cy="881428"/>
        </a:xfrm>
        <a:prstGeom prst="blockArc">
          <a:avLst>
            <a:gd name="adj1" fmla="val 0"/>
            <a:gd name="adj2" fmla="val 18900000"/>
            <a:gd name="adj3" fmla="val 1274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8B85-C06A-4D1C-8A49-496D36680BDA}">
      <dsp:nvSpPr>
        <dsp:cNvPr id="0" name=""/>
        <dsp:cNvSpPr/>
      </dsp:nvSpPr>
      <dsp:spPr>
        <a:xfrm>
          <a:off x="531871" y="2605823"/>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Summarize the DCI</a:t>
          </a:r>
          <a:endParaRPr lang="en-US" sz="800" kern="1200" dirty="0">
            <a:solidFill>
              <a:schemeClr val="bg1">
                <a:lumMod val="85000"/>
              </a:schemeClr>
            </a:solidFill>
          </a:endParaRPr>
        </a:p>
      </dsp:txBody>
      <dsp:txXfrm>
        <a:off x="531871" y="2605823"/>
        <a:ext cx="572266" cy="286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66483-1FFA-4662-87E1-F22468D8E9F2}">
      <dsp:nvSpPr>
        <dsp:cNvPr id="0" name=""/>
        <dsp:cNvSpPr/>
      </dsp:nvSpPr>
      <dsp:spPr>
        <a:xfrm>
          <a:off x="591502" y="463308"/>
          <a:ext cx="1025463" cy="1025568"/>
        </a:xfrm>
        <a:prstGeom prst="circularArrow">
          <a:avLst>
            <a:gd name="adj1" fmla="val 10980"/>
            <a:gd name="adj2" fmla="val 1142322"/>
            <a:gd name="adj3" fmla="val 4500000"/>
            <a:gd name="adj4" fmla="val 108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1D680-87FA-420A-909D-224BE464F12C}">
      <dsp:nvSpPr>
        <dsp:cNvPr id="0" name=""/>
        <dsp:cNvSpPr/>
      </dsp:nvSpPr>
      <dsp:spPr>
        <a:xfrm>
          <a:off x="817908" y="834536"/>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Performance Expectation</a:t>
          </a:r>
          <a:endParaRPr lang="en-US" sz="800" kern="1200" dirty="0">
            <a:solidFill>
              <a:schemeClr val="bg1">
                <a:lumMod val="85000"/>
              </a:schemeClr>
            </a:solidFill>
          </a:endParaRPr>
        </a:p>
      </dsp:txBody>
      <dsp:txXfrm>
        <a:off x="817908" y="834536"/>
        <a:ext cx="572266" cy="286103"/>
      </dsp:txXfrm>
    </dsp:sp>
    <dsp:sp modelId="{AB95ED71-9F5C-4DD1-9234-78BD69C31D2D}">
      <dsp:nvSpPr>
        <dsp:cNvPr id="0" name=""/>
        <dsp:cNvSpPr/>
      </dsp:nvSpPr>
      <dsp:spPr>
        <a:xfrm>
          <a:off x="306619" y="1052649"/>
          <a:ext cx="1025463" cy="1025568"/>
        </a:xfrm>
        <a:prstGeom prst="leftCircularArrow">
          <a:avLst>
            <a:gd name="adj1" fmla="val 10980"/>
            <a:gd name="adj2" fmla="val 1142322"/>
            <a:gd name="adj3" fmla="val 6300000"/>
            <a:gd name="adj4" fmla="val 18900000"/>
            <a:gd name="adj5" fmla="val 12500"/>
          </a:avLst>
        </a:prstGeom>
        <a:solidFill>
          <a:schemeClr val="accent1"/>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2F01-7516-472E-990A-9477A4430647}">
      <dsp:nvSpPr>
        <dsp:cNvPr id="0" name=""/>
        <dsp:cNvSpPr/>
      </dsp:nvSpPr>
      <dsp:spPr>
        <a:xfrm>
          <a:off x="531871" y="1424965"/>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t>Read and Mark the DCI</a:t>
          </a:r>
          <a:endParaRPr lang="en-US" sz="800" kern="1200" dirty="0">
            <a:solidFill>
              <a:schemeClr val="tx1"/>
            </a:solidFill>
          </a:endParaRPr>
        </a:p>
      </dsp:txBody>
      <dsp:txXfrm>
        <a:off x="531871" y="1424965"/>
        <a:ext cx="572266" cy="286103"/>
      </dsp:txXfrm>
    </dsp:sp>
    <dsp:sp modelId="{9768CC12-992B-4320-8025-33970AA97F2E}">
      <dsp:nvSpPr>
        <dsp:cNvPr id="0" name=""/>
        <dsp:cNvSpPr/>
      </dsp:nvSpPr>
      <dsp:spPr>
        <a:xfrm>
          <a:off x="591502" y="1644166"/>
          <a:ext cx="1025463" cy="1025568"/>
        </a:xfrm>
        <a:prstGeom prst="circularArrow">
          <a:avLst>
            <a:gd name="adj1" fmla="val 10980"/>
            <a:gd name="adj2" fmla="val 1142322"/>
            <a:gd name="adj3" fmla="val 4500000"/>
            <a:gd name="adj4" fmla="val 135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CC180-D5AA-4701-BC62-C4ADDADF8B31}">
      <dsp:nvSpPr>
        <dsp:cNvPr id="0" name=""/>
        <dsp:cNvSpPr/>
      </dsp:nvSpPr>
      <dsp:spPr>
        <a:xfrm>
          <a:off x="817908" y="2015394"/>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Make Sense of the DCI</a:t>
          </a:r>
          <a:endParaRPr lang="en-US" sz="800" kern="1200" dirty="0">
            <a:solidFill>
              <a:schemeClr val="bg1">
                <a:lumMod val="85000"/>
              </a:schemeClr>
            </a:solidFill>
          </a:endParaRPr>
        </a:p>
      </dsp:txBody>
      <dsp:txXfrm>
        <a:off x="817908" y="2015394"/>
        <a:ext cx="572266" cy="286103"/>
      </dsp:txXfrm>
    </dsp:sp>
    <dsp:sp modelId="{40690DB3-83A8-41CD-8F92-30D4CF918651}">
      <dsp:nvSpPr>
        <dsp:cNvPr id="0" name=""/>
        <dsp:cNvSpPr/>
      </dsp:nvSpPr>
      <dsp:spPr>
        <a:xfrm>
          <a:off x="379715" y="2301498"/>
          <a:ext cx="881002" cy="881428"/>
        </a:xfrm>
        <a:prstGeom prst="blockArc">
          <a:avLst>
            <a:gd name="adj1" fmla="val 0"/>
            <a:gd name="adj2" fmla="val 18900000"/>
            <a:gd name="adj3" fmla="val 1274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8B85-C06A-4D1C-8A49-496D36680BDA}">
      <dsp:nvSpPr>
        <dsp:cNvPr id="0" name=""/>
        <dsp:cNvSpPr/>
      </dsp:nvSpPr>
      <dsp:spPr>
        <a:xfrm>
          <a:off x="531871" y="2605823"/>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Summarize the DCI</a:t>
          </a:r>
          <a:endParaRPr lang="en-US" sz="800" kern="1200" dirty="0">
            <a:solidFill>
              <a:schemeClr val="bg1">
                <a:lumMod val="85000"/>
              </a:schemeClr>
            </a:solidFill>
          </a:endParaRPr>
        </a:p>
      </dsp:txBody>
      <dsp:txXfrm>
        <a:off x="531871" y="2605823"/>
        <a:ext cx="572266" cy="286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66483-1FFA-4662-87E1-F22468D8E9F2}">
      <dsp:nvSpPr>
        <dsp:cNvPr id="0" name=""/>
        <dsp:cNvSpPr/>
      </dsp:nvSpPr>
      <dsp:spPr>
        <a:xfrm>
          <a:off x="591502" y="463308"/>
          <a:ext cx="1025463" cy="1025568"/>
        </a:xfrm>
        <a:prstGeom prst="circularArrow">
          <a:avLst>
            <a:gd name="adj1" fmla="val 10980"/>
            <a:gd name="adj2" fmla="val 1142322"/>
            <a:gd name="adj3" fmla="val 4500000"/>
            <a:gd name="adj4" fmla="val 108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1D680-87FA-420A-909D-224BE464F12C}">
      <dsp:nvSpPr>
        <dsp:cNvPr id="0" name=""/>
        <dsp:cNvSpPr/>
      </dsp:nvSpPr>
      <dsp:spPr>
        <a:xfrm>
          <a:off x="817908" y="834536"/>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Performance Expectation</a:t>
          </a:r>
          <a:endParaRPr lang="en-US" sz="800" kern="1200" dirty="0">
            <a:solidFill>
              <a:schemeClr val="bg1">
                <a:lumMod val="85000"/>
              </a:schemeClr>
            </a:solidFill>
          </a:endParaRPr>
        </a:p>
      </dsp:txBody>
      <dsp:txXfrm>
        <a:off x="817908" y="834536"/>
        <a:ext cx="572266" cy="286103"/>
      </dsp:txXfrm>
    </dsp:sp>
    <dsp:sp modelId="{AB95ED71-9F5C-4DD1-9234-78BD69C31D2D}">
      <dsp:nvSpPr>
        <dsp:cNvPr id="0" name=""/>
        <dsp:cNvSpPr/>
      </dsp:nvSpPr>
      <dsp:spPr>
        <a:xfrm>
          <a:off x="306619" y="1052649"/>
          <a:ext cx="1025463" cy="1025568"/>
        </a:xfrm>
        <a:prstGeom prst="leftCircularArrow">
          <a:avLst>
            <a:gd name="adj1" fmla="val 10980"/>
            <a:gd name="adj2" fmla="val 1142322"/>
            <a:gd name="adj3" fmla="val 6300000"/>
            <a:gd name="adj4" fmla="val 189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2F01-7516-472E-990A-9477A4430647}">
      <dsp:nvSpPr>
        <dsp:cNvPr id="0" name=""/>
        <dsp:cNvSpPr/>
      </dsp:nvSpPr>
      <dsp:spPr>
        <a:xfrm>
          <a:off x="531871" y="1424965"/>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Read and Mark the DCI</a:t>
          </a:r>
          <a:endParaRPr lang="en-US" sz="800" kern="1200" dirty="0">
            <a:solidFill>
              <a:schemeClr val="bg1">
                <a:lumMod val="85000"/>
              </a:schemeClr>
            </a:solidFill>
          </a:endParaRPr>
        </a:p>
      </dsp:txBody>
      <dsp:txXfrm>
        <a:off x="531871" y="1424965"/>
        <a:ext cx="572266" cy="286103"/>
      </dsp:txXfrm>
    </dsp:sp>
    <dsp:sp modelId="{9768CC12-992B-4320-8025-33970AA97F2E}">
      <dsp:nvSpPr>
        <dsp:cNvPr id="0" name=""/>
        <dsp:cNvSpPr/>
      </dsp:nvSpPr>
      <dsp:spPr>
        <a:xfrm>
          <a:off x="591502" y="1644166"/>
          <a:ext cx="1025463" cy="1025568"/>
        </a:xfrm>
        <a:prstGeom prst="circularArrow">
          <a:avLst>
            <a:gd name="adj1" fmla="val 10980"/>
            <a:gd name="adj2" fmla="val 1142322"/>
            <a:gd name="adj3" fmla="val 4500000"/>
            <a:gd name="adj4" fmla="val 13500000"/>
            <a:gd name="adj5" fmla="val 12500"/>
          </a:avLst>
        </a:prstGeom>
        <a:solidFill>
          <a:schemeClr val="accent1"/>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CC180-D5AA-4701-BC62-C4ADDADF8B31}">
      <dsp:nvSpPr>
        <dsp:cNvPr id="0" name=""/>
        <dsp:cNvSpPr/>
      </dsp:nvSpPr>
      <dsp:spPr>
        <a:xfrm>
          <a:off x="817908" y="2015394"/>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tx1"/>
              </a:solidFill>
            </a:rPr>
            <a:t>Make Sense of the DCI</a:t>
          </a:r>
          <a:endParaRPr lang="en-US" sz="800" kern="1200" dirty="0">
            <a:solidFill>
              <a:schemeClr val="tx1"/>
            </a:solidFill>
          </a:endParaRPr>
        </a:p>
      </dsp:txBody>
      <dsp:txXfrm>
        <a:off x="817908" y="2015394"/>
        <a:ext cx="572266" cy="286103"/>
      </dsp:txXfrm>
    </dsp:sp>
    <dsp:sp modelId="{40690DB3-83A8-41CD-8F92-30D4CF918651}">
      <dsp:nvSpPr>
        <dsp:cNvPr id="0" name=""/>
        <dsp:cNvSpPr/>
      </dsp:nvSpPr>
      <dsp:spPr>
        <a:xfrm>
          <a:off x="379715" y="2301498"/>
          <a:ext cx="881002" cy="881428"/>
        </a:xfrm>
        <a:prstGeom prst="blockArc">
          <a:avLst>
            <a:gd name="adj1" fmla="val 0"/>
            <a:gd name="adj2" fmla="val 18900000"/>
            <a:gd name="adj3" fmla="val 1274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8B85-C06A-4D1C-8A49-496D36680BDA}">
      <dsp:nvSpPr>
        <dsp:cNvPr id="0" name=""/>
        <dsp:cNvSpPr/>
      </dsp:nvSpPr>
      <dsp:spPr>
        <a:xfrm>
          <a:off x="531871" y="2605823"/>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Summarize the DCI</a:t>
          </a:r>
          <a:endParaRPr lang="en-US" sz="800" kern="1200" dirty="0">
            <a:solidFill>
              <a:schemeClr val="bg1">
                <a:lumMod val="85000"/>
              </a:schemeClr>
            </a:solidFill>
          </a:endParaRPr>
        </a:p>
      </dsp:txBody>
      <dsp:txXfrm>
        <a:off x="531871" y="2605823"/>
        <a:ext cx="572266" cy="286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66483-1FFA-4662-87E1-F22468D8E9F2}">
      <dsp:nvSpPr>
        <dsp:cNvPr id="0" name=""/>
        <dsp:cNvSpPr/>
      </dsp:nvSpPr>
      <dsp:spPr>
        <a:xfrm>
          <a:off x="591502" y="463308"/>
          <a:ext cx="1025463" cy="1025568"/>
        </a:xfrm>
        <a:prstGeom prst="circularArrow">
          <a:avLst>
            <a:gd name="adj1" fmla="val 10980"/>
            <a:gd name="adj2" fmla="val 1142322"/>
            <a:gd name="adj3" fmla="val 4500000"/>
            <a:gd name="adj4" fmla="val 108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1D680-87FA-420A-909D-224BE464F12C}">
      <dsp:nvSpPr>
        <dsp:cNvPr id="0" name=""/>
        <dsp:cNvSpPr/>
      </dsp:nvSpPr>
      <dsp:spPr>
        <a:xfrm>
          <a:off x="817908" y="834536"/>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Performance Expectation</a:t>
          </a:r>
          <a:endParaRPr lang="en-US" sz="800" kern="1200" dirty="0">
            <a:solidFill>
              <a:schemeClr val="bg1">
                <a:lumMod val="85000"/>
              </a:schemeClr>
            </a:solidFill>
          </a:endParaRPr>
        </a:p>
      </dsp:txBody>
      <dsp:txXfrm>
        <a:off x="817908" y="834536"/>
        <a:ext cx="572266" cy="286103"/>
      </dsp:txXfrm>
    </dsp:sp>
    <dsp:sp modelId="{AB95ED71-9F5C-4DD1-9234-78BD69C31D2D}">
      <dsp:nvSpPr>
        <dsp:cNvPr id="0" name=""/>
        <dsp:cNvSpPr/>
      </dsp:nvSpPr>
      <dsp:spPr>
        <a:xfrm>
          <a:off x="306619" y="1052649"/>
          <a:ext cx="1025463" cy="1025568"/>
        </a:xfrm>
        <a:prstGeom prst="leftCircularArrow">
          <a:avLst>
            <a:gd name="adj1" fmla="val 10980"/>
            <a:gd name="adj2" fmla="val 1142322"/>
            <a:gd name="adj3" fmla="val 6300000"/>
            <a:gd name="adj4" fmla="val 189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2F01-7516-472E-990A-9477A4430647}">
      <dsp:nvSpPr>
        <dsp:cNvPr id="0" name=""/>
        <dsp:cNvSpPr/>
      </dsp:nvSpPr>
      <dsp:spPr>
        <a:xfrm>
          <a:off x="531871" y="1424965"/>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Read and Mark the DCI</a:t>
          </a:r>
          <a:endParaRPr lang="en-US" sz="800" kern="1200" dirty="0">
            <a:solidFill>
              <a:schemeClr val="bg1">
                <a:lumMod val="85000"/>
              </a:schemeClr>
            </a:solidFill>
          </a:endParaRPr>
        </a:p>
      </dsp:txBody>
      <dsp:txXfrm>
        <a:off x="531871" y="1424965"/>
        <a:ext cx="572266" cy="286103"/>
      </dsp:txXfrm>
    </dsp:sp>
    <dsp:sp modelId="{9768CC12-992B-4320-8025-33970AA97F2E}">
      <dsp:nvSpPr>
        <dsp:cNvPr id="0" name=""/>
        <dsp:cNvSpPr/>
      </dsp:nvSpPr>
      <dsp:spPr>
        <a:xfrm>
          <a:off x="591502" y="1644166"/>
          <a:ext cx="1025463" cy="1025568"/>
        </a:xfrm>
        <a:prstGeom prst="circularArrow">
          <a:avLst>
            <a:gd name="adj1" fmla="val 10980"/>
            <a:gd name="adj2" fmla="val 1142322"/>
            <a:gd name="adj3" fmla="val 4500000"/>
            <a:gd name="adj4" fmla="val 13500000"/>
            <a:gd name="adj5" fmla="val 12500"/>
          </a:avLst>
        </a:prstGeom>
        <a:solidFill>
          <a:schemeClr val="accent1"/>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CC180-D5AA-4701-BC62-C4ADDADF8B31}">
      <dsp:nvSpPr>
        <dsp:cNvPr id="0" name=""/>
        <dsp:cNvSpPr/>
      </dsp:nvSpPr>
      <dsp:spPr>
        <a:xfrm>
          <a:off x="817908" y="2015394"/>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tx1"/>
              </a:solidFill>
            </a:rPr>
            <a:t>Make Sense of the DCI</a:t>
          </a:r>
          <a:endParaRPr lang="en-US" sz="800" kern="1200" dirty="0">
            <a:solidFill>
              <a:schemeClr val="tx1"/>
            </a:solidFill>
          </a:endParaRPr>
        </a:p>
      </dsp:txBody>
      <dsp:txXfrm>
        <a:off x="817908" y="2015394"/>
        <a:ext cx="572266" cy="286103"/>
      </dsp:txXfrm>
    </dsp:sp>
    <dsp:sp modelId="{40690DB3-83A8-41CD-8F92-30D4CF918651}">
      <dsp:nvSpPr>
        <dsp:cNvPr id="0" name=""/>
        <dsp:cNvSpPr/>
      </dsp:nvSpPr>
      <dsp:spPr>
        <a:xfrm>
          <a:off x="379715" y="2301498"/>
          <a:ext cx="881002" cy="881428"/>
        </a:xfrm>
        <a:prstGeom prst="blockArc">
          <a:avLst>
            <a:gd name="adj1" fmla="val 0"/>
            <a:gd name="adj2" fmla="val 18900000"/>
            <a:gd name="adj3" fmla="val 1274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8B85-C06A-4D1C-8A49-496D36680BDA}">
      <dsp:nvSpPr>
        <dsp:cNvPr id="0" name=""/>
        <dsp:cNvSpPr/>
      </dsp:nvSpPr>
      <dsp:spPr>
        <a:xfrm>
          <a:off x="531871" y="2605823"/>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Summarize the DCI</a:t>
          </a:r>
          <a:endParaRPr lang="en-US" sz="800" kern="1200" dirty="0">
            <a:solidFill>
              <a:schemeClr val="bg1">
                <a:lumMod val="85000"/>
              </a:schemeClr>
            </a:solidFill>
          </a:endParaRPr>
        </a:p>
      </dsp:txBody>
      <dsp:txXfrm>
        <a:off x="531871" y="2605823"/>
        <a:ext cx="572266" cy="2861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66483-1FFA-4662-87E1-F22468D8E9F2}">
      <dsp:nvSpPr>
        <dsp:cNvPr id="0" name=""/>
        <dsp:cNvSpPr/>
      </dsp:nvSpPr>
      <dsp:spPr>
        <a:xfrm>
          <a:off x="591502" y="463308"/>
          <a:ext cx="1025463" cy="1025568"/>
        </a:xfrm>
        <a:prstGeom prst="circularArrow">
          <a:avLst>
            <a:gd name="adj1" fmla="val 10980"/>
            <a:gd name="adj2" fmla="val 1142322"/>
            <a:gd name="adj3" fmla="val 4500000"/>
            <a:gd name="adj4" fmla="val 108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91D680-87FA-420A-909D-224BE464F12C}">
      <dsp:nvSpPr>
        <dsp:cNvPr id="0" name=""/>
        <dsp:cNvSpPr/>
      </dsp:nvSpPr>
      <dsp:spPr>
        <a:xfrm>
          <a:off x="817908" y="834536"/>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Performance Expectation</a:t>
          </a:r>
          <a:endParaRPr lang="en-US" sz="800" kern="1200" dirty="0">
            <a:solidFill>
              <a:schemeClr val="bg1">
                <a:lumMod val="85000"/>
              </a:schemeClr>
            </a:solidFill>
          </a:endParaRPr>
        </a:p>
      </dsp:txBody>
      <dsp:txXfrm>
        <a:off x="817908" y="834536"/>
        <a:ext cx="572266" cy="286103"/>
      </dsp:txXfrm>
    </dsp:sp>
    <dsp:sp modelId="{AB95ED71-9F5C-4DD1-9234-78BD69C31D2D}">
      <dsp:nvSpPr>
        <dsp:cNvPr id="0" name=""/>
        <dsp:cNvSpPr/>
      </dsp:nvSpPr>
      <dsp:spPr>
        <a:xfrm>
          <a:off x="306619" y="1052649"/>
          <a:ext cx="1025463" cy="1025568"/>
        </a:xfrm>
        <a:prstGeom prst="leftCircularArrow">
          <a:avLst>
            <a:gd name="adj1" fmla="val 10980"/>
            <a:gd name="adj2" fmla="val 1142322"/>
            <a:gd name="adj3" fmla="val 6300000"/>
            <a:gd name="adj4" fmla="val 189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32F01-7516-472E-990A-9477A4430647}">
      <dsp:nvSpPr>
        <dsp:cNvPr id="0" name=""/>
        <dsp:cNvSpPr/>
      </dsp:nvSpPr>
      <dsp:spPr>
        <a:xfrm>
          <a:off x="531871" y="1424965"/>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Read and Mark the DCI</a:t>
          </a:r>
          <a:endParaRPr lang="en-US" sz="800" kern="1200" dirty="0">
            <a:solidFill>
              <a:schemeClr val="bg1">
                <a:lumMod val="85000"/>
              </a:schemeClr>
            </a:solidFill>
          </a:endParaRPr>
        </a:p>
      </dsp:txBody>
      <dsp:txXfrm>
        <a:off x="531871" y="1424965"/>
        <a:ext cx="572266" cy="286103"/>
      </dsp:txXfrm>
    </dsp:sp>
    <dsp:sp modelId="{9768CC12-992B-4320-8025-33970AA97F2E}">
      <dsp:nvSpPr>
        <dsp:cNvPr id="0" name=""/>
        <dsp:cNvSpPr/>
      </dsp:nvSpPr>
      <dsp:spPr>
        <a:xfrm>
          <a:off x="591502" y="1644166"/>
          <a:ext cx="1025463" cy="1025568"/>
        </a:xfrm>
        <a:prstGeom prst="circularArrow">
          <a:avLst>
            <a:gd name="adj1" fmla="val 10980"/>
            <a:gd name="adj2" fmla="val 1142322"/>
            <a:gd name="adj3" fmla="val 4500000"/>
            <a:gd name="adj4" fmla="val 13500000"/>
            <a:gd name="adj5" fmla="val 12500"/>
          </a:avLst>
        </a:prstGeom>
        <a:solidFill>
          <a:schemeClr val="accent1">
            <a:lumMod val="20000"/>
            <a:lumOff val="8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CC180-D5AA-4701-BC62-C4ADDADF8B31}">
      <dsp:nvSpPr>
        <dsp:cNvPr id="0" name=""/>
        <dsp:cNvSpPr/>
      </dsp:nvSpPr>
      <dsp:spPr>
        <a:xfrm>
          <a:off x="817908" y="2015394"/>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bg1">
                  <a:lumMod val="85000"/>
                </a:schemeClr>
              </a:solidFill>
            </a:rPr>
            <a:t>Make Sense of the DCI</a:t>
          </a:r>
          <a:endParaRPr lang="en-US" sz="800" kern="1200" dirty="0">
            <a:solidFill>
              <a:schemeClr val="bg1">
                <a:lumMod val="85000"/>
              </a:schemeClr>
            </a:solidFill>
          </a:endParaRPr>
        </a:p>
      </dsp:txBody>
      <dsp:txXfrm>
        <a:off x="817908" y="2015394"/>
        <a:ext cx="572266" cy="286103"/>
      </dsp:txXfrm>
    </dsp:sp>
    <dsp:sp modelId="{40690DB3-83A8-41CD-8F92-30D4CF918651}">
      <dsp:nvSpPr>
        <dsp:cNvPr id="0" name=""/>
        <dsp:cNvSpPr/>
      </dsp:nvSpPr>
      <dsp:spPr>
        <a:xfrm>
          <a:off x="379715" y="2301498"/>
          <a:ext cx="881002" cy="881428"/>
        </a:xfrm>
        <a:prstGeom prst="blockArc">
          <a:avLst>
            <a:gd name="adj1" fmla="val 0"/>
            <a:gd name="adj2" fmla="val 18900000"/>
            <a:gd name="adj3" fmla="val 12740"/>
          </a:avLst>
        </a:prstGeom>
        <a:solidFill>
          <a:schemeClr val="accent1"/>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F68B85-C06A-4D1C-8A49-496D36680BDA}">
      <dsp:nvSpPr>
        <dsp:cNvPr id="0" name=""/>
        <dsp:cNvSpPr/>
      </dsp:nvSpPr>
      <dsp:spPr>
        <a:xfrm>
          <a:off x="531871" y="2605823"/>
          <a:ext cx="572266" cy="286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chemeClr val="tx1"/>
              </a:solidFill>
            </a:rPr>
            <a:t>Summarize the DCI</a:t>
          </a:r>
          <a:endParaRPr lang="en-US" sz="800" kern="1200" dirty="0">
            <a:solidFill>
              <a:schemeClr val="tx1"/>
            </a:solidFill>
          </a:endParaRPr>
        </a:p>
      </dsp:txBody>
      <dsp:txXfrm>
        <a:off x="531871" y="2605823"/>
        <a:ext cx="572266" cy="28610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1" tIns="47020" rIns="94041" bIns="47020" rtlCol="0"/>
          <a:lstStyle>
            <a:lvl1pPr algn="l">
              <a:defRPr sz="1200"/>
            </a:lvl1pPr>
          </a:lstStyle>
          <a:p>
            <a:endParaRPr lang="en-US" dirty="0"/>
          </a:p>
        </p:txBody>
      </p:sp>
      <p:sp>
        <p:nvSpPr>
          <p:cNvPr id="3" name="Date Placeholder 2"/>
          <p:cNvSpPr>
            <a:spLocks noGrp="1"/>
          </p:cNvSpPr>
          <p:nvPr>
            <p:ph type="dt" sz="quarter" idx="1"/>
          </p:nvPr>
        </p:nvSpPr>
        <p:spPr>
          <a:xfrm>
            <a:off x="4014100" y="0"/>
            <a:ext cx="3070860" cy="468630"/>
          </a:xfrm>
          <a:prstGeom prst="rect">
            <a:avLst/>
          </a:prstGeom>
        </p:spPr>
        <p:txBody>
          <a:bodyPr vert="horz" lIns="94041" tIns="47020" rIns="94041" bIns="47020" rtlCol="0"/>
          <a:lstStyle>
            <a:lvl1pPr algn="r">
              <a:defRPr sz="1200"/>
            </a:lvl1pPr>
          </a:lstStyle>
          <a:p>
            <a:fld id="{1FADBD8E-B1D0-5645-9BB1-64CE0963B623}" type="datetimeFigureOut">
              <a:rPr lang="en-US" smtClean="0"/>
              <a:pPr/>
              <a:t>10/11/2016</a:t>
            </a:fld>
            <a:endParaRPr lang="en-US" dirty="0"/>
          </a:p>
        </p:txBody>
      </p:sp>
      <p:sp>
        <p:nvSpPr>
          <p:cNvPr id="4" name="Footer Placeholder 3"/>
          <p:cNvSpPr>
            <a:spLocks noGrp="1"/>
          </p:cNvSpPr>
          <p:nvPr>
            <p:ph type="ftr" sz="quarter" idx="2"/>
          </p:nvPr>
        </p:nvSpPr>
        <p:spPr>
          <a:xfrm>
            <a:off x="0" y="8902344"/>
            <a:ext cx="3070860" cy="468630"/>
          </a:xfrm>
          <a:prstGeom prst="rect">
            <a:avLst/>
          </a:prstGeom>
        </p:spPr>
        <p:txBody>
          <a:bodyPr vert="horz" lIns="94041" tIns="47020" rIns="94041" bIns="470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4100" y="8902344"/>
            <a:ext cx="3070860" cy="468630"/>
          </a:xfrm>
          <a:prstGeom prst="rect">
            <a:avLst/>
          </a:prstGeom>
        </p:spPr>
        <p:txBody>
          <a:bodyPr vert="horz" lIns="94041" tIns="47020" rIns="94041" bIns="47020" rtlCol="0" anchor="b"/>
          <a:lstStyle>
            <a:lvl1pPr algn="r">
              <a:defRPr sz="1200"/>
            </a:lvl1pPr>
          </a:lstStyle>
          <a:p>
            <a:fld id="{DBC96AF9-91B6-A441-9AA0-6BF9E6846154}" type="slidenum">
              <a:rPr lang="en-US" smtClean="0"/>
              <a:pPr/>
              <a:t>‹#›</a:t>
            </a:fld>
            <a:endParaRPr lang="en-US" dirty="0"/>
          </a:p>
        </p:txBody>
      </p:sp>
    </p:spTree>
    <p:extLst>
      <p:ext uri="{BB962C8B-B14F-4D97-AF65-F5344CB8AC3E}">
        <p14:creationId xmlns:p14="http://schemas.microsoft.com/office/powerpoint/2010/main" val="122179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1" tIns="47020" rIns="94041" bIns="47020"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1" tIns="47020" rIns="94041" bIns="47020" rtlCol="0"/>
          <a:lstStyle>
            <a:lvl1pPr algn="r">
              <a:defRPr sz="1200"/>
            </a:lvl1pPr>
          </a:lstStyle>
          <a:p>
            <a:fld id="{04AD4311-208E-44F7-AEA0-18A5D53BB0A0}" type="datetimeFigureOut">
              <a:rPr lang="en-US" smtClean="0"/>
              <a:pPr/>
              <a:t>10/11/2016</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1" tIns="47020" rIns="94041" bIns="47020"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1" tIns="47020" rIns="94041" bIns="470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4"/>
            <a:ext cx="3070860" cy="468630"/>
          </a:xfrm>
          <a:prstGeom prst="rect">
            <a:avLst/>
          </a:prstGeom>
        </p:spPr>
        <p:txBody>
          <a:bodyPr vert="horz" lIns="94041" tIns="47020" rIns="94041" bIns="470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4"/>
            <a:ext cx="3070860" cy="468630"/>
          </a:xfrm>
          <a:prstGeom prst="rect">
            <a:avLst/>
          </a:prstGeom>
        </p:spPr>
        <p:txBody>
          <a:bodyPr vert="horz" lIns="94041" tIns="47020" rIns="94041" bIns="47020" rtlCol="0" anchor="b"/>
          <a:lstStyle>
            <a:lvl1pPr algn="r">
              <a:defRPr sz="1200"/>
            </a:lvl1pPr>
          </a:lstStyle>
          <a:p>
            <a:fld id="{24A1092D-7F82-4AA0-B936-D8C9FEC0F8BE}" type="slidenum">
              <a:rPr lang="en-US" smtClean="0"/>
              <a:pPr/>
              <a:t>‹#›</a:t>
            </a:fld>
            <a:endParaRPr lang="en-US" dirty="0"/>
          </a:p>
        </p:txBody>
      </p:sp>
    </p:spTree>
    <p:extLst>
      <p:ext uri="{BB962C8B-B14F-4D97-AF65-F5344CB8AC3E}">
        <p14:creationId xmlns:p14="http://schemas.microsoft.com/office/powerpoint/2010/main" val="206224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extgenstoryline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8093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Talking Points</a:t>
            </a:r>
          </a:p>
          <a:p>
            <a:pPr marL="171424" indent="-171424" defTabSz="914263">
              <a:buFont typeface="Arial" panose="020B0604020202020204" pitchFamily="34" charset="0"/>
              <a:buChar char="•"/>
              <a:defRPr/>
            </a:pPr>
            <a:r>
              <a:rPr lang="en-US" b="0" baseline="0" dirty="0" smtClean="0">
                <a:effectLst/>
              </a:rPr>
              <a:t>Within Session 2, you will </a:t>
            </a:r>
            <a:r>
              <a:rPr lang="en-US" b="0" u="none" baseline="0" dirty="0" smtClean="0">
                <a:effectLst/>
              </a:rPr>
              <a:t>be unpacking to make sense of the science. </a:t>
            </a:r>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6823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Facilitator Notes/Talking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Engage the participants in a brief review of the information on the slide.  Use the following as sample questions…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Let’s take a moment to review the Overview of Unpacking to Make Sense of the Science.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Did we capture these ideas in our brief discussion?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Do we have any questions?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Have a participant scribe the whole groups additional thoughts on same chart paper from the review with a different color marker. </a:t>
            </a:r>
            <a:endParaRPr lang="en-US"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bg1">
                    <a:lumMod val="65000"/>
                  </a:schemeClr>
                </a:solidFill>
                <a:effectLst/>
                <a:latin typeface="+mn-lt"/>
                <a:ea typeface="+mn-ea"/>
                <a:cs typeface="+mn-cs"/>
              </a:rPr>
              <a:t>Previous Talking</a:t>
            </a:r>
            <a:r>
              <a:rPr lang="en-US" sz="1200" b="1" i="0" kern="1200" baseline="0" dirty="0" smtClean="0">
                <a:solidFill>
                  <a:schemeClr val="bg1">
                    <a:lumMod val="65000"/>
                  </a:schemeClr>
                </a:solidFill>
                <a:effectLst/>
                <a:latin typeface="+mn-lt"/>
                <a:ea typeface="+mn-ea"/>
                <a:cs typeface="+mn-cs"/>
              </a:rPr>
              <a:t> Points/Facilitator Notes from Phase 3…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bg1">
                    <a:lumMod val="65000"/>
                  </a:schemeClr>
                </a:solidFill>
                <a:effectLst/>
                <a:latin typeface="+mn-lt"/>
                <a:ea typeface="+mn-ea"/>
                <a:cs typeface="+mn-cs"/>
              </a:rPr>
              <a:t>When examining the performance expectations, it is clear that more information is needed to determine what core ideas need to be part of a unit of study.  Often the performance expectations are so concise, that a little digging is needed to make sense of the science.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bg1">
                  <a:lumMod val="65000"/>
                </a:schemeClr>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baseline="0" dirty="0" smtClean="0">
                <a:solidFill>
                  <a:schemeClr val="bg1">
                    <a:lumMod val="65000"/>
                  </a:schemeClr>
                </a:solidFill>
                <a:effectLst/>
                <a:latin typeface="+mn-lt"/>
                <a:ea typeface="+mn-ea"/>
                <a:cs typeface="+mn-cs"/>
              </a:rPr>
              <a:t>This phase of the process is referred to as unpacking.  In </a:t>
            </a:r>
            <a:r>
              <a:rPr lang="en-US" b="0" i="1" kern="1200" baseline="0" dirty="0" smtClean="0">
                <a:solidFill>
                  <a:schemeClr val="bg1">
                    <a:lumMod val="65000"/>
                  </a:schemeClr>
                </a:solidFill>
                <a:effectLst/>
                <a:latin typeface="+mn-lt"/>
                <a:ea typeface="+mn-ea"/>
                <a:cs typeface="+mn-cs"/>
              </a:rPr>
              <a:t>Foundational Services for Science Phase 2</a:t>
            </a:r>
            <a:r>
              <a:rPr lang="en-US" b="0" i="0" kern="1200" baseline="0" dirty="0" smtClean="0">
                <a:solidFill>
                  <a:schemeClr val="bg1">
                    <a:lumMod val="65000"/>
                  </a:schemeClr>
                </a:solidFill>
                <a:effectLst/>
                <a:latin typeface="+mn-lt"/>
                <a:ea typeface="+mn-ea"/>
                <a:cs typeface="+mn-cs"/>
              </a:rPr>
              <a:t>, we introduced the process of unpacking.  Let’s review our work from Phase 2.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kern="1200" baseline="0" dirty="0" smtClean="0">
              <a:solidFill>
                <a:schemeClr val="bg1">
                  <a:lumMod val="65000"/>
                </a:schemeClr>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baseline="0" dirty="0" smtClean="0">
                <a:solidFill>
                  <a:schemeClr val="bg1">
                    <a:lumMod val="65000"/>
                  </a:schemeClr>
                </a:solidFill>
                <a:effectLst/>
                <a:latin typeface="+mn-lt"/>
                <a:ea typeface="+mn-ea"/>
                <a:cs typeface="+mn-cs"/>
              </a:rPr>
              <a:t>As we review this phase of developing a storyline, there is a section to take notes on p14 in the workbook.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kern="1200" baseline="0" dirty="0" smtClean="0">
              <a:solidFill>
                <a:schemeClr val="bg1">
                  <a:lumMod val="65000"/>
                </a:schemeClr>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baseline="0" dirty="0" smtClean="0">
                <a:solidFill>
                  <a:schemeClr val="bg1">
                    <a:lumMod val="65000"/>
                  </a:schemeClr>
                </a:solidFill>
                <a:effectLst/>
                <a:latin typeface="+mn-lt"/>
                <a:ea typeface="+mn-ea"/>
                <a:cs typeface="+mn-cs"/>
              </a:rPr>
              <a:t>Pay close attention to the coloring of the image for unpacking.  What does it tell us?</a:t>
            </a:r>
            <a:endParaRPr lang="en-US" dirty="0" smtClean="0">
              <a:solidFill>
                <a:schemeClr val="bg1">
                  <a:lumMod val="65000"/>
                </a:schemeClr>
              </a:solidFill>
            </a:endParaRPr>
          </a:p>
          <a:p>
            <a:endParaRPr lang="en-US" dirty="0">
              <a:solidFill>
                <a:schemeClr val="bg1">
                  <a:lumMod val="65000"/>
                </a:schemeClr>
              </a:solidFill>
            </a:endParaRPr>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21110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Facilitator Notes/Talking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Engage the participants in a brief review of the information on the slide.  Use the following as sample questions…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Let’s take a moment to review the process of Unpacking to Make Sense of the Science.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Did we capture these ideas in our brief discussion?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Do we have any questions?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Have a participant scribe the whole groups additional thoughts on same chart paper from the review with a different color marker. </a:t>
            </a:r>
            <a:endParaRPr lang="en-US" sz="120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kern="1200" baseline="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bg1">
                    <a:lumMod val="65000"/>
                  </a:schemeClr>
                </a:solidFill>
                <a:effectLst/>
                <a:latin typeface="+mn-lt"/>
                <a:ea typeface="+mn-ea"/>
                <a:cs typeface="+mn-cs"/>
              </a:rPr>
              <a:t>Previous Talking</a:t>
            </a:r>
            <a:r>
              <a:rPr lang="en-US" sz="1200" b="1" i="0" kern="1200" baseline="0" dirty="0" smtClean="0">
                <a:solidFill>
                  <a:schemeClr val="bg1">
                    <a:lumMod val="65000"/>
                  </a:schemeClr>
                </a:solidFill>
                <a:effectLst/>
                <a:latin typeface="+mn-lt"/>
                <a:ea typeface="+mn-ea"/>
                <a:cs typeface="+mn-cs"/>
              </a:rPr>
              <a:t> Points/Facilitator Notes from Phase 3… </a:t>
            </a:r>
          </a:p>
          <a:p>
            <a:pPr marL="171424" indent="-171424">
              <a:buFont typeface="Arial" panose="020B0604020202020204" pitchFamily="34" charset="0"/>
              <a:buChar char="•"/>
            </a:pPr>
            <a:r>
              <a:rPr lang="en-US" dirty="0" smtClean="0">
                <a:solidFill>
                  <a:schemeClr val="bg1">
                    <a:lumMod val="65000"/>
                  </a:schemeClr>
                </a:solidFill>
              </a:rPr>
              <a:t>While </a:t>
            </a:r>
            <a:r>
              <a:rPr lang="en-US" dirty="0">
                <a:solidFill>
                  <a:schemeClr val="bg1">
                    <a:lumMod val="65000"/>
                  </a:schemeClr>
                </a:solidFill>
              </a:rPr>
              <a:t>there is no one way to make sense of what science educators are supposed to be teaching, the method we practiced </a:t>
            </a:r>
            <a:r>
              <a:rPr lang="en-US" dirty="0" smtClean="0">
                <a:solidFill>
                  <a:schemeClr val="bg1">
                    <a:lumMod val="65000"/>
                  </a:schemeClr>
                </a:solidFill>
              </a:rPr>
              <a:t>in</a:t>
            </a:r>
            <a:r>
              <a:rPr lang="en-US" baseline="0" dirty="0" smtClean="0">
                <a:solidFill>
                  <a:schemeClr val="bg1">
                    <a:lumMod val="65000"/>
                  </a:schemeClr>
                </a:solidFill>
              </a:rPr>
              <a:t> Phase 2 </a:t>
            </a:r>
            <a:r>
              <a:rPr lang="en-US" dirty="0" smtClean="0">
                <a:solidFill>
                  <a:schemeClr val="bg1">
                    <a:lumMod val="65000"/>
                  </a:schemeClr>
                </a:solidFill>
              </a:rPr>
              <a:t>has been developed over the past decade.  </a:t>
            </a:r>
            <a:endParaRPr lang="en-US" dirty="0">
              <a:solidFill>
                <a:schemeClr val="bg1">
                  <a:lumMod val="65000"/>
                </a:schemeClr>
              </a:solidFill>
            </a:endParaRPr>
          </a:p>
          <a:p>
            <a:pPr marL="171424" indent="-171424">
              <a:buFont typeface="Arial" panose="020B0604020202020204" pitchFamily="34" charset="0"/>
              <a:buChar char="•"/>
            </a:pPr>
            <a:endParaRPr lang="en-US" dirty="0">
              <a:solidFill>
                <a:schemeClr val="bg1">
                  <a:lumMod val="65000"/>
                </a:schemeClr>
              </a:solidFill>
            </a:endParaRPr>
          </a:p>
          <a:p>
            <a:pPr marL="171424" indent="-171424">
              <a:buFont typeface="Arial" panose="020B0604020202020204" pitchFamily="34" charset="0"/>
              <a:buChar char="•"/>
            </a:pPr>
            <a:r>
              <a:rPr lang="en-US" dirty="0">
                <a:solidFill>
                  <a:schemeClr val="bg1">
                    <a:lumMod val="65000"/>
                  </a:schemeClr>
                </a:solidFill>
              </a:rPr>
              <a:t>Illinois science educators used this method with the creators, Dr. Brian </a:t>
            </a:r>
            <a:r>
              <a:rPr lang="en-US" dirty="0" err="1">
                <a:solidFill>
                  <a:schemeClr val="bg1">
                    <a:lumMod val="65000"/>
                  </a:schemeClr>
                </a:solidFill>
              </a:rPr>
              <a:t>Reiser</a:t>
            </a:r>
            <a:r>
              <a:rPr lang="en-US" dirty="0">
                <a:solidFill>
                  <a:schemeClr val="bg1">
                    <a:lumMod val="65000"/>
                  </a:schemeClr>
                </a:solidFill>
              </a:rPr>
              <a:t> and Michael Novak during the ISBE Curriculum Resource Project.  (With the changes in the Illinois state government and Board of Education, this project has unfortunately been put on hold.)  This method was further developed during the Math and Science Partnership (MSP) Grant that involved NGSX, a research group out of Northwestern University and Clark University with Dr. Brian </a:t>
            </a:r>
            <a:r>
              <a:rPr lang="en-US" dirty="0" err="1">
                <a:solidFill>
                  <a:schemeClr val="bg1">
                    <a:lumMod val="65000"/>
                  </a:schemeClr>
                </a:solidFill>
              </a:rPr>
              <a:t>Reiser</a:t>
            </a:r>
            <a:r>
              <a:rPr lang="en-US" dirty="0">
                <a:solidFill>
                  <a:schemeClr val="bg1">
                    <a:lumMod val="65000"/>
                  </a:schemeClr>
                </a:solidFill>
              </a:rPr>
              <a:t> and his team of Michael Novak, Tara McGill, Aimee Park, and others using NGSX to train 24 Area Teacher Leaders who then trained 24 participants in NGSX in their own regions.  In addition, NGSX has worked with many other states and teams of teachers as they make sense of NGSS and attempt to bring it life in their classrooms. </a:t>
            </a:r>
          </a:p>
          <a:p>
            <a:pPr marL="171424" indent="-171424">
              <a:buFont typeface="Arial" panose="020B0604020202020204" pitchFamily="34" charset="0"/>
              <a:buChar char="•"/>
            </a:pPr>
            <a:endParaRPr lang="en-US" dirty="0">
              <a:solidFill>
                <a:schemeClr val="bg1">
                  <a:lumMod val="65000"/>
                </a:schemeClr>
              </a:solidFill>
            </a:endParaRPr>
          </a:p>
          <a:p>
            <a:pPr marL="171424" indent="-171424">
              <a:buFont typeface="Arial" panose="020B0604020202020204" pitchFamily="34" charset="0"/>
              <a:buChar char="•"/>
            </a:pPr>
            <a:r>
              <a:rPr lang="en-US" dirty="0">
                <a:solidFill>
                  <a:schemeClr val="bg1">
                    <a:lumMod val="65000"/>
                  </a:schemeClr>
                </a:solidFill>
              </a:rPr>
              <a:t>While there may be other methods or approaches to making sense of the </a:t>
            </a:r>
            <a:r>
              <a:rPr lang="en-US" dirty="0" smtClean="0">
                <a:solidFill>
                  <a:schemeClr val="bg1">
                    <a:lumMod val="65000"/>
                  </a:schemeClr>
                </a:solidFill>
              </a:rPr>
              <a:t>Science, </a:t>
            </a:r>
            <a:r>
              <a:rPr lang="en-US" dirty="0">
                <a:solidFill>
                  <a:schemeClr val="bg1">
                    <a:lumMod val="65000"/>
                  </a:schemeClr>
                </a:solidFill>
              </a:rPr>
              <a:t>or we could simply wait for curriculum developers to do </a:t>
            </a:r>
            <a:r>
              <a:rPr lang="en-US" dirty="0" smtClean="0">
                <a:solidFill>
                  <a:schemeClr val="bg1">
                    <a:lumMod val="65000"/>
                  </a:schemeClr>
                </a:solidFill>
              </a:rPr>
              <a:t>make sense for the </a:t>
            </a:r>
            <a:r>
              <a:rPr lang="en-US" dirty="0">
                <a:solidFill>
                  <a:schemeClr val="bg1">
                    <a:lumMod val="65000"/>
                  </a:schemeClr>
                </a:solidFill>
              </a:rPr>
              <a:t>teachers, this method </a:t>
            </a:r>
            <a:r>
              <a:rPr lang="en-US" dirty="0" smtClean="0">
                <a:solidFill>
                  <a:schemeClr val="bg1">
                    <a:lumMod val="65000"/>
                  </a:schemeClr>
                </a:solidFill>
              </a:rPr>
              <a:t>of diving deeply</a:t>
            </a:r>
            <a:r>
              <a:rPr lang="en-US" baseline="0" dirty="0" smtClean="0">
                <a:solidFill>
                  <a:schemeClr val="bg1">
                    <a:lumMod val="65000"/>
                  </a:schemeClr>
                </a:solidFill>
              </a:rPr>
              <a:t> into the science and making sense of the big picture of content builds background knowledge in the new approach to content learning in science education. </a:t>
            </a:r>
            <a:r>
              <a:rPr lang="en-US" dirty="0" smtClean="0">
                <a:solidFill>
                  <a:schemeClr val="bg1">
                    <a:lumMod val="65000"/>
                  </a:schemeClr>
                </a:solidFill>
              </a:rPr>
              <a:t> </a:t>
            </a:r>
          </a:p>
          <a:p>
            <a:pPr marL="171424" indent="-171424">
              <a:buFont typeface="Arial" panose="020B0604020202020204" pitchFamily="34" charset="0"/>
              <a:buChar char="•"/>
            </a:pPr>
            <a:endParaRPr lang="en-US" baseline="0" dirty="0" smtClean="0">
              <a:solidFill>
                <a:schemeClr val="bg1">
                  <a:lumMod val="65000"/>
                </a:schemeClr>
              </a:solidFill>
            </a:endParaRPr>
          </a:p>
          <a:p>
            <a:pPr marL="171424" indent="-171424">
              <a:buFont typeface="Arial" panose="020B0604020202020204" pitchFamily="34" charset="0"/>
              <a:buChar char="•"/>
            </a:pPr>
            <a:r>
              <a:rPr lang="en-US" baseline="0" dirty="0" smtClean="0">
                <a:solidFill>
                  <a:schemeClr val="bg1">
                    <a:lumMod val="65000"/>
                  </a:schemeClr>
                </a:solidFill>
              </a:rPr>
              <a:t>T</a:t>
            </a:r>
            <a:r>
              <a:rPr lang="en-US" dirty="0" smtClean="0">
                <a:solidFill>
                  <a:schemeClr val="bg1">
                    <a:lumMod val="65000"/>
                  </a:schemeClr>
                </a:solidFill>
              </a:rPr>
              <a:t>his </a:t>
            </a:r>
            <a:r>
              <a:rPr lang="en-US" dirty="0">
                <a:solidFill>
                  <a:schemeClr val="bg1">
                    <a:lumMod val="65000"/>
                  </a:schemeClr>
                </a:solidFill>
              </a:rPr>
              <a:t>process can be used as the beginning steps of creating units of study </a:t>
            </a:r>
            <a:r>
              <a:rPr lang="en-US" dirty="0" smtClean="0">
                <a:solidFill>
                  <a:schemeClr val="bg1">
                    <a:lumMod val="65000"/>
                  </a:schemeClr>
                </a:solidFill>
              </a:rPr>
              <a:t>or </a:t>
            </a:r>
            <a:r>
              <a:rPr lang="en-US" dirty="0">
                <a:solidFill>
                  <a:schemeClr val="bg1">
                    <a:lumMod val="65000"/>
                  </a:schemeClr>
                </a:solidFill>
              </a:rPr>
              <a:t>this process can be used </a:t>
            </a:r>
            <a:r>
              <a:rPr lang="en-US" dirty="0" smtClean="0">
                <a:solidFill>
                  <a:schemeClr val="bg1">
                    <a:lumMod val="65000"/>
                  </a:schemeClr>
                </a:solidFill>
              </a:rPr>
              <a:t>to</a:t>
            </a:r>
            <a:r>
              <a:rPr lang="en-US" baseline="0" dirty="0" smtClean="0">
                <a:solidFill>
                  <a:schemeClr val="bg1">
                    <a:lumMod val="65000"/>
                  </a:schemeClr>
                </a:solidFill>
              </a:rPr>
              <a:t> </a:t>
            </a:r>
            <a:r>
              <a:rPr lang="en-US" dirty="0" smtClean="0">
                <a:solidFill>
                  <a:schemeClr val="bg1">
                    <a:lumMod val="65000"/>
                  </a:schemeClr>
                </a:solidFill>
              </a:rPr>
              <a:t>evaluate </a:t>
            </a:r>
            <a:r>
              <a:rPr lang="en-US" dirty="0">
                <a:solidFill>
                  <a:schemeClr val="bg1">
                    <a:lumMod val="65000"/>
                  </a:schemeClr>
                </a:solidFill>
              </a:rPr>
              <a:t>a curriculum for </a:t>
            </a:r>
            <a:r>
              <a:rPr lang="en-US" dirty="0" smtClean="0">
                <a:solidFill>
                  <a:schemeClr val="bg1">
                    <a:lumMod val="65000"/>
                  </a:schemeClr>
                </a:solidFill>
              </a:rPr>
              <a:t>alignment to NGSS.  </a:t>
            </a:r>
            <a:r>
              <a:rPr lang="en-US" dirty="0">
                <a:solidFill>
                  <a:schemeClr val="bg1">
                    <a:lumMod val="65000"/>
                  </a:schemeClr>
                </a:solidFill>
              </a:rPr>
              <a:t>No matter what the situation, being able to make sense of the Disciplinary Core Ideas is essential to inform </a:t>
            </a:r>
            <a:r>
              <a:rPr lang="en-US" dirty="0" smtClean="0">
                <a:solidFill>
                  <a:schemeClr val="bg1">
                    <a:lumMod val="65000"/>
                  </a:schemeClr>
                </a:solidFill>
              </a:rPr>
              <a:t>educational </a:t>
            </a:r>
            <a:r>
              <a:rPr lang="en-US" dirty="0">
                <a:solidFill>
                  <a:schemeClr val="bg1">
                    <a:lumMod val="65000"/>
                  </a:schemeClr>
                </a:solidFill>
              </a:rPr>
              <a:t>practice in Science classrooms. </a:t>
            </a:r>
            <a:endParaRPr lang="en-US" dirty="0" smtClean="0">
              <a:solidFill>
                <a:schemeClr val="bg1">
                  <a:lumMod val="65000"/>
                </a:schemeClr>
              </a:solidFill>
            </a:endParaRPr>
          </a:p>
          <a:p>
            <a:pPr marL="171424" indent="-171424">
              <a:buFont typeface="Arial" panose="020B0604020202020204" pitchFamily="34" charset="0"/>
              <a:buChar char="•"/>
            </a:pPr>
            <a:endParaRPr lang="en-US" dirty="0" smtClean="0">
              <a:solidFill>
                <a:schemeClr val="bg1">
                  <a:lumMod val="65000"/>
                </a:schemeClr>
              </a:solidFill>
            </a:endParaRPr>
          </a:p>
          <a:p>
            <a:pPr marL="0" indent="0">
              <a:buFont typeface="Arial" panose="020B0604020202020204" pitchFamily="34" charset="0"/>
              <a:buNone/>
            </a:pPr>
            <a:endParaRPr lang="en-US" dirty="0" smtClean="0">
              <a:solidFill>
                <a:schemeClr val="bg1">
                  <a:lumMod val="65000"/>
                </a:schemeClr>
              </a:solidFill>
            </a:endParaRPr>
          </a:p>
          <a:p>
            <a:pPr marL="171424" indent="-171424">
              <a:buFont typeface="Arial" panose="020B0604020202020204" pitchFamily="34" charset="0"/>
              <a:buChar char="•"/>
            </a:pPr>
            <a:endParaRPr lang="en-US" dirty="0" smtClean="0">
              <a:solidFill>
                <a:schemeClr val="bg1">
                  <a:lumMod val="65000"/>
                </a:schemeClr>
              </a:solidFill>
            </a:endParaRPr>
          </a:p>
          <a:p>
            <a:endParaRPr lang="en-US" dirty="0" smtClean="0">
              <a:solidFill>
                <a:schemeClr val="bg1">
                  <a:lumMod val="65000"/>
                </a:schemeClr>
              </a:solidFill>
            </a:endParaRPr>
          </a:p>
          <a:p>
            <a:pPr marL="176309" indent="-176309">
              <a:buFont typeface="Arial" panose="020B0604020202020204" pitchFamily="34" charset="0"/>
              <a:buChar char="•"/>
            </a:pPr>
            <a:endParaRPr lang="en-US" dirty="0">
              <a:solidFill>
                <a:schemeClr val="bg1">
                  <a:lumMod val="65000"/>
                </a:schemeClr>
              </a:solidFill>
            </a:endParaRPr>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chemeClr val="tx1"/>
                </a:solidFill>
              </a:rPr>
              <a:t>Talking Points</a:t>
            </a:r>
          </a:p>
          <a:p>
            <a:pPr marL="171424" indent="-171424">
              <a:buFont typeface="Arial" panose="020B0604020202020204" pitchFamily="34" charset="0"/>
              <a:buChar char="•"/>
            </a:pPr>
            <a:r>
              <a:rPr lang="en-US" dirty="0" smtClean="0"/>
              <a:t>In </a:t>
            </a:r>
            <a:r>
              <a:rPr lang="en-US" i="1" dirty="0" smtClean="0"/>
              <a:t>Phase 2 Foundational</a:t>
            </a:r>
            <a:r>
              <a:rPr lang="en-US" i="1" baseline="0" dirty="0" smtClean="0"/>
              <a:t> Services for Science, </a:t>
            </a:r>
            <a:r>
              <a:rPr lang="en-US" i="0" baseline="0" dirty="0" smtClean="0"/>
              <a:t>you saw an example from</a:t>
            </a:r>
            <a:r>
              <a:rPr lang="en-US" dirty="0" smtClean="0"/>
              <a:t> Lisle Junior High School in which they are working on developing a middle school science unit addressing the middle school NGSS for Space. In </a:t>
            </a:r>
            <a:r>
              <a:rPr lang="en-US" i="1" dirty="0" smtClean="0"/>
              <a:t>Phase 2 Foundational</a:t>
            </a:r>
            <a:r>
              <a:rPr lang="en-US" i="1" baseline="0" dirty="0" smtClean="0"/>
              <a:t> Services for Science</a:t>
            </a:r>
            <a:r>
              <a:rPr lang="en-US" baseline="0" dirty="0" smtClean="0"/>
              <a:t>, you too engaged in a similar process to unpack PS4. B Electromagnetic Radiation.  </a:t>
            </a:r>
            <a:r>
              <a:rPr lang="en-US" b="0" baseline="0" dirty="0" smtClean="0"/>
              <a:t>These are the bundled performance expectations for Space in Middle School and Light in Fourth Grade. </a:t>
            </a:r>
            <a:r>
              <a:rPr lang="en-US" baseline="0" dirty="0" smtClean="0"/>
              <a:t>A sample of the bundles are provided in </a:t>
            </a:r>
            <a:r>
              <a:rPr lang="en-US" i="1" baseline="0" dirty="0" smtClean="0"/>
              <a:t>RESOURCE: The Process of Developing Storylines</a:t>
            </a:r>
            <a:r>
              <a:rPr lang="en-US" i="0" baseline="0" dirty="0" smtClean="0"/>
              <a:t>.  In </a:t>
            </a:r>
            <a:r>
              <a:rPr lang="en-US" i="1" baseline="0" dirty="0" smtClean="0"/>
              <a:t>Phase 3 </a:t>
            </a:r>
            <a:r>
              <a:rPr lang="en-US" i="1" dirty="0" smtClean="0"/>
              <a:t>Foundational</a:t>
            </a:r>
            <a:r>
              <a:rPr lang="en-US" i="1" baseline="0" dirty="0" smtClean="0"/>
              <a:t> Services for Science</a:t>
            </a:r>
            <a:r>
              <a:rPr lang="en-US" i="0" baseline="0" dirty="0" smtClean="0"/>
              <a:t>, you repeated this process for weather and climate.</a:t>
            </a:r>
          </a:p>
          <a:p>
            <a:pPr marL="171424" marR="0" indent="-17142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24" marR="0" indent="-17142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In this session, you will be working with the bundle of performance expectations that you have selected. </a:t>
            </a:r>
            <a:endParaRPr lang="en-US" i="0" dirty="0" smtClean="0"/>
          </a:p>
          <a:p>
            <a:pPr marL="172997" indent="-172997">
              <a:buFont typeface="Arial" panose="020B0604020202020204" pitchFamily="34" charset="0"/>
              <a:buChar char="•"/>
            </a:pPr>
            <a:endParaRPr lang="en-US" b="0" baseline="0" dirty="0" smtClean="0"/>
          </a:p>
          <a:p>
            <a:pPr marL="171424" indent="-171424">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602">
              <a:defRPr/>
            </a:pPr>
            <a:r>
              <a:rPr lang="en-US" b="1" dirty="0" smtClean="0"/>
              <a:t>Facilitator</a:t>
            </a:r>
            <a:r>
              <a:rPr lang="en-US" b="1" baseline="0" dirty="0" smtClean="0"/>
              <a:t> Notes</a:t>
            </a:r>
          </a:p>
          <a:p>
            <a:pPr marL="169800" indent="-169800" defTabSz="905602">
              <a:buFont typeface="Arial" panose="020B0604020202020204" pitchFamily="34" charset="0"/>
              <a:buChar char="•"/>
              <a:defRPr/>
            </a:pPr>
            <a:r>
              <a:rPr lang="en-US" b="0" dirty="0" smtClean="0"/>
              <a:t>Set aside 5 minutes for this task. </a:t>
            </a:r>
          </a:p>
          <a:p>
            <a:pPr marL="169800" marR="0" indent="-169800" algn="l" defTabSz="9056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The</a:t>
            </a:r>
            <a:r>
              <a:rPr lang="en-US" b="0" baseline="0" dirty="0" smtClean="0"/>
              <a:t> intention is to look over these standards as individuals before engaging in partner talk to prepare for the large group discussion. </a:t>
            </a:r>
          </a:p>
          <a:p>
            <a:pPr marL="169800" marR="0" indent="-169800" algn="l" defTabSz="9056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Participants</a:t>
            </a:r>
            <a:r>
              <a:rPr lang="en-US" sz="1200" b="0" i="0" u="none" strike="noStrike" kern="1200" baseline="0" dirty="0" smtClean="0">
                <a:solidFill>
                  <a:schemeClr val="tx1"/>
                </a:solidFill>
                <a:effectLst/>
                <a:latin typeface="+mn-lt"/>
                <a:ea typeface="+mn-ea"/>
                <a:cs typeface="+mn-cs"/>
              </a:rPr>
              <a:t> will use the performance expectations that they have selected in their bundle.  Participants or facilitator will need to print a copy of these performance expectations for the participants.  </a:t>
            </a:r>
          </a:p>
          <a:p>
            <a:pPr marL="169800" marR="0" indent="-169800" algn="l" defTabSz="90560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Now, it is time to unpack to make sense of the Science once again.  </a:t>
            </a: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This unpacking will focus on the disciplinary core ideas related to your bundle.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We will begin by examining the Performance Expectations for implicit and explicit ideas.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391467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602">
              <a:defRPr/>
            </a:pPr>
            <a:r>
              <a:rPr lang="en-US" b="1" dirty="0" smtClean="0"/>
              <a:t>Facilitator</a:t>
            </a:r>
            <a:r>
              <a:rPr lang="en-US" b="1" baseline="0" dirty="0" smtClean="0"/>
              <a:t> Notes</a:t>
            </a:r>
          </a:p>
          <a:p>
            <a:pPr marL="169800" indent="-169800" defTabSz="905602">
              <a:buFont typeface="Arial" panose="020B0604020202020204" pitchFamily="34" charset="0"/>
              <a:buChar char="•"/>
              <a:defRPr/>
            </a:pPr>
            <a:r>
              <a:rPr lang="en-US" b="0" dirty="0" smtClean="0"/>
              <a:t>Set aside 5 minutes for this task. </a:t>
            </a:r>
          </a:p>
          <a:p>
            <a:pPr marL="169800" marR="0" indent="-169800" algn="l" defTabSz="9056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The</a:t>
            </a:r>
            <a:r>
              <a:rPr lang="en-US" b="0" baseline="0" dirty="0" smtClean="0"/>
              <a:t> intention is to engage in a quick elbow partner talk to prepare for the large group discussion.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Now, </a:t>
            </a:r>
            <a:r>
              <a:rPr lang="en-US" dirty="0" smtClean="0">
                <a:solidFill>
                  <a:prstClr val="black"/>
                </a:solidFill>
                <a:latin typeface="Calibri" panose="020F0502020204030204" pitchFamily="34" charset="0"/>
                <a:cs typeface="Calibri" panose="020F0502020204030204" pitchFamily="34" charset="0"/>
              </a:rPr>
              <a:t>working with a partner, briefly review your notes and thoughts with one another.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391467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chemeClr val="tx1"/>
                </a:solidFill>
              </a:rPr>
              <a:t>Talking Points</a:t>
            </a:r>
          </a:p>
          <a:p>
            <a:pPr marL="171424" indent="-171424">
              <a:buFont typeface="Arial" panose="020B0604020202020204" pitchFamily="34" charset="0"/>
              <a:buChar char="•"/>
            </a:pPr>
            <a:r>
              <a:rPr lang="en-US" dirty="0" smtClean="0"/>
              <a:t>We </a:t>
            </a:r>
            <a:r>
              <a:rPr lang="en-US" dirty="0"/>
              <a:t>look here at a sample of </a:t>
            </a:r>
            <a:r>
              <a:rPr lang="en-US" dirty="0" smtClean="0"/>
              <a:t>unpacking for the previously displayed bundle of performance expectations. </a:t>
            </a:r>
            <a:r>
              <a:rPr lang="en-US" baseline="0" dirty="0" smtClean="0"/>
              <a:t>A sample of the unpacking is provided in </a:t>
            </a:r>
            <a:r>
              <a:rPr lang="en-US" i="1" baseline="0" dirty="0" smtClean="0"/>
              <a:t>RESOURCE: The Process of Developing Storylines.</a:t>
            </a:r>
          </a:p>
          <a:p>
            <a:pPr marL="171424" indent="-171424">
              <a:buFont typeface="Arial" panose="020B0604020202020204" pitchFamily="34" charset="0"/>
              <a:buChar char="•"/>
            </a:pPr>
            <a:endParaRPr lang="en-US" i="0" baseline="0" dirty="0" smtClean="0"/>
          </a:p>
          <a:p>
            <a:pPr marL="171424" indent="-171424">
              <a:buFont typeface="Arial" panose="020B0604020202020204" pitchFamily="34" charset="0"/>
              <a:buChar char="•"/>
            </a:pPr>
            <a:r>
              <a:rPr lang="en-US" i="0" baseline="0" dirty="0" smtClean="0"/>
              <a:t>You have engaged in the process of unpacking in both </a:t>
            </a:r>
            <a:r>
              <a:rPr lang="en-US" i="1" baseline="0" dirty="0" smtClean="0"/>
              <a:t>Phase 2 and 3 of Foundational Services. </a:t>
            </a:r>
          </a:p>
          <a:p>
            <a:pPr marL="171424" indent="-171424">
              <a:buFont typeface="Arial" panose="020B0604020202020204" pitchFamily="34" charset="0"/>
              <a:buChar char="•"/>
            </a:pPr>
            <a:endParaRPr lang="en-US" i="1" baseline="0" dirty="0" smtClean="0"/>
          </a:p>
          <a:p>
            <a:pPr marL="171424" marR="0" indent="-17142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In this session, you will be working with the bundle of performance expectations that you have selected. Therefore, you will unpack the disciplinary core ideas related to the performance expectations you have selected. </a:t>
            </a:r>
            <a:endParaRPr lang="en-US" i="0" dirty="0" smtClean="0"/>
          </a:p>
          <a:p>
            <a:pPr marL="171424" indent="-171424">
              <a:buFont typeface="Arial" panose="020B0604020202020204" pitchFamily="34" charset="0"/>
              <a:buChar char="•"/>
            </a:pPr>
            <a:endParaRPr lang="en-US" i="0" baseline="0" dirty="0" smtClean="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10 minutes/disciplinary</a:t>
            </a:r>
            <a:r>
              <a:rPr lang="en-US" b="0" baseline="0" dirty="0" smtClean="0"/>
              <a:t> core idea</a:t>
            </a:r>
            <a:r>
              <a:rPr lang="en-US" b="0" dirty="0" smtClean="0"/>
              <a:t> for this task.  </a:t>
            </a:r>
          </a:p>
          <a:p>
            <a:pPr marL="171424" indent="-171424" defTabSz="914263">
              <a:buFont typeface="Arial" panose="020B0604020202020204" pitchFamily="34" charset="0"/>
              <a:buChar char="•"/>
              <a:defRPr/>
            </a:pPr>
            <a:r>
              <a:rPr lang="en-US" b="0" baseline="0" dirty="0" smtClean="0"/>
              <a:t>Participants need to work individually and the room should be quiet.  If available, allow for participants to spread out to areas that will allow them to focus. </a:t>
            </a:r>
          </a:p>
          <a:p>
            <a:pPr marL="169800" marR="0" indent="-169800" algn="l" defTabSz="9056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Participants</a:t>
            </a:r>
            <a:r>
              <a:rPr lang="en-US" sz="1200" b="0" i="0" u="none" strike="noStrike" kern="1200" baseline="0" dirty="0" smtClean="0">
                <a:solidFill>
                  <a:schemeClr val="tx1"/>
                </a:solidFill>
                <a:effectLst/>
                <a:latin typeface="+mn-lt"/>
                <a:ea typeface="+mn-ea"/>
                <a:cs typeface="+mn-cs"/>
              </a:rPr>
              <a:t> will use the disciplinary core ideas related to the performance expectations that they have selected in their bundle.  Participants or facilitator will need to print a copy of these sections of the Framework for the participants.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To gain a deeper understanding of the</a:t>
            </a:r>
            <a:r>
              <a:rPr lang="en-US" sz="1200" b="0" i="0" kern="1200" baseline="0" dirty="0" smtClean="0">
                <a:solidFill>
                  <a:schemeClr val="tx1"/>
                </a:solidFill>
                <a:effectLst/>
                <a:latin typeface="+mn-lt"/>
                <a:ea typeface="+mn-ea"/>
                <a:cs typeface="+mn-cs"/>
              </a:rPr>
              <a:t> science ideas in this disciplinary core idea, we will read the corresponding section of the Disciplinary Core Ideas.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In the Resource Packet from Phase 3, you will find two samples of annotating the reading – light and space - and your own work on weather and climate.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39146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chemeClr val="tx1"/>
                </a:solidFill>
              </a:rPr>
              <a:t>Talking Points</a:t>
            </a:r>
          </a:p>
          <a:p>
            <a:pPr marL="171424" indent="-171424">
              <a:buFont typeface="Arial" panose="020B0604020202020204" pitchFamily="34" charset="0"/>
              <a:buChar char="•"/>
            </a:pPr>
            <a:r>
              <a:rPr lang="en-US" dirty="0" smtClean="0"/>
              <a:t>Once </a:t>
            </a:r>
            <a:r>
              <a:rPr lang="en-US" dirty="0"/>
              <a:t>we have read and marked up the framework.  We need to make sense </a:t>
            </a:r>
            <a:r>
              <a:rPr lang="en-US" dirty="0" smtClean="0"/>
              <a:t>of</a:t>
            </a:r>
            <a:r>
              <a:rPr lang="en-US" baseline="0" dirty="0" smtClean="0"/>
              <a:t> what is</a:t>
            </a:r>
            <a:r>
              <a:rPr lang="en-US" dirty="0" smtClean="0"/>
              <a:t> </a:t>
            </a:r>
            <a:r>
              <a:rPr lang="en-US" dirty="0"/>
              <a:t>in our heads and </a:t>
            </a:r>
            <a:r>
              <a:rPr lang="en-US" dirty="0" smtClean="0"/>
              <a:t>discuss.  </a:t>
            </a:r>
            <a:endParaRPr lang="en-US" dirty="0"/>
          </a:p>
          <a:p>
            <a:pPr marL="171424" indent="-171424">
              <a:buFont typeface="Arial" panose="020B0604020202020204" pitchFamily="34" charset="0"/>
              <a:buChar char="•"/>
            </a:pPr>
            <a:endParaRPr lang="en-US" dirty="0"/>
          </a:p>
          <a:p>
            <a:pPr marL="171424" indent="-171424" defTabSz="914263">
              <a:buFont typeface="Arial" panose="020B0604020202020204" pitchFamily="34" charset="0"/>
              <a:buChar char="•"/>
              <a:defRPr/>
            </a:pPr>
            <a:r>
              <a:rPr lang="en-US" dirty="0"/>
              <a:t>The next step requires some processing. Lisle Junior High School teachers engaged in a discussion and got their ideas out on the table.  As they discussed, they scribed their thoughts.      </a:t>
            </a:r>
            <a:endParaRPr lang="en-US" dirty="0" smtClean="0"/>
          </a:p>
          <a:p>
            <a:pPr marL="171424" indent="-171424" defTabSz="914263">
              <a:buFont typeface="Arial" panose="020B0604020202020204" pitchFamily="34" charset="0"/>
              <a:buChar char="•"/>
              <a:defRPr/>
            </a:pPr>
            <a:endParaRPr lang="en-US" dirty="0" smtClean="0"/>
          </a:p>
          <a:p>
            <a:pPr marL="171424" indent="-171424">
              <a:buFont typeface="Arial" panose="020B0604020202020204" pitchFamily="34" charset="0"/>
              <a:buChar char="•"/>
            </a:pPr>
            <a:r>
              <a:rPr lang="en-US" dirty="0" smtClean="0"/>
              <a:t>From their rich scientific discussion of ideas, Lisle Junior High School teachers used a concept map to link the ideas and make sense of the connections.  </a:t>
            </a:r>
          </a:p>
          <a:p>
            <a:pPr marL="0" indent="0" defTabSz="914263">
              <a:buFont typeface="Arial" panose="020B0604020202020204" pitchFamily="34" charset="0"/>
              <a:buNone/>
              <a:defRPr/>
            </a:pPr>
            <a:endParaRPr lang="en-US" dirty="0"/>
          </a:p>
          <a:p>
            <a:pPr marL="171424" indent="-171424" defTabSz="914263">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chemeClr val="tx1"/>
                </a:solidFill>
              </a:rPr>
              <a:t>Talking Points</a:t>
            </a:r>
          </a:p>
          <a:p>
            <a:pPr marL="171424" indent="-171424">
              <a:buFont typeface="Arial" panose="020B0604020202020204" pitchFamily="34" charset="0"/>
              <a:buChar char="•"/>
            </a:pPr>
            <a:r>
              <a:rPr lang="en-US" dirty="0" smtClean="0"/>
              <a:t>Here are some example photographs</a:t>
            </a:r>
            <a:r>
              <a:rPr lang="en-US" baseline="0" dirty="0" smtClean="0"/>
              <a:t> from participants making sense of PS4. B Electromagnetic Radiation in </a:t>
            </a:r>
            <a:r>
              <a:rPr lang="en-US" i="1" dirty="0" smtClean="0"/>
              <a:t>Phase 2 Foundational</a:t>
            </a:r>
            <a:r>
              <a:rPr lang="en-US" i="1" baseline="0" dirty="0" smtClean="0"/>
              <a:t> Services for Science.</a:t>
            </a:r>
            <a:endParaRPr lang="en-US" dirty="0" smtClean="0"/>
          </a:p>
          <a:p>
            <a:pPr marL="171424" indent="-171424">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the</a:t>
            </a:r>
            <a:r>
              <a:rPr lang="en-US" baseline="0" dirty="0" smtClean="0"/>
              <a:t> Facilitation of Small and Whole Group Discussion, utilize the Talk Moves Map.  Potentially, reread the Talk Science Primer before facilitation.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ACs on October 9</a:t>
            </a:r>
            <a:r>
              <a:rPr lang="en-US" baseline="30000" dirty="0" smtClean="0"/>
              <a:t>th</a:t>
            </a:r>
            <a:r>
              <a:rPr lang="en-US" baseline="0" dirty="0" smtClean="0"/>
              <a:t> and 10</a:t>
            </a:r>
            <a:r>
              <a:rPr lang="en-US" baseline="30000" dirty="0" smtClean="0"/>
              <a:t>th</a:t>
            </a:r>
            <a:r>
              <a:rPr lang="en-US" baseline="0" dirty="0" smtClean="0"/>
              <a:t> – Reminders for facilitating discussions/small group workshop: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158111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20 minutes/disciplinary</a:t>
            </a:r>
            <a:r>
              <a:rPr lang="en-US" b="0" baseline="0" dirty="0" smtClean="0"/>
              <a:t> core idea</a:t>
            </a:r>
            <a:r>
              <a:rPr lang="en-US" b="0" dirty="0" smtClean="0"/>
              <a:t> for this task.  </a:t>
            </a:r>
          </a:p>
          <a:p>
            <a:pPr marL="171424" indent="-171424" defTabSz="914263">
              <a:buFont typeface="Arial" panose="020B0604020202020204" pitchFamily="34" charset="0"/>
              <a:buChar char="•"/>
              <a:defRPr/>
            </a:pPr>
            <a:r>
              <a:rPr lang="en-US" b="0" dirty="0" smtClean="0"/>
              <a:t>Provide each table with</a:t>
            </a:r>
            <a:r>
              <a:rPr lang="en-US" b="0" baseline="0" dirty="0" smtClean="0"/>
              <a:t> large chart paper.  Explain to the groups that as they discuss, they should scribe their thoughts on the chart paper.  Encourage the groups to use the chart paper as soon as possible.  Remind participants that this does not need to be perfect, this is a rough draft of their thinking. </a:t>
            </a:r>
          </a:p>
          <a:p>
            <a:pPr marL="171424" indent="-171424" defTabSz="914263">
              <a:buFont typeface="Arial" panose="020B0604020202020204" pitchFamily="34" charset="0"/>
              <a:buChar char="•"/>
              <a:defRPr/>
            </a:pPr>
            <a:r>
              <a:rPr lang="en-US" b="0" dirty="0" smtClean="0"/>
              <a:t>Provide stickie</a:t>
            </a:r>
            <a:r>
              <a:rPr lang="en-US" b="0" baseline="0" dirty="0" smtClean="0"/>
              <a:t> notes in a central area for participants to access as needed. </a:t>
            </a:r>
            <a:endParaRPr lang="en-US" b="0" dirty="0" smtClean="0"/>
          </a:p>
          <a:p>
            <a:pPr marL="171424" indent="-171424" defTabSz="914263">
              <a:buFont typeface="Arial" panose="020B0604020202020204" pitchFamily="34" charset="0"/>
              <a:buChar char="•"/>
              <a:defRPr/>
            </a:pPr>
            <a:r>
              <a:rPr lang="en-US" b="0" dirty="0" smtClean="0"/>
              <a:t>Move from table to table.  </a:t>
            </a:r>
          </a:p>
          <a:p>
            <a:pPr marL="628556" lvl="1" indent="-171424" defTabSz="914263">
              <a:buFont typeface="Arial" panose="020B0604020202020204" pitchFamily="34" charset="0"/>
              <a:buChar char="•"/>
              <a:defRPr/>
            </a:pPr>
            <a:r>
              <a:rPr lang="en-US" b="0" dirty="0" smtClean="0"/>
              <a:t>Sit down and listen to the participants</a:t>
            </a:r>
            <a:r>
              <a:rPr lang="en-US" b="0" baseline="0" dirty="0" smtClean="0"/>
              <a:t> at the table.  </a:t>
            </a:r>
          </a:p>
          <a:p>
            <a:pPr marL="628556" lvl="1" indent="-171424" defTabSz="914263">
              <a:buFont typeface="Arial" panose="020B0604020202020204" pitchFamily="34" charset="0"/>
              <a:buChar char="•"/>
              <a:defRPr/>
            </a:pPr>
            <a:r>
              <a:rPr lang="en-US" b="0" baseline="0" dirty="0" smtClean="0"/>
              <a:t>Do not answer questions.  Ask questions. </a:t>
            </a:r>
          </a:p>
          <a:p>
            <a:pPr marL="628556" lvl="1" indent="-171424" defTabSz="914263">
              <a:buFont typeface="Arial" panose="020B0604020202020204" pitchFamily="34" charset="0"/>
              <a:buChar char="•"/>
              <a:defRPr/>
            </a:pPr>
            <a:r>
              <a:rPr lang="en-US" b="0" dirty="0" smtClean="0"/>
              <a:t>Use Talk Moves.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Now it is time to make sense of what we have read.</a:t>
            </a:r>
            <a:r>
              <a:rPr lang="en-US" sz="1200" b="0" i="0" kern="1200" baseline="0" dirty="0" smtClean="0">
                <a:solidFill>
                  <a:schemeClr val="tx1"/>
                </a:solidFill>
                <a:effectLst/>
                <a:latin typeface="+mn-lt"/>
                <a:ea typeface="+mn-ea"/>
                <a:cs typeface="+mn-cs"/>
              </a:rPr>
              <a:t>  Working as a group, you will use the chart paper to organize your thoughts from the reading.  It is essential to use the paper as a way of working through your thoughts, not as a final draft.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39146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10 minutes for this task.  </a:t>
            </a:r>
          </a:p>
          <a:p>
            <a:pPr marL="171424" marR="0" indent="-171424" algn="l" defTabSz="9142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After</a:t>
            </a:r>
            <a:r>
              <a:rPr lang="en-US" b="0" baseline="0" dirty="0" smtClean="0"/>
              <a:t> reviewing the instructions, show participants the document on the Google Shared Folder and demonstrate how to add the photos to the google form. </a:t>
            </a:r>
            <a:r>
              <a:rPr lang="en-US" b="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Now it is time to</a:t>
            </a:r>
            <a:r>
              <a:rPr lang="en-US" sz="1200" b="0" i="0" kern="1200" baseline="0" dirty="0" smtClean="0">
                <a:solidFill>
                  <a:schemeClr val="tx1"/>
                </a:solidFill>
                <a:effectLst/>
                <a:latin typeface="+mn-lt"/>
                <a:ea typeface="+mn-ea"/>
                <a:cs typeface="+mn-cs"/>
              </a:rPr>
              <a:t> capture our work.  As we continue in the Storyline Development Process, we will find the need arises to revisit our unpacking.  This should enable us to do so.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39146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chemeClr val="tx1"/>
                </a:solidFill>
              </a:rPr>
              <a:t>Talking Points</a:t>
            </a:r>
          </a:p>
          <a:p>
            <a:pPr marL="171424" indent="-171424">
              <a:buFont typeface="Arial" panose="020B0604020202020204" pitchFamily="34" charset="0"/>
              <a:buChar char="•"/>
            </a:pPr>
            <a:r>
              <a:rPr lang="en-US" dirty="0" smtClean="0"/>
              <a:t>After </a:t>
            </a:r>
            <a:r>
              <a:rPr lang="en-US" dirty="0"/>
              <a:t>all the work of unpacking, Lisle Junior High School teachers worked together to summarize the big ideas in these two core ideas of Space Science. </a:t>
            </a:r>
          </a:p>
          <a:p>
            <a:pPr marL="171424" indent="-171424">
              <a:buFont typeface="Arial" panose="020B0604020202020204" pitchFamily="34" charset="0"/>
              <a:buChar char="•"/>
            </a:pPr>
            <a:endParaRPr lang="en-US" dirty="0"/>
          </a:p>
          <a:p>
            <a:pPr marL="171424" indent="-171424">
              <a:buFont typeface="Arial" panose="020B0604020202020204" pitchFamily="34" charset="0"/>
              <a:buChar char="•"/>
            </a:pPr>
            <a:r>
              <a:rPr lang="en-US" dirty="0"/>
              <a:t>Through discussion, the teachers worked to reword and add clarification to the statements that would be the essence of the lessons and unit they are building</a:t>
            </a:r>
            <a:r>
              <a:rPr lang="en-US" dirty="0" smtClean="0"/>
              <a:t>.</a:t>
            </a:r>
          </a:p>
          <a:p>
            <a:pPr marL="171424" indent="-171424">
              <a:buFont typeface="Arial" panose="020B0604020202020204" pitchFamily="34" charset="0"/>
              <a:buChar char="•"/>
            </a:pPr>
            <a:endParaRPr lang="en-US" dirty="0" smtClean="0"/>
          </a:p>
          <a:p>
            <a:pPr marL="171424" marR="0" indent="-17142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Similarly, after working to unpack, participants </a:t>
            </a:r>
            <a:r>
              <a:rPr lang="en-US" baseline="0" dirty="0" smtClean="0"/>
              <a:t>in </a:t>
            </a:r>
            <a:r>
              <a:rPr lang="en-US" i="1" dirty="0" smtClean="0"/>
              <a:t>Phase 2 Foundational</a:t>
            </a:r>
            <a:r>
              <a:rPr lang="en-US" i="1" baseline="0" dirty="0" smtClean="0"/>
              <a:t> Services for Science </a:t>
            </a:r>
            <a:r>
              <a:rPr lang="en-US" dirty="0" smtClean="0"/>
              <a:t>worked to reword and add clarification to the statements that would be the essence of the lessons and unit they are building</a:t>
            </a:r>
            <a:r>
              <a:rPr lang="en-US" baseline="0" dirty="0" smtClean="0"/>
              <a:t>.</a:t>
            </a:r>
            <a:endParaRPr lang="en-US" dirty="0" smtClean="0"/>
          </a:p>
          <a:p>
            <a:pPr marL="171424" indent="-171424">
              <a:buFont typeface="Arial" panose="020B0604020202020204" pitchFamily="34" charset="0"/>
              <a:buChar char="•"/>
            </a:pPr>
            <a:endParaRPr lang="en-US" dirty="0" smtClean="0"/>
          </a:p>
          <a:p>
            <a:pPr marL="171424" indent="-171424">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E1F7ED6-0F9D-483E-B850-3B8BD202792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686881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3">
              <a:defRPr/>
            </a:pPr>
            <a:r>
              <a:rPr lang="en-US" b="1" dirty="0" smtClean="0"/>
              <a:t>Facilitator</a:t>
            </a:r>
            <a:r>
              <a:rPr lang="en-US" b="1" baseline="0" dirty="0" smtClean="0"/>
              <a:t> Notes</a:t>
            </a:r>
          </a:p>
          <a:p>
            <a:pPr marL="171424" indent="-171424" defTabSz="914263">
              <a:buFont typeface="Arial" panose="020B0604020202020204" pitchFamily="34" charset="0"/>
              <a:buChar char="•"/>
              <a:defRPr/>
            </a:pPr>
            <a:r>
              <a:rPr lang="en-US" b="0" dirty="0" smtClean="0"/>
              <a:t>Set aside 10-15 minutes minutes/disciplinary</a:t>
            </a:r>
            <a:r>
              <a:rPr lang="en-US" b="0" baseline="0" dirty="0" smtClean="0"/>
              <a:t> core idea</a:t>
            </a:r>
            <a:r>
              <a:rPr lang="en-US" b="0" dirty="0" smtClean="0"/>
              <a:t> for this task.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Working in a small group, you will now take a step back</a:t>
            </a:r>
            <a:r>
              <a:rPr lang="en-US" sz="1200" b="0" i="0" kern="1200" baseline="0" dirty="0" smtClean="0">
                <a:solidFill>
                  <a:schemeClr val="tx1"/>
                </a:solidFill>
                <a:effectLst/>
                <a:latin typeface="+mn-lt"/>
                <a:ea typeface="+mn-ea"/>
                <a:cs typeface="+mn-cs"/>
              </a:rPr>
              <a:t> to consider your unpacking collectively.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What are the big ideas that connect this disciplinary core idea?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What concepts should guide the manner in which we shape our instructions and student experiences?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As  you discuss, scribe your thoughts into the Google Doc.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39146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46">
              <a:defRPr/>
            </a:pPr>
            <a:r>
              <a:rPr lang="en-US" b="1" dirty="0" smtClean="0"/>
              <a:t>Facilitator</a:t>
            </a:r>
            <a:r>
              <a:rPr lang="en-US" b="1" baseline="0" dirty="0" smtClean="0"/>
              <a:t> Notes:</a:t>
            </a:r>
          </a:p>
          <a:p>
            <a:pPr marL="171384" indent="-171384" defTabSz="914046">
              <a:buFont typeface="Arial" panose="020B0604020202020204" pitchFamily="34" charset="0"/>
              <a:buChar char="•"/>
              <a:defRPr/>
            </a:pPr>
            <a:r>
              <a:rPr lang="en-US" b="0" dirty="0" smtClean="0"/>
              <a:t>Instruct participants to display work/chart papers on the walls.</a:t>
            </a:r>
          </a:p>
          <a:p>
            <a:pPr marL="171384" indent="-171384" defTabSz="914046">
              <a:buFont typeface="Arial" panose="020B0604020202020204" pitchFamily="34" charset="0"/>
              <a:buChar char="•"/>
              <a:defRPr/>
            </a:pPr>
            <a:r>
              <a:rPr lang="en-US" b="0" dirty="0" smtClean="0"/>
              <a:t>Set aside</a:t>
            </a:r>
            <a:r>
              <a:rPr lang="en-US" b="0" baseline="0" dirty="0" smtClean="0"/>
              <a:t> about 7-8 minutes/group. </a:t>
            </a:r>
            <a:endParaRPr lang="en-US" b="0" dirty="0" smtClean="0"/>
          </a:p>
          <a:p>
            <a:pPr marL="171384" indent="-171384" defTabSz="914046">
              <a:buFont typeface="Arial" panose="020B0604020202020204" pitchFamily="34" charset="0"/>
              <a:buChar char="•"/>
              <a:defRPr/>
            </a:pPr>
            <a:r>
              <a:rPr lang="en-US" b="0" dirty="0" smtClean="0"/>
              <a:t>Lead the group</a:t>
            </a:r>
            <a:r>
              <a:rPr lang="en-US" b="0" baseline="0" dirty="0" smtClean="0"/>
              <a:t> in a discussion regarding their progress as small groups. </a:t>
            </a:r>
          </a:p>
          <a:p>
            <a:pPr marL="171384" indent="-171384" defTabSz="914046">
              <a:buFont typeface="Arial" panose="020B0604020202020204" pitchFamily="34" charset="0"/>
              <a:buChar char="•"/>
              <a:defRPr/>
            </a:pPr>
            <a:r>
              <a:rPr lang="en-US" b="0" dirty="0" smtClean="0"/>
              <a:t>Use Talk Moves to elicit participants reactions and responses to the questions posed. </a:t>
            </a:r>
          </a:p>
          <a:p>
            <a:pPr marL="171384" indent="-171384" defTabSz="914046">
              <a:buFont typeface="Arial" panose="020B0604020202020204" pitchFamily="34" charset="0"/>
              <a:buChar char="•"/>
              <a:defRPr/>
            </a:pPr>
            <a:r>
              <a:rPr lang="en-US" b="0" dirty="0" smtClean="0"/>
              <a:t>If breaking these sessions</a:t>
            </a:r>
            <a:r>
              <a:rPr lang="en-US" b="0" baseline="0" dirty="0" smtClean="0"/>
              <a:t> into multiple days, consider assigning homework:  </a:t>
            </a:r>
          </a:p>
          <a:p>
            <a:pPr marL="628584" lvl="1" indent="-171384" defTabSz="914046">
              <a:buFont typeface="Arial" panose="020B0604020202020204" pitchFamily="34" charset="0"/>
              <a:buChar char="•"/>
              <a:defRPr/>
            </a:pPr>
            <a:r>
              <a:rPr lang="en-US" b="0" baseline="0" dirty="0" smtClean="0"/>
              <a:t>Between now and our next meeting, continue to work on unpacking with your team. </a:t>
            </a:r>
          </a:p>
          <a:p>
            <a:pPr marL="628584" lvl="1" indent="-171384" defTabSz="914046">
              <a:buFont typeface="Arial" panose="020B0604020202020204" pitchFamily="34" charset="0"/>
              <a:buChar char="•"/>
              <a:defRPr/>
            </a:pPr>
            <a:r>
              <a:rPr lang="en-US" b="0" baseline="0" dirty="0" smtClean="0"/>
              <a:t>Record these ideas on your group’s shared Google Doc. </a:t>
            </a:r>
            <a:endParaRPr lang="en-US" b="0" dirty="0" smtClean="0"/>
          </a:p>
          <a:p>
            <a:pPr marL="171384" indent="-171384" defTabSz="914046">
              <a:buFont typeface="Arial" panose="020B0604020202020204" pitchFamily="34" charset="0"/>
              <a:buChar char="•"/>
              <a:defRPr/>
            </a:pPr>
            <a:endParaRPr lang="en-US" b="0" dirty="0" smtClean="0"/>
          </a:p>
          <a:p>
            <a:pPr defTabSz="914046">
              <a:defRPr/>
            </a:pPr>
            <a:endParaRPr lang="en-US" b="1" dirty="0" smtClean="0"/>
          </a:p>
          <a:p>
            <a:pPr defTabSz="914046">
              <a:defRPr/>
            </a:pPr>
            <a:r>
              <a:rPr lang="en-US" b="1" dirty="0" smtClean="0"/>
              <a:t>Talking Points</a:t>
            </a:r>
            <a:endParaRPr lang="en-US" b="0" dirty="0" smtClean="0">
              <a:effectLst/>
            </a:endParaRPr>
          </a:p>
          <a:p>
            <a:pPr marL="171384" indent="-171384">
              <a:buFont typeface="Arial" panose="020B0604020202020204" pitchFamily="34" charset="0"/>
              <a:buChar char="•"/>
            </a:pPr>
            <a:r>
              <a:rPr lang="en-US" b="0" dirty="0" smtClean="0"/>
              <a:t>Now we</a:t>
            </a:r>
            <a:r>
              <a:rPr lang="en-US" b="0" baseline="0" dirty="0" smtClean="0"/>
              <a:t> will discuss as a whole group for a few minutes. </a:t>
            </a:r>
          </a:p>
          <a:p>
            <a:pPr marL="171384" indent="-171384">
              <a:buFont typeface="Arial" panose="020B0604020202020204" pitchFamily="34" charset="0"/>
              <a:buChar char="•"/>
            </a:pPr>
            <a:r>
              <a:rPr lang="en-US" b="0" baseline="0" dirty="0" smtClean="0"/>
              <a:t>Where are we at in the process of making sense of the science?</a:t>
            </a:r>
          </a:p>
          <a:p>
            <a:pPr marL="171384" indent="-171384">
              <a:buFont typeface="Arial" panose="020B0604020202020204" pitchFamily="34" charset="0"/>
              <a:buChar char="•"/>
            </a:pPr>
            <a:r>
              <a:rPr lang="en-US" b="0" baseline="0" dirty="0" smtClean="0"/>
              <a:t>What is working?  What is a challenge?</a:t>
            </a:r>
          </a:p>
          <a:p>
            <a:pPr marL="171384" indent="-171384">
              <a:buFont typeface="Arial" panose="020B0604020202020204" pitchFamily="34" charset="0"/>
              <a:buChar char="•"/>
            </a:pPr>
            <a:r>
              <a:rPr lang="en-US" b="0" baseline="0" dirty="0" smtClean="0"/>
              <a:t>What questions do we have?  </a:t>
            </a:r>
          </a:p>
          <a:p>
            <a:pPr marL="171384" indent="-171384">
              <a:buFont typeface="Arial" panose="020B0604020202020204" pitchFamily="34" charset="0"/>
              <a:buChar char="•"/>
            </a:pPr>
            <a:r>
              <a:rPr lang="en-US" b="0" baseline="0" dirty="0" smtClean="0"/>
              <a:t>What do we want to consider?</a:t>
            </a:r>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190566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92">
              <a:defRPr/>
            </a:pPr>
            <a:r>
              <a:rPr lang="en-US" b="1" dirty="0" smtClean="0"/>
              <a:t>Talking Points</a:t>
            </a:r>
            <a:endParaRPr lang="en-US" b="0" dirty="0" smtClean="0">
              <a:effectLst/>
            </a:endParaRPr>
          </a:p>
          <a:p>
            <a:pPr marL="168261" marR="0" indent="-168261" algn="l" defTabSz="8973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Now that we have worked</a:t>
            </a:r>
            <a:r>
              <a:rPr lang="en-US" baseline="0" dirty="0" smtClean="0"/>
              <a:t> through this phase of the storyline development process, let’s take a moment and generate any reminders or notes.  </a:t>
            </a:r>
          </a:p>
          <a:p>
            <a:pPr marL="168261" indent="-168261" defTabSz="897392">
              <a:buFont typeface="Arial" panose="020B0604020202020204" pitchFamily="34" charset="0"/>
              <a:buChar char="•"/>
              <a:defRPr/>
            </a:pPr>
            <a:endParaRPr lang="en-US" b="1" baseline="0" dirty="0" smtClean="0"/>
          </a:p>
          <a:p>
            <a:pPr marL="0" indent="0" defTabSz="897392">
              <a:buFont typeface="Arial" panose="020B0604020202020204" pitchFamily="34" charset="0"/>
              <a:buNone/>
              <a:defRPr/>
            </a:pPr>
            <a:r>
              <a:rPr lang="en-US" b="1" dirty="0" smtClean="0"/>
              <a:t>Facilitator</a:t>
            </a:r>
            <a:r>
              <a:rPr lang="en-US" b="1" baseline="0" dirty="0" smtClean="0"/>
              <a:t> Notes</a:t>
            </a:r>
          </a:p>
          <a:p>
            <a:pPr marL="168261" indent="-168261" defTabSz="897392">
              <a:buFont typeface="Arial" panose="020B0604020202020204" pitchFamily="34" charset="0"/>
              <a:buChar char="•"/>
              <a:defRPr/>
            </a:pPr>
            <a:r>
              <a:rPr lang="en-US" b="0" dirty="0" smtClean="0"/>
              <a:t>Use Talk Moves to elicit participants reminders and notes.</a:t>
            </a:r>
          </a:p>
          <a:p>
            <a:pPr marL="168261" indent="-168261" defTabSz="897392">
              <a:buFont typeface="Arial" panose="020B0604020202020204" pitchFamily="34" charset="0"/>
              <a:buChar char="•"/>
              <a:defRPr/>
            </a:pPr>
            <a:r>
              <a:rPr lang="en-US" b="0" dirty="0" smtClean="0"/>
              <a:t>Scribe the groups thoughts</a:t>
            </a:r>
            <a:r>
              <a:rPr lang="en-US" b="0" baseline="0" dirty="0" smtClean="0"/>
              <a:t> on a white board or large sheet of chart paper. </a:t>
            </a:r>
          </a:p>
          <a:p>
            <a:pPr defTabSz="897392">
              <a:defRPr/>
            </a:pPr>
            <a:endParaRPr lang="en-US" b="1" dirty="0" smtClean="0"/>
          </a:p>
          <a:p>
            <a:pPr defTabSz="897392">
              <a:defRPr/>
            </a:pPr>
            <a:r>
              <a:rPr lang="en-US" b="1" dirty="0" smtClean="0"/>
              <a:t>Talking Points</a:t>
            </a:r>
            <a:endParaRPr lang="en-US" b="0" dirty="0" smtClean="0">
              <a:effectLst/>
            </a:endParaRPr>
          </a:p>
          <a:p>
            <a:pPr marL="168261" marR="0" indent="-168261" algn="l" defTabSz="8973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Let’s consider your needs for reminders and notes.</a:t>
            </a:r>
          </a:p>
          <a:p>
            <a:pPr marL="168261" marR="0" indent="-168261" algn="l" defTabSz="8973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68261" marR="0" indent="-168261" algn="l" defTabSz="8973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Take a moment and record your reflections in your workbook on page 7. </a:t>
            </a:r>
          </a:p>
          <a:p>
            <a:pPr marL="168261" marR="0" indent="-168261" algn="l" defTabSz="8973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0" indent="0" defTabSz="897392">
              <a:buFont typeface="Arial" panose="020B0604020202020204" pitchFamily="34" charset="0"/>
              <a:buNone/>
              <a:defRPr/>
            </a:pPr>
            <a:r>
              <a:rPr lang="en-US" b="1" dirty="0" smtClean="0"/>
              <a:t>Facilitator</a:t>
            </a:r>
            <a:r>
              <a:rPr lang="en-US" b="1" baseline="0" dirty="0" smtClean="0"/>
              <a:t> Notes</a:t>
            </a:r>
          </a:p>
          <a:p>
            <a:pPr marL="168261" indent="-168261" defTabSz="897392">
              <a:buFont typeface="Arial" panose="020B0604020202020204" pitchFamily="34" charset="0"/>
              <a:buChar char="•"/>
              <a:defRPr/>
            </a:pPr>
            <a:r>
              <a:rPr lang="en-US" b="0" dirty="0" smtClean="0"/>
              <a:t>Provide</a:t>
            </a:r>
            <a:r>
              <a:rPr lang="en-US" b="0" baseline="0" dirty="0" smtClean="0"/>
              <a:t> a few moments for participants to record their plans. </a:t>
            </a:r>
          </a:p>
          <a:p>
            <a:pPr marL="169856" indent="-169856" defTabSz="905896">
              <a:buFont typeface="Arial" panose="020B0604020202020204" pitchFamily="34" charset="0"/>
              <a:buChar char="•"/>
              <a:defRPr/>
            </a:pPr>
            <a:r>
              <a:rPr lang="en-US" b="0" baseline="0" dirty="0" smtClean="0"/>
              <a:t>Following the reflection use the following talking points to move into the next portion of the presentation. </a:t>
            </a:r>
          </a:p>
          <a:p>
            <a:pPr defTabSz="897392">
              <a:defRPr/>
            </a:pPr>
            <a:endParaRPr lang="en-US" b="1" dirty="0" smtClean="0"/>
          </a:p>
          <a:p>
            <a:pPr defTabSz="897392">
              <a:defRPr/>
            </a:pPr>
            <a:r>
              <a:rPr lang="en-US" b="1" dirty="0" smtClean="0"/>
              <a:t>Talking Points</a:t>
            </a:r>
            <a:endParaRPr lang="en-US" b="0" dirty="0" smtClean="0">
              <a:effectLst/>
            </a:endParaRPr>
          </a:p>
          <a:p>
            <a:pPr marL="171450" indent="-171450">
              <a:buFont typeface="Arial" panose="020B0604020202020204" pitchFamily="34" charset="0"/>
              <a:buChar char="•"/>
            </a:pPr>
            <a:r>
              <a:rPr lang="en-US" b="0" baseline="0" dirty="0" smtClean="0"/>
              <a:t>We just made sense of the core ideas.  Though we know that we may have to revisit this phase of the process, we are ready to move onto the next phase of the process – considering candidate phenomena.  </a:t>
            </a:r>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94734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28">
              <a:defRPr/>
            </a:pPr>
            <a:r>
              <a:rPr lang="en-US" b="1" dirty="0" smtClean="0"/>
              <a:t>Talking Points</a:t>
            </a:r>
            <a:endParaRPr lang="en-US" b="0" dirty="0" smtClean="0">
              <a:effectLst/>
            </a:endParaRPr>
          </a:p>
          <a:p>
            <a:pPr marL="171099" indent="-171099">
              <a:spcBef>
                <a:spcPts val="599"/>
              </a:spcBef>
              <a:buFont typeface="Arial" panose="020B0604020202020204" pitchFamily="34" charset="0"/>
              <a:buChar char="•"/>
            </a:pPr>
            <a:r>
              <a:rPr lang="en-US" i="0" dirty="0" smtClean="0"/>
              <a:t>All of these photographs</a:t>
            </a:r>
            <a:r>
              <a:rPr lang="en-US" i="0" baseline="0" dirty="0" smtClean="0"/>
              <a:t> depict students engaged in a scientific activity, and hopefully, scientific thought.  </a:t>
            </a:r>
          </a:p>
          <a:p>
            <a:pPr marL="171099" indent="-171099">
              <a:spcBef>
                <a:spcPts val="599"/>
              </a:spcBef>
              <a:buFont typeface="Arial" panose="020B0604020202020204" pitchFamily="34" charset="0"/>
              <a:buChar char="•"/>
            </a:pPr>
            <a:endParaRPr lang="en-US" i="0" baseline="0" dirty="0" smtClean="0"/>
          </a:p>
          <a:p>
            <a:pPr marL="171099" indent="-171099">
              <a:spcBef>
                <a:spcPts val="599"/>
              </a:spcBef>
              <a:buFont typeface="Arial" panose="020B0604020202020204" pitchFamily="34" charset="0"/>
              <a:buChar char="•"/>
            </a:pPr>
            <a:r>
              <a:rPr lang="en-US" i="0" baseline="0" dirty="0" smtClean="0"/>
              <a:t>In the first two phases for </a:t>
            </a:r>
            <a:r>
              <a:rPr lang="en-US" i="1" baseline="0" dirty="0" smtClean="0"/>
              <a:t>Foundational Services for Science</a:t>
            </a:r>
            <a:r>
              <a:rPr lang="en-US" i="0" baseline="0" dirty="0" smtClean="0"/>
              <a:t>, we asked the question: How does one actually create lessons and units of study that facilitate a learning environment in which students truly are engaged in scientific activity and scientific thought? </a:t>
            </a:r>
          </a:p>
          <a:p>
            <a:pPr marL="171099" indent="-171099">
              <a:spcBef>
                <a:spcPts val="599"/>
              </a:spcBef>
              <a:buFont typeface="Arial" panose="020B0604020202020204" pitchFamily="34" charset="0"/>
              <a:buChar char="•"/>
            </a:pPr>
            <a:endParaRPr lang="en-US" i="0" baseline="0" dirty="0" smtClean="0"/>
          </a:p>
          <a:p>
            <a:pPr marL="171099" indent="-171099">
              <a:spcBef>
                <a:spcPts val="599"/>
              </a:spcBef>
              <a:buFont typeface="Arial" panose="020B0604020202020204" pitchFamily="34" charset="0"/>
              <a:buChar char="•"/>
            </a:pPr>
            <a:r>
              <a:rPr lang="en-US" i="0" baseline="0" dirty="0" smtClean="0"/>
              <a:t>To answer this question, we had to first grasp the shifts in the Next Generation Science Standards.  In the first phase, we were familiarized with the intended purpose of NGSS and the three-dimensional learning called for by these standards.  The focus of the first module was to gain an overview of the type of learning called for in NGSS, three-dimensional learning, the three-dimensions, and how to access the NGSS.  </a:t>
            </a:r>
          </a:p>
          <a:p>
            <a:pPr marL="171099" indent="-171099" defTabSz="940460">
              <a:spcBef>
                <a:spcPts val="599"/>
              </a:spcBef>
              <a:buFont typeface="Arial" panose="020B0604020202020204" pitchFamily="34" charset="0"/>
              <a:buChar char="•"/>
            </a:pPr>
            <a:endParaRPr lang="en-US" i="0" baseline="0" dirty="0" smtClean="0"/>
          </a:p>
          <a:p>
            <a:pPr marL="171099" indent="-171099" defTabSz="940460">
              <a:spcBef>
                <a:spcPts val="599"/>
              </a:spcBef>
              <a:buFont typeface="Arial" panose="020B0604020202020204" pitchFamily="34" charset="0"/>
              <a:buChar char="•"/>
            </a:pPr>
            <a:r>
              <a:rPr lang="en-US" i="0" baseline="0" dirty="0" smtClean="0"/>
              <a:t>In the second phase, we went beyond awareness and began to utilize NGSS tools to make sense of the dimensions.  We practiced using tools to unpack the disciplinary core idea, to identify and utilize phenomena, and to examine the appendices to make sense of grade band progressions in the crosscutting concepts and science and engineering practices.   </a:t>
            </a:r>
          </a:p>
          <a:p>
            <a:pPr marL="171099" indent="-171099" defTabSz="940460">
              <a:spcBef>
                <a:spcPts val="599"/>
              </a:spcBef>
              <a:buFont typeface="Arial" panose="020B0604020202020204" pitchFamily="34" charset="0"/>
              <a:buChar char="•"/>
            </a:pPr>
            <a:endParaRPr lang="en-US" i="0" baseline="0" dirty="0" smtClean="0"/>
          </a:p>
          <a:p>
            <a:pPr marL="171099" indent="-171099" defTabSz="940460">
              <a:spcBef>
                <a:spcPts val="599"/>
              </a:spcBef>
              <a:buFont typeface="Arial" panose="020B0604020202020204" pitchFamily="34" charset="0"/>
              <a:buChar char="•"/>
            </a:pPr>
            <a:r>
              <a:rPr lang="en-US" b="0" i="0" baseline="0" dirty="0" smtClean="0"/>
              <a:t>In the third phase for </a:t>
            </a:r>
            <a:r>
              <a:rPr lang="en-US" b="0" i="1" baseline="0" dirty="0" smtClean="0"/>
              <a:t>Foundational Services for Science</a:t>
            </a:r>
            <a:r>
              <a:rPr lang="en-US" b="0" i="0" baseline="0" dirty="0" smtClean="0"/>
              <a:t>, we can called upon our past experiences and focused on </a:t>
            </a:r>
            <a:r>
              <a:rPr lang="en-US" b="0" i="1" baseline="0" dirty="0" smtClean="0"/>
              <a:t>“</a:t>
            </a:r>
            <a:r>
              <a:rPr lang="en-US" sz="1200" b="0" i="1" kern="1200" dirty="0" smtClean="0">
                <a:solidFill>
                  <a:schemeClr val="tx1"/>
                </a:solidFill>
                <a:effectLst/>
                <a:latin typeface="+mn-lt"/>
                <a:ea typeface="+mn-ea"/>
                <a:cs typeface="+mn-cs"/>
              </a:rPr>
              <a:t>Developing and Evaluating Units of Study Aligned to NGSS.</a:t>
            </a:r>
            <a:r>
              <a:rPr lang="en-US" b="0" i="0" dirty="0" smtClean="0"/>
              <a:t>”</a:t>
            </a:r>
            <a:r>
              <a:rPr lang="en-US" b="0" i="0" baseline="0" dirty="0" smtClean="0"/>
              <a:t> However, this phase was simply an introduction to a process.  Similar to a cake tasting; we were able to get a “taste” of each part of the process.  </a:t>
            </a:r>
          </a:p>
          <a:p>
            <a:pPr marL="171099" indent="-171099" defTabSz="940460">
              <a:spcBef>
                <a:spcPts val="599"/>
              </a:spcBef>
              <a:buFont typeface="Arial" panose="020B0604020202020204" pitchFamily="34" charset="0"/>
              <a:buChar char="•"/>
            </a:pPr>
            <a:endParaRPr lang="en-US" b="0" i="0" baseline="0" dirty="0" smtClean="0"/>
          </a:p>
          <a:p>
            <a:pPr marL="171099" indent="-171099" defTabSz="940460">
              <a:spcBef>
                <a:spcPts val="599"/>
              </a:spcBef>
              <a:buFont typeface="Arial" panose="020B0604020202020204" pitchFamily="34" charset="0"/>
              <a:buChar char="•"/>
            </a:pPr>
            <a:r>
              <a:rPr lang="en-US" b="0" i="0" baseline="0" dirty="0" smtClean="0"/>
              <a:t>In this fourth phase for </a:t>
            </a:r>
            <a:r>
              <a:rPr lang="en-US" b="0" i="1" baseline="0" dirty="0" smtClean="0"/>
              <a:t>Foundational Services for Science - Workshop: Building Units of Study Aligned to NGSS</a:t>
            </a:r>
            <a:r>
              <a:rPr lang="en-US" b="0" i="0" baseline="0" dirty="0" smtClean="0"/>
              <a:t>, we will fully engage in the process of developing a unit of study aligned to the Next Generation Science Standards.  This process with take time and require revision as the unit is rolled out to students.  Because the nature of NGSS relies on students as scientists, this will require trial and error with groups of students. </a:t>
            </a:r>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5453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Facilitator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Survey is provided in the workbook. </a:t>
            </a:r>
          </a:p>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12279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The </a:t>
            </a:r>
            <a:r>
              <a:rPr lang="en-US" sz="1200" b="0" i="0" kern="1200" dirty="0" smtClean="0">
                <a:solidFill>
                  <a:schemeClr val="tx1"/>
                </a:solidFill>
                <a:effectLst/>
                <a:latin typeface="+mn-lt"/>
                <a:ea typeface="+mn-ea"/>
                <a:cs typeface="+mn-cs"/>
              </a:rPr>
              <a:t>process of developing a storyline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was developed by Brian </a:t>
            </a:r>
            <a:r>
              <a:rPr lang="en-US" sz="1200" b="0" i="0" kern="1200" dirty="0" err="1" smtClean="0">
                <a:solidFill>
                  <a:schemeClr val="tx1"/>
                </a:solidFill>
                <a:effectLst/>
                <a:latin typeface="+mn-lt"/>
                <a:ea typeface="+mn-ea"/>
                <a:cs typeface="+mn-cs"/>
              </a:rPr>
              <a:t>Reiser</a:t>
            </a:r>
            <a:r>
              <a:rPr lang="en-US" sz="1200" b="0" i="0" kern="1200" dirty="0" smtClean="0">
                <a:solidFill>
                  <a:schemeClr val="tx1"/>
                </a:solidFill>
                <a:effectLst/>
                <a:latin typeface="+mn-lt"/>
                <a:ea typeface="+mn-ea"/>
                <a:cs typeface="+mn-cs"/>
              </a:rPr>
              <a:t> and Michael Novak and colleagues.  See </a:t>
            </a:r>
            <a:r>
              <a:rPr lang="en-US" sz="1200" b="0" i="0" kern="1200" dirty="0" err="1" smtClean="0">
                <a:solidFill>
                  <a:schemeClr val="tx1"/>
                </a:solidFill>
                <a:effectLst/>
                <a:latin typeface="+mn-lt"/>
                <a:ea typeface="+mn-ea"/>
                <a:cs typeface="+mn-cs"/>
              </a:rPr>
              <a:t>Reiser</a:t>
            </a:r>
            <a:r>
              <a:rPr lang="en-US" sz="1200" b="0" i="0" kern="1200" dirty="0" smtClean="0">
                <a:solidFill>
                  <a:schemeClr val="tx1"/>
                </a:solidFill>
                <a:effectLst/>
                <a:latin typeface="+mn-lt"/>
                <a:ea typeface="+mn-ea"/>
                <a:cs typeface="+mn-cs"/>
              </a:rPr>
              <a:t>, B. J., Novak, M., &amp; </a:t>
            </a:r>
            <a:r>
              <a:rPr lang="en-US" sz="1200" b="0" i="0" kern="1200" dirty="0" err="1" smtClean="0">
                <a:solidFill>
                  <a:schemeClr val="tx1"/>
                </a:solidFill>
                <a:effectLst/>
                <a:latin typeface="+mn-lt"/>
                <a:ea typeface="+mn-ea"/>
                <a:cs typeface="+mn-cs"/>
              </a:rPr>
              <a:t>Fumagalli</a:t>
            </a:r>
            <a:r>
              <a:rPr lang="en-US" sz="1200" b="0" i="0" kern="1200" dirty="0" smtClean="0">
                <a:solidFill>
                  <a:schemeClr val="tx1"/>
                </a:solidFill>
                <a:effectLst/>
                <a:latin typeface="+mn-lt"/>
                <a:ea typeface="+mn-ea"/>
                <a:cs typeface="+mn-cs"/>
              </a:rPr>
              <a:t>, M. (2015). NGSS storylines: How to construct coherent instruction sequences driven by phenomena and motivated by student questions. Paper presented at the Illinois Science Education Conference 2015, Tinley Park, IL.  For more on storylines see </a:t>
            </a:r>
            <a:r>
              <a:rPr lang="en-US" sz="1200" b="0" i="0" kern="1200" dirty="0" smtClean="0">
                <a:solidFill>
                  <a:schemeClr val="tx1"/>
                </a:solidFill>
                <a:effectLst/>
                <a:latin typeface="+mn-lt"/>
                <a:ea typeface="+mn-ea"/>
                <a:cs typeface="+mn-cs"/>
                <a:hlinkClick r:id="rId3"/>
              </a:rPr>
              <a:t>http://www.nextgenstorylines.org/</a:t>
            </a:r>
            <a:r>
              <a:rPr lang="en-US" sz="1200" baseline="0" dirty="0" smtClean="0">
                <a:solidFill>
                  <a:schemeClr val="bg2">
                    <a:lumMod val="10000"/>
                  </a:schemeClr>
                </a:solidFill>
              </a:rPr>
              <a:t> </a:t>
            </a: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The process of developing a storyline</a:t>
            </a:r>
            <a:r>
              <a:rPr lang="en-US" sz="1200" b="0" i="0" kern="1200" baseline="0" dirty="0" smtClean="0">
                <a:solidFill>
                  <a:schemeClr val="tx1"/>
                </a:solidFill>
                <a:effectLst/>
                <a:latin typeface="+mn-lt"/>
                <a:ea typeface="+mn-ea"/>
                <a:cs typeface="+mn-cs"/>
              </a:rPr>
              <a:t> is compromised of five different phases.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While the process may seem linear at times, it is important to note the multiple arrows in this graphic.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These arrows represent the fluid nature in which this process develops.  At times, one phase will lead us back to a phase we had previous “completed.”  For example, when working on student product, one might need to go back to unpacking to clarify understanding of the disciplinary core ideas.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You will also notice the coloring of the different images on this diagram.  Michael Novak is very skilled at creating graphic designs – this being a visual to represent the process.  Each of these colors was purposeful – blue for Science and Engineering Practices, orange for Disciplinary Core Ideas, Green for Crosscutting Concepts, Purple for Phenomena.   In the unpacking section, you will note the dark and light orange – this signifies that we will often have primary and secondary performance expectations that we bundle and unpack.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We will be working our way through the phases of the storylining process.  The intention is for us to engage in each phase.  As a result, we will more deeply understand the process as well.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This will enable us to use this process to both develop or evaluate NGSS units of study – which we will practice in this phase as well. </a:t>
            </a:r>
          </a:p>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4983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With our potential bundle in mind, we will now move onto the next phase of the storyline development process to determine: what science must our students understand?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811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30488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Talking</a:t>
            </a:r>
            <a:r>
              <a:rPr lang="en-US" sz="1200" b="1" i="0" kern="1200" baseline="0" dirty="0" smtClean="0">
                <a:solidFill>
                  <a:schemeClr val="tx1"/>
                </a:solidFill>
                <a:effectLst/>
                <a:latin typeface="+mn-lt"/>
                <a:ea typeface="+mn-ea"/>
                <a:cs typeface="+mn-cs"/>
              </a:rPr>
              <a:t> Points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To continue the process of developing</a:t>
            </a:r>
            <a:r>
              <a:rPr lang="en-US" sz="1200" b="0" i="0" kern="1200" baseline="0" dirty="0" smtClean="0">
                <a:solidFill>
                  <a:schemeClr val="tx1"/>
                </a:solidFill>
                <a:effectLst/>
                <a:latin typeface="+mn-lt"/>
                <a:ea typeface="+mn-ea"/>
                <a:cs typeface="+mn-cs"/>
              </a:rPr>
              <a:t> a storyline, it is essential to make sense of the science.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Before diving back in, let’s take a moment to activate our prior knowledge.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On page 5 in your workbook, there is a section to jot down your thoughts.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Take a moment and jot down what comes to mind when considering this step.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smtClean="0">
                <a:solidFill>
                  <a:schemeClr val="tx1"/>
                </a:solidFill>
                <a:effectLst/>
                <a:latin typeface="+mn-lt"/>
                <a:ea typeface="+mn-ea"/>
                <a:cs typeface="+mn-cs"/>
              </a:rPr>
              <a:t>Let’s take a moment to discuss in a small group: What do we recall about the process of unpacking to make sense of the science?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baseline="0" dirty="0" smtClean="0">
              <a:solidFill>
                <a:schemeClr val="tx1"/>
              </a:solidFill>
              <a:effectLst/>
              <a:latin typeface="+mn-lt"/>
              <a:ea typeface="+mn-ea"/>
              <a:cs typeface="+mn-cs"/>
            </a:endParaRPr>
          </a:p>
          <a:p>
            <a:endParaRPr lang="en-US" dirty="0" smtClean="0"/>
          </a:p>
          <a:p>
            <a:r>
              <a:rPr lang="en-US" b="1" dirty="0" smtClean="0"/>
              <a:t>Facilitator Notes</a:t>
            </a:r>
          </a:p>
          <a:p>
            <a:pPr marL="171450" indent="-171450">
              <a:buFont typeface="Arial" panose="020B0604020202020204" pitchFamily="34" charset="0"/>
              <a:buChar char="•"/>
            </a:pPr>
            <a:r>
              <a:rPr lang="en-US" b="0" dirty="0" smtClean="0"/>
              <a:t>Provide participants with 1-2 minutes to jot their thoughts.</a:t>
            </a:r>
          </a:p>
          <a:p>
            <a:pPr marL="171450" indent="-171450">
              <a:buFont typeface="Arial" panose="020B0604020202020204" pitchFamily="34" charset="0"/>
              <a:buChar char="•"/>
            </a:pPr>
            <a:r>
              <a:rPr lang="en-US" b="0" dirty="0" smtClean="0"/>
              <a:t>Provide participants with 1-2 minutes to discuss in small groups. </a:t>
            </a:r>
          </a:p>
          <a:p>
            <a:pPr marL="171450" indent="-171450">
              <a:buFont typeface="Arial" panose="020B0604020202020204" pitchFamily="34" charset="0"/>
              <a:buChar char="•"/>
            </a:pPr>
            <a:r>
              <a:rPr lang="en-US" b="0" dirty="0" smtClean="0"/>
              <a:t>Engage participants in a whole group discussion.  </a:t>
            </a:r>
          </a:p>
          <a:p>
            <a:pPr marL="628650" lvl="1" indent="-171450">
              <a:buFont typeface="Arial" panose="020B0604020202020204" pitchFamily="34" charset="0"/>
              <a:buChar char="•"/>
            </a:pPr>
            <a:r>
              <a:rPr lang="en-US" b="0" dirty="0" smtClean="0"/>
              <a:t>Have a member scribe the groups thoughts on chart paper. </a:t>
            </a:r>
          </a:p>
          <a:p>
            <a:pPr marL="628650" lvl="1" indent="-171450">
              <a:buFont typeface="Arial" panose="020B0604020202020204" pitchFamily="34" charset="0"/>
              <a:buChar char="•"/>
            </a:pPr>
            <a:r>
              <a:rPr lang="en-US" b="0" dirty="0" smtClean="0"/>
              <a:t>Limit the discussion to 10-15 minutes. </a:t>
            </a:r>
          </a:p>
          <a:p>
            <a:pPr marL="171450" indent="-171450">
              <a:buFont typeface="Arial" panose="020B0604020202020204" pitchFamily="34" charset="0"/>
              <a:buChar char="•"/>
            </a:pPr>
            <a:r>
              <a:rPr lang="en-US" b="0" baseline="0" dirty="0" smtClean="0"/>
              <a:t>Use this discussion to pre-assess participants familiarity with the purpose and process of unpacking. </a:t>
            </a:r>
          </a:p>
          <a:p>
            <a:pPr marL="171450" indent="-171450">
              <a:buFont typeface="Arial" panose="020B0604020202020204" pitchFamily="34" charset="0"/>
              <a:buChar char="•"/>
            </a:pPr>
            <a:r>
              <a:rPr lang="en-US" b="0" baseline="0" dirty="0" smtClean="0"/>
              <a:t>On the following slides, review the purpose and process of unpacking as needed.</a:t>
            </a:r>
          </a:p>
          <a:p>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7973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 9 &amp; 10 AC Training </a:t>
            </a:r>
            <a:endParaRPr lang="en-US" dirty="0"/>
          </a:p>
        </p:txBody>
      </p:sp>
      <p:sp>
        <p:nvSpPr>
          <p:cNvPr id="4" name="Slide Number Placeholder 3"/>
          <p:cNvSpPr>
            <a:spLocks noGrp="1"/>
          </p:cNvSpPr>
          <p:nvPr>
            <p:ph type="sldNum" sz="quarter" idx="10"/>
          </p:nvPr>
        </p:nvSpPr>
        <p:spPr/>
        <p:txBody>
          <a:bodyPr/>
          <a:lstStyle/>
          <a:p>
            <a:fld id="{24A1092D-7F82-4AA0-B936-D8C9FEC0F8B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458234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30213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5421"/>
            <a:ext cx="9144000" cy="1143000"/>
          </a:xfrm>
          <a:prstGeom prst="rect">
            <a:avLst/>
          </a:prstGeom>
        </p:spPr>
        <p:txBody>
          <a:bodyPr/>
          <a:lstStyle>
            <a:lvl1pPr>
              <a:defRPr sz="40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EFC50D71-63DA-E745-ACFE-2416624E524D}" type="slidenum">
              <a:rPr lang="en-US"/>
              <a:pPr>
                <a:defRPr/>
              </a:pPr>
              <a:t>‹#›</a:t>
            </a:fld>
            <a:endParaRPr lang="en-US"/>
          </a:p>
        </p:txBody>
      </p:sp>
    </p:spTree>
    <p:extLst>
      <p:ext uri="{BB962C8B-B14F-4D97-AF65-F5344CB8AC3E}">
        <p14:creationId xmlns:p14="http://schemas.microsoft.com/office/powerpoint/2010/main" val="263660987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1178329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120248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ADD982-F601-4ECE-ABFA-867E08C8F496}" type="datetimeFigureOut">
              <a:rPr lang="en-US" smtClean="0">
                <a:solidFill>
                  <a:srgbClr val="581F4D"/>
                </a:solidFill>
              </a:rPr>
              <a:pPr/>
              <a:t>10/11/2016</a:t>
            </a:fld>
            <a:endParaRPr lang="en-US">
              <a:solidFill>
                <a:srgbClr val="581F4D"/>
              </a:solidFill>
            </a:endParaRPr>
          </a:p>
        </p:txBody>
      </p:sp>
      <p:sp>
        <p:nvSpPr>
          <p:cNvPr id="5" name="Footer Placeholder 4"/>
          <p:cNvSpPr>
            <a:spLocks noGrp="1"/>
          </p:cNvSpPr>
          <p:nvPr>
            <p:ph type="ftr" sz="quarter" idx="11"/>
          </p:nvPr>
        </p:nvSpPr>
        <p:spPr/>
        <p:txBody>
          <a:bodyPr/>
          <a:lstStyle/>
          <a:p>
            <a:endParaRPr lang="en-US">
              <a:solidFill>
                <a:srgbClr val="581F4D"/>
              </a:solidFill>
            </a:endParaRPr>
          </a:p>
        </p:txBody>
      </p:sp>
      <p:sp>
        <p:nvSpPr>
          <p:cNvPr id="6" name="Slide Number Placeholder 5"/>
          <p:cNvSpPr>
            <a:spLocks noGrp="1"/>
          </p:cNvSpPr>
          <p:nvPr>
            <p:ph type="sldNum" sz="quarter" idx="12"/>
          </p:nvPr>
        </p:nvSpPr>
        <p:spPr/>
        <p:txBody>
          <a:bodyPr/>
          <a:lstStyle/>
          <a:p>
            <a:fld id="{0CA87B44-E145-47E8-BC62-DFEA7FA70F36}" type="slidenum">
              <a:rPr lang="en-US" smtClean="0">
                <a:solidFill>
                  <a:srgbClr val="B13F9A"/>
                </a:solidFill>
              </a:rPr>
              <a:pPr/>
              <a:t>‹#›</a:t>
            </a:fld>
            <a:endParaRPr lang="en-US">
              <a:solidFill>
                <a:srgbClr val="B13F9A"/>
              </a:solidFill>
            </a:endParaRPr>
          </a:p>
        </p:txBody>
      </p:sp>
    </p:spTree>
    <p:extLst>
      <p:ext uri="{BB962C8B-B14F-4D97-AF65-F5344CB8AC3E}">
        <p14:creationId xmlns:p14="http://schemas.microsoft.com/office/powerpoint/2010/main" val="19958164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1202485"/>
          </a:xfrm>
          <a:prstGeom prst="rect">
            <a:avLst/>
          </a:prstGeom>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AADD982-F601-4ECE-ABFA-867E08C8F496}" type="datetimeFigureOut">
              <a:rPr lang="en-US" smtClean="0">
                <a:solidFill>
                  <a:srgbClr val="581F4D"/>
                </a:solidFill>
              </a:rPr>
              <a:pPr/>
              <a:t>10/11/2016</a:t>
            </a:fld>
            <a:endParaRPr lang="en-US">
              <a:solidFill>
                <a:srgbClr val="581F4D"/>
              </a:solidFill>
            </a:endParaRPr>
          </a:p>
        </p:txBody>
      </p:sp>
      <p:sp>
        <p:nvSpPr>
          <p:cNvPr id="6" name="Footer Placeholder 5"/>
          <p:cNvSpPr>
            <a:spLocks noGrp="1"/>
          </p:cNvSpPr>
          <p:nvPr>
            <p:ph type="ftr" sz="quarter" idx="11"/>
          </p:nvPr>
        </p:nvSpPr>
        <p:spPr/>
        <p:txBody>
          <a:bodyPr/>
          <a:lstStyle/>
          <a:p>
            <a:endParaRPr lang="en-US">
              <a:solidFill>
                <a:srgbClr val="581F4D"/>
              </a:solidFill>
            </a:endParaRPr>
          </a:p>
        </p:txBody>
      </p:sp>
      <p:sp>
        <p:nvSpPr>
          <p:cNvPr id="7" name="Slide Number Placeholder 6"/>
          <p:cNvSpPr>
            <a:spLocks noGrp="1"/>
          </p:cNvSpPr>
          <p:nvPr>
            <p:ph type="sldNum" sz="quarter" idx="12"/>
          </p:nvPr>
        </p:nvSpPr>
        <p:spPr/>
        <p:txBody>
          <a:bodyPr/>
          <a:lstStyle/>
          <a:p>
            <a:fld id="{0CA87B44-E145-47E8-BC62-DFEA7FA70F36}" type="slidenum">
              <a:rPr lang="en-US" smtClean="0">
                <a:solidFill>
                  <a:srgbClr val="B13F9A"/>
                </a:solidFill>
              </a:rPr>
              <a:pPr/>
              <a:t>‹#›</a:t>
            </a:fld>
            <a:endParaRPr lang="en-US">
              <a:solidFill>
                <a:srgbClr val="B13F9A"/>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0799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302137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23457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65005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646420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6302944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10/11/2016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259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3744706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19449357"/>
      </p:ext>
    </p:extLst>
  </p:cSld>
  <p:clrMapOvr>
    <a:masterClrMapping/>
  </p:clrMapOvr>
  <p:transition spd="med" advClick="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6552081"/>
      </p:ext>
    </p:extLst>
  </p:cSld>
  <p:clrMapOvr>
    <a:masterClrMapping/>
  </p:clrMapOvr>
  <p:transition spd="med" advClick="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82255076"/>
      </p:ext>
    </p:extLst>
  </p:cSld>
  <p:clrMapOvr>
    <a:masterClrMapping/>
  </p:clrMapOvr>
  <p:transition spd="med" advClick="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96469228"/>
      </p:ext>
    </p:extLst>
  </p:cSld>
  <p:clrMapOvr>
    <a:masterClrMapping/>
  </p:clrMapOvr>
  <p:transition spd="med" advClick="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203599986"/>
      </p:ext>
    </p:extLst>
  </p:cSld>
  <p:clrMapOvr>
    <a:masterClrMapping/>
  </p:clrMapOvr>
  <p:transition spd="med" advClick="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647814941"/>
      </p:ext>
    </p:extLst>
  </p:cSld>
  <p:clrMapOvr>
    <a:masterClrMapping/>
  </p:clrMapOvr>
  <p:transition spd="med" advClick="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57987531"/>
      </p:ext>
    </p:extLst>
  </p:cSld>
  <p:clrMapOvr>
    <a:masterClrMapping/>
  </p:clrMapOvr>
  <p:transition spd="med" advClick="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19918617"/>
      </p:ext>
    </p:extLst>
  </p:cSld>
  <p:clrMapOvr>
    <a:masterClrMapping/>
  </p:clrMapOvr>
  <p:transition spd="med" advClick="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621789232"/>
      </p:ext>
    </p:extLst>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654495225"/>
      </p:ext>
    </p:extLst>
  </p:cSld>
  <p:clrMapOvr>
    <a:masterClrMapping/>
  </p:clrMapOvr>
  <p:transition spd="med" advClick="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49840717"/>
      </p:ext>
    </p:extLst>
  </p:cSld>
  <p:clrMapOvr>
    <a:masterClrMapping/>
  </p:clrMapOvr>
  <p:transition spd="med" advClick="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856478546"/>
      </p:ext>
    </p:extLst>
  </p:cSld>
  <p:clrMapOvr>
    <a:masterClrMapping/>
  </p:clrMapOvr>
  <p:transition spd="med" advClick="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569759313"/>
      </p:ext>
    </p:extLst>
  </p:cSld>
  <p:clrMapOvr>
    <a:masterClrMapping/>
  </p:clrMapOvr>
  <p:transition spd="med" advClick="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660631060"/>
      </p:ext>
    </p:extLst>
  </p:cSld>
  <p:clrMapOvr>
    <a:masterClrMapping/>
  </p:clrMapOvr>
  <p:transition spd="med" advClick="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003328119"/>
      </p:ext>
    </p:extLst>
  </p:cSld>
  <p:clrMapOvr>
    <a:masterClrMapping/>
  </p:clrMapOvr>
  <p:transition spd="med" advClick="0">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10637735"/>
      </p:ext>
    </p:extLst>
  </p:cSld>
  <p:clrMapOvr>
    <a:masterClrMapping/>
  </p:clrMapOvr>
  <p:transition spd="med" advClick="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21292180"/>
      </p:ext>
    </p:extLst>
  </p:cSld>
  <p:clrMapOvr>
    <a:masterClrMapping/>
  </p:clrMapOvr>
  <p:transition spd="med" advClick="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597092833"/>
      </p:ext>
    </p:extLst>
  </p:cSld>
  <p:clrMapOvr>
    <a:masterClrMapping/>
  </p:clrMapOvr>
  <p:transition spd="med" advClick="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902254659"/>
      </p:ext>
    </p:extLst>
  </p:cSld>
  <p:clrMapOvr>
    <a:masterClrMapping/>
  </p:clrMapOvr>
  <p:transition spd="med"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631185012"/>
      </p:ext>
    </p:extLst>
  </p:cSld>
  <p:clrMapOvr>
    <a:masterClrMapping/>
  </p:clrMapOvr>
  <p:transition spd="med" advClick="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37271971"/>
      </p:ext>
    </p:extLst>
  </p:cSld>
  <p:clrMapOvr>
    <a:masterClrMapping/>
  </p:clrMapOvr>
  <p:transition spd="med" advClick="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5421"/>
            <a:ext cx="9144000" cy="1143000"/>
          </a:xfrm>
          <a:prstGeom prst="rect">
            <a:avLst/>
          </a:prstGeom>
        </p:spPr>
        <p:txBody>
          <a:bodyPr/>
          <a:lstStyle>
            <a:lvl1pPr>
              <a:defRPr sz="40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EFC50D71-63DA-E745-ACFE-2416624E524D}" type="slidenum">
              <a:rPr lang="en-US"/>
              <a:pPr>
                <a:defRPr/>
              </a:pPr>
              <a:t>‹#›</a:t>
            </a:fld>
            <a:endParaRPr lang="en-US"/>
          </a:p>
        </p:txBody>
      </p:sp>
    </p:spTree>
    <p:extLst>
      <p:ext uri="{BB962C8B-B14F-4D97-AF65-F5344CB8AC3E}">
        <p14:creationId xmlns:p14="http://schemas.microsoft.com/office/powerpoint/2010/main" val="293102200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42935151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ADD2A6C-9D72-4C56-9FC4-14341BB40749}" type="datetimeFigureOut">
              <a:rPr lang="en-US" smtClean="0"/>
              <a:pPr/>
              <a:t>10/11/2016</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a:defRPr/>
            </a:pPr>
            <a:endParaRPr lang="en-US" dirty="0">
              <a:solidFill>
                <a:srgbClr val="92D05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48B0B862-FE51-4030-AD66-ACD149E0FCB2}" type="slidenum">
              <a:rPr lang="en-US" smtClean="0">
                <a:solidFill>
                  <a:srgbClr val="92D050"/>
                </a:solidFill>
              </a:rPr>
              <a:pPr/>
              <a:t>‹#›</a:t>
            </a:fld>
            <a:endParaRPr lang="en-US" dirty="0">
              <a:solidFill>
                <a:srgbClr val="92D05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966068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664"/>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24161503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40135308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5238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4EB61-22B1-46A7-8B23-38A6129F910E}" type="datetimeFigureOut">
              <a:rPr lang="en-US" smtClean="0"/>
              <a:pPr/>
              <a:t>10/11/2016</a:t>
            </a:fld>
            <a:endParaRPr lang="en-US" dirty="0"/>
          </a:p>
        </p:txBody>
      </p:sp>
      <p:sp>
        <p:nvSpPr>
          <p:cNvPr id="8" name="Footer Placeholder 7"/>
          <p:cNvSpPr>
            <a:spLocks noGrp="1"/>
          </p:cNvSpPr>
          <p:nvPr>
            <p:ph type="ftr" sz="quarter" idx="11"/>
          </p:nvPr>
        </p:nvSpPr>
        <p:spPr/>
        <p:txBody>
          <a:bodyPr/>
          <a:lstStyle/>
          <a:p>
            <a:pPr>
              <a:defRPr/>
            </a:pPr>
            <a:endParaRPr lang="en-US" dirty="0">
              <a:solidFill>
                <a:srgbClr val="92D050"/>
              </a:solidFill>
            </a:endParaRPr>
          </a:p>
        </p:txBody>
      </p:sp>
      <p:sp>
        <p:nvSpPr>
          <p:cNvPr id="9" name="Slide Number Placeholder 8"/>
          <p:cNvSpPr>
            <a:spLocks noGrp="1"/>
          </p:cNvSpPr>
          <p:nvPr>
            <p:ph type="sldNum" sz="quarter" idx="12"/>
          </p:nvPr>
        </p:nvSpPr>
        <p:spPr/>
        <p:txBody>
          <a:bodyPr/>
          <a:lstStyle/>
          <a:p>
            <a:fld id="{9F566DA0-83DA-46CB-95E8-89DB5C3E622D}" type="slidenum">
              <a:rPr lang="en-US" smtClean="0"/>
              <a:pPr/>
              <a:t>‹#›</a:t>
            </a:fld>
            <a:endParaRPr lang="en-US" dirty="0"/>
          </a:p>
        </p:txBody>
      </p:sp>
    </p:spTree>
    <p:extLst>
      <p:ext uri="{BB962C8B-B14F-4D97-AF65-F5344CB8AC3E}">
        <p14:creationId xmlns:p14="http://schemas.microsoft.com/office/powerpoint/2010/main" val="11434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solidFill>
                <a:srgbClr val="92D050"/>
              </a:solidFill>
            </a:endParaRPr>
          </a:p>
        </p:txBody>
      </p:sp>
      <p:sp>
        <p:nvSpPr>
          <p:cNvPr id="5" name="Slide Number Placeholder 4"/>
          <p:cNvSpPr>
            <a:spLocks noGrp="1"/>
          </p:cNvSpPr>
          <p:nvPr>
            <p:ph type="sldNum" sz="quarter" idx="12"/>
          </p:nvPr>
        </p:nvSpPr>
        <p:spPr/>
        <p:txBody>
          <a:bodyPr/>
          <a:lstStyle/>
          <a:p>
            <a:pPr>
              <a:defRPr/>
            </a:pPr>
            <a:fld id="{EFC50D71-63DA-E745-ACFE-2416624E524D}" type="slidenum">
              <a:rPr lang="en-US" smtClean="0"/>
              <a:pPr>
                <a:defRPr/>
              </a:pPr>
              <a:t>‹#›</a:t>
            </a:fld>
            <a:endParaRPr lang="en-US" dirty="0"/>
          </a:p>
        </p:txBody>
      </p:sp>
    </p:spTree>
    <p:extLst>
      <p:ext uri="{BB962C8B-B14F-4D97-AF65-F5344CB8AC3E}">
        <p14:creationId xmlns:p14="http://schemas.microsoft.com/office/powerpoint/2010/main" val="4190736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3" name="Footer Placeholder 2"/>
          <p:cNvSpPr>
            <a:spLocks noGrp="1"/>
          </p:cNvSpPr>
          <p:nvPr>
            <p:ph type="ftr" sz="quarter" idx="11"/>
          </p:nvPr>
        </p:nvSpPr>
        <p:spPr/>
        <p:txBody>
          <a:bodyPr/>
          <a:lstStyle/>
          <a:p>
            <a:pPr>
              <a:defRPr/>
            </a:pPr>
            <a:endParaRPr lang="en-US" dirty="0">
              <a:solidFill>
                <a:srgbClr val="92D050"/>
              </a:solidFill>
            </a:endParaRPr>
          </a:p>
        </p:txBody>
      </p:sp>
      <p:sp>
        <p:nvSpPr>
          <p:cNvPr id="4" name="Slide Number Placeholder 3"/>
          <p:cNvSpPr>
            <a:spLocks noGrp="1"/>
          </p:cNvSpPr>
          <p:nvPr>
            <p:ph type="sldNum" sz="quarter" idx="12"/>
          </p:nvPr>
        </p:nvSpPr>
        <p:spPr/>
        <p:txBody>
          <a:body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9204437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Date Placeholder 4"/>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7" name="Slide Number Placeholder 6"/>
          <p:cNvSpPr>
            <a:spLocks noGrp="1"/>
          </p:cNvSpPr>
          <p:nvPr>
            <p:ph type="sldNum" sz="quarter" idx="12"/>
          </p:nvPr>
        </p:nvSpPr>
        <p:spPr/>
        <p:txBody>
          <a:bodyPr/>
          <a:lstStyle/>
          <a:p>
            <a:fld id="{E4CC66FD-12A6-435F-A1E1-0ED637789521}"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dirty="0">
              <a:solidFill>
                <a:srgbClr val="92D05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11106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10089710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0036" y="1027664"/>
            <a:ext cx="8196763"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781188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20708047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807605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831564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5690017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23359565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10/11/2016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4873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21377604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940648543"/>
      </p:ext>
    </p:extLst>
  </p:cSld>
  <p:clrMapOvr>
    <a:masterClrMapping/>
  </p:clrMapOvr>
  <p:transition spd="med" advClick="0">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18668503"/>
      </p:ext>
    </p:extLst>
  </p:cSld>
  <p:clrMapOvr>
    <a:masterClrMapping/>
  </p:clrMapOvr>
  <p:transition spd="med" advClick="0">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42621978"/>
      </p:ext>
    </p:extLst>
  </p:cSld>
  <p:clrMapOvr>
    <a:masterClrMapping/>
  </p:clrMapOvr>
  <p:transition spd="med" advClick="0">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054924376"/>
      </p:ext>
    </p:extLst>
  </p:cSld>
  <p:clrMapOvr>
    <a:masterClrMapping/>
  </p:clrMapOvr>
  <p:transition spd="med" advClick="0">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495475267"/>
      </p:ext>
    </p:extLst>
  </p:cSld>
  <p:clrMapOvr>
    <a:masterClrMapping/>
  </p:clrMapOvr>
  <p:transition spd="med" advClick="0">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090224133"/>
      </p:ext>
    </p:extLst>
  </p:cSld>
  <p:clrMapOvr>
    <a:masterClrMapping/>
  </p:clrMapOvr>
  <p:transition spd="med" advClick="0">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486070508"/>
      </p:ext>
    </p:extLst>
  </p:cSld>
  <p:clrMapOvr>
    <a:masterClrMapping/>
  </p:clrMapOvr>
  <p:transition spd="med" advClick="0">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685756074"/>
      </p:ext>
    </p:extLst>
  </p:cSld>
  <p:clrMapOvr>
    <a:masterClrMapping/>
  </p:clrMapOvr>
  <p:transition spd="med" advClick="0">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0057050"/>
      </p:ext>
    </p:extLst>
  </p:cSld>
  <p:clrMapOvr>
    <a:masterClrMapping/>
  </p:clrMapOvr>
  <p:transition spd="med"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566385720"/>
      </p:ext>
    </p:extLst>
  </p:cSld>
  <p:clrMapOvr>
    <a:masterClrMapping/>
  </p:clrMapOvr>
  <p:transition spd="med" advClick="0">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87424385"/>
      </p:ext>
    </p:extLst>
  </p:cSld>
  <p:clrMapOvr>
    <a:masterClrMapping/>
  </p:clrMapOvr>
  <p:transition spd="med" advClick="0">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756256055"/>
      </p:ext>
    </p:extLst>
  </p:cSld>
  <p:clrMapOvr>
    <a:masterClrMapping/>
  </p:clrMapOvr>
  <p:transition spd="med" advClick="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92498028"/>
      </p:ext>
    </p:extLst>
  </p:cSld>
  <p:clrMapOvr>
    <a:masterClrMapping/>
  </p:clrMapOvr>
  <p:transition spd="med" advClick="0">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960020673"/>
      </p:ext>
    </p:extLst>
  </p:cSld>
  <p:clrMapOvr>
    <a:masterClrMapping/>
  </p:clrMapOvr>
  <p:transition spd="med" advClick="0">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114425050"/>
      </p:ext>
    </p:extLst>
  </p:cSld>
  <p:clrMapOvr>
    <a:masterClrMapping/>
  </p:clrMapOvr>
  <p:transition spd="med" advClick="0">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843471210"/>
      </p:ext>
    </p:extLst>
  </p:cSld>
  <p:clrMapOvr>
    <a:masterClrMapping/>
  </p:clrMapOvr>
  <p:transition spd="med" advClick="0">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576500579"/>
      </p:ext>
    </p:extLst>
  </p:cSld>
  <p:clrMapOvr>
    <a:masterClrMapping/>
  </p:clrMapOvr>
  <p:transition spd="med" advClick="0">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45125801"/>
      </p:ext>
    </p:extLst>
  </p:cSld>
  <p:clrMapOvr>
    <a:masterClrMapping/>
  </p:clrMapOvr>
  <p:transition spd="med" advClick="0">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540149023"/>
      </p:ext>
    </p:extLst>
  </p:cSld>
  <p:clrMapOvr>
    <a:masterClrMapping/>
  </p:clrMapOvr>
  <p:transition spd="med"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287538410"/>
      </p:ext>
    </p:extLst>
  </p:cSld>
  <p:clrMapOvr>
    <a:masterClrMapping/>
  </p:clrMapOvr>
  <p:transition spd="med" advClick="0">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891857321"/>
      </p:ext>
    </p:extLst>
  </p:cSld>
  <p:clrMapOvr>
    <a:masterClrMapping/>
  </p:clrMapOvr>
  <p:transition spd="med" advClick="0">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5421"/>
            <a:ext cx="9144000" cy="1143000"/>
          </a:xfrm>
          <a:prstGeom prst="rect">
            <a:avLst/>
          </a:prstGeom>
        </p:spPr>
        <p:txBody>
          <a:bodyPr/>
          <a:lstStyle>
            <a:lvl1pPr>
              <a:defRPr sz="40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EFC50D71-63DA-E745-ACFE-2416624E524D}" type="slidenum">
              <a:rPr lang="en-US"/>
              <a:pPr>
                <a:defRPr/>
              </a:pPr>
              <a:t>‹#›</a:t>
            </a:fld>
            <a:endParaRPr lang="en-US" dirty="0"/>
          </a:p>
        </p:txBody>
      </p:sp>
    </p:spTree>
    <p:extLst>
      <p:ext uri="{BB962C8B-B14F-4D97-AF65-F5344CB8AC3E}">
        <p14:creationId xmlns:p14="http://schemas.microsoft.com/office/powerpoint/2010/main" val="2251804305"/>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7762770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8ADD2A6C-9D72-4C56-9FC4-14341BB40749}"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48B0B862-FE51-4030-AD66-ACD149E0FCB2}" type="slidenum">
              <a:rPr lang="en-US" smtClean="0">
                <a:solidFill>
                  <a:srgbClr val="92D050"/>
                </a:solidFill>
              </a:rPr>
              <a:pPr/>
              <a:t>‹#›</a:t>
            </a:fld>
            <a:endParaRPr lang="en-US" dirty="0">
              <a:solidFill>
                <a:srgbClr val="92D050"/>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970110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34360447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C1EFEB78-3F11-4C6A-BA16-0DEDB35DB666}" type="datetimeFigureOut">
              <a:rPr lang="en-US" smtClean="0">
                <a:solidFill>
                  <a:srgbClr val="0070C0"/>
                </a:solidFill>
              </a:rPr>
              <a:pPr/>
              <a:t>10/11/2016</a:t>
            </a:fld>
            <a:endParaRPr lang="en-US" dirty="0">
              <a:solidFill>
                <a:srgbClr val="0070C0"/>
              </a:solidFill>
            </a:endParaRPr>
          </a:p>
        </p:txBody>
      </p:sp>
      <p:sp>
        <p:nvSpPr>
          <p:cNvPr id="91" name="Footer Placeholder 90"/>
          <p:cNvSpPr>
            <a:spLocks noGrp="1"/>
          </p:cNvSpPr>
          <p:nvPr>
            <p:ph type="ftr" sz="quarter" idx="11"/>
          </p:nvPr>
        </p:nvSpPr>
        <p:spPr/>
        <p:txBody>
          <a:bodyPr/>
          <a:lstStyle/>
          <a:p>
            <a:pPr>
              <a:defRPr/>
            </a:pPr>
            <a:endParaRPr lang="en-US" dirty="0">
              <a:solidFill>
                <a:srgbClr val="92D050"/>
              </a:solidFill>
            </a:endParaRPr>
          </a:p>
        </p:txBody>
      </p:sp>
      <p:sp>
        <p:nvSpPr>
          <p:cNvPr id="92" name="Slide Number Placeholder 91"/>
          <p:cNvSpPr>
            <a:spLocks noGrp="1"/>
          </p:cNvSpPr>
          <p:nvPr>
            <p:ph type="sldNum" sz="quarter" idx="12"/>
          </p:nvPr>
        </p:nvSpPr>
        <p:spPr/>
        <p:txBody>
          <a:bodyPr/>
          <a:lstStyle/>
          <a:p>
            <a:fld id="{E4CC66FD-12A6-435F-A1E1-0ED637789521}" type="slidenum">
              <a:rPr lang="en-US" smtClean="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990131948"/>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7314769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34EB61-22B1-46A7-8B23-38A6129F910E}" type="datetimeFigureOut">
              <a:rPr lang="en-US" smtClean="0">
                <a:solidFill>
                  <a:srgbClr val="D4D4D4"/>
                </a:solidFill>
              </a:rPr>
              <a:pPr/>
              <a:t>10/11/2016</a:t>
            </a:fld>
            <a:endParaRPr lang="en-US" dirty="0">
              <a:solidFill>
                <a:srgbClr val="D4D4D4"/>
              </a:solidFill>
            </a:endParaRPr>
          </a:p>
        </p:txBody>
      </p:sp>
      <p:sp>
        <p:nvSpPr>
          <p:cNvPr id="8" name="Footer Placeholder 7"/>
          <p:cNvSpPr>
            <a:spLocks noGrp="1"/>
          </p:cNvSpPr>
          <p:nvPr>
            <p:ph type="ftr" sz="quarter" idx="11"/>
          </p:nvPr>
        </p:nvSpPr>
        <p:spPr/>
        <p:txBody>
          <a:bodyPr/>
          <a:lstStyle/>
          <a:p>
            <a:pPr>
              <a:defRPr/>
            </a:pPr>
            <a:endParaRPr lang="en-US" dirty="0">
              <a:solidFill>
                <a:srgbClr val="92D050"/>
              </a:solidFill>
            </a:endParaRPr>
          </a:p>
        </p:txBody>
      </p:sp>
      <p:sp>
        <p:nvSpPr>
          <p:cNvPr id="9" name="Slide Number Placeholder 8"/>
          <p:cNvSpPr>
            <a:spLocks noGrp="1"/>
          </p:cNvSpPr>
          <p:nvPr>
            <p:ph type="sldNum" sz="quarter" idx="12"/>
          </p:nvPr>
        </p:nvSpPr>
        <p:spPr/>
        <p:txBody>
          <a:bodyPr/>
          <a:lstStyle/>
          <a:p>
            <a:fld id="{9F566DA0-83DA-46CB-95E8-89DB5C3E622D}"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273105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rgbClr val="D4D4D4"/>
              </a:solidFill>
            </a:endParaRPr>
          </a:p>
        </p:txBody>
      </p:sp>
      <p:sp>
        <p:nvSpPr>
          <p:cNvPr id="4" name="Footer Placeholder 3"/>
          <p:cNvSpPr>
            <a:spLocks noGrp="1"/>
          </p:cNvSpPr>
          <p:nvPr>
            <p:ph type="ftr" sz="quarter" idx="11"/>
          </p:nvPr>
        </p:nvSpPr>
        <p:spPr/>
        <p:txBody>
          <a:bodyPr/>
          <a:lstStyle/>
          <a:p>
            <a:pPr>
              <a:defRPr/>
            </a:pPr>
            <a:endParaRPr lang="en-US" dirty="0">
              <a:solidFill>
                <a:srgbClr val="92D050"/>
              </a:solidFill>
            </a:endParaRPr>
          </a:p>
        </p:txBody>
      </p:sp>
      <p:sp>
        <p:nvSpPr>
          <p:cNvPr id="5" name="Slide Number Placeholder 4"/>
          <p:cNvSpPr>
            <a:spLocks noGrp="1"/>
          </p:cNvSpPr>
          <p:nvPr>
            <p:ph type="sldNum" sz="quarter" idx="12"/>
          </p:nvPr>
        </p:nvSpPr>
        <p:spPr/>
        <p:txBody>
          <a:bodyPr/>
          <a:lstStyle/>
          <a:p>
            <a:pPr>
              <a:defRPr/>
            </a:pPr>
            <a:fld id="{EFC50D71-63DA-E745-ACFE-2416624E524D}" type="slidenum">
              <a:rPr lang="en-US" smtClean="0">
                <a:solidFill>
                  <a:srgbClr val="D4D4D4"/>
                </a:solidFill>
              </a:rPr>
              <a:pPr>
                <a:defRPr/>
              </a:pPr>
              <a:t>‹#›</a:t>
            </a:fld>
            <a:endParaRPr lang="en-US" dirty="0">
              <a:solidFill>
                <a:srgbClr val="D4D4D4"/>
              </a:solidFill>
            </a:endParaRPr>
          </a:p>
        </p:txBody>
      </p:sp>
    </p:spTree>
    <p:extLst>
      <p:ext uri="{BB962C8B-B14F-4D97-AF65-F5344CB8AC3E}">
        <p14:creationId xmlns:p14="http://schemas.microsoft.com/office/powerpoint/2010/main" val="1509614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3" name="Footer Placeholder 2"/>
          <p:cNvSpPr>
            <a:spLocks noGrp="1"/>
          </p:cNvSpPr>
          <p:nvPr>
            <p:ph type="ftr" sz="quarter" idx="11"/>
          </p:nvPr>
        </p:nvSpPr>
        <p:spPr/>
        <p:txBody>
          <a:bodyPr/>
          <a:lstStyle/>
          <a:p>
            <a:pPr>
              <a:defRPr/>
            </a:pPr>
            <a:endParaRPr lang="en-US" dirty="0">
              <a:solidFill>
                <a:srgbClr val="92D050"/>
              </a:solidFill>
            </a:endParaRPr>
          </a:p>
        </p:txBody>
      </p:sp>
      <p:sp>
        <p:nvSpPr>
          <p:cNvPr id="4" name="Slide Number Placeholder 3"/>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39226292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572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5814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16614595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15827263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solidFill>
                  <a:srgbClr val="D4D4D4"/>
                </a:solidFill>
              </a:rPr>
              <a:pPr/>
              <a:t>‹#›</a:t>
            </a:fld>
            <a:endParaRPr lang="en-US" dirty="0">
              <a:solidFill>
                <a:srgbClr val="D4D4D4"/>
              </a:solidFill>
            </a:endParaRPr>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2010018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1309492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88076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2498255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915348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10/11/2016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83786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29153873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226659799"/>
      </p:ext>
    </p:extLst>
  </p:cSld>
  <p:clrMapOvr>
    <a:masterClrMapping/>
  </p:clrMapOvr>
  <p:transition spd="med" advClick="0">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708533475"/>
      </p:ext>
    </p:extLst>
  </p:cSld>
  <p:clrMapOvr>
    <a:masterClrMapping/>
  </p:clrMapOvr>
  <p:transition spd="med" advClick="0">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01868124"/>
      </p:ext>
    </p:extLst>
  </p:cSld>
  <p:clrMapOvr>
    <a:masterClrMapping/>
  </p:clrMapOvr>
  <p:transition spd="med" advClick="0">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678080003"/>
      </p:ext>
    </p:extLst>
  </p:cSld>
  <p:clrMapOvr>
    <a:masterClrMapping/>
  </p:clrMapOvr>
  <p:transition spd="med" advClick="0">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438728645"/>
      </p:ext>
    </p:extLst>
  </p:cSld>
  <p:clrMapOvr>
    <a:masterClrMapping/>
  </p:clrMapOvr>
  <p:transition spd="med" advClick="0">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087929974"/>
      </p:ext>
    </p:extLst>
  </p:cSld>
  <p:clrMapOvr>
    <a:masterClrMapping/>
  </p:clrMapOvr>
  <p:transition spd="med" advClick="0">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68570772"/>
      </p:ext>
    </p:extLst>
  </p:cSld>
  <p:clrMapOvr>
    <a:masterClrMapping/>
  </p:clrMapOvr>
  <p:transition spd="med" advClick="0">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908193447"/>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8884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250074240"/>
      </p:ext>
    </p:extLst>
  </p:cSld>
  <p:clrMapOvr>
    <a:masterClrMapping/>
  </p:clrMapOvr>
  <p:transition spd="med" advClick="0">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584106819"/>
      </p:ext>
    </p:extLst>
  </p:cSld>
  <p:clrMapOvr>
    <a:masterClrMapping/>
  </p:clrMapOvr>
  <p:transition spd="med" advClick="0">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96308826"/>
      </p:ext>
    </p:extLst>
  </p:cSld>
  <p:clrMapOvr>
    <a:masterClrMapping/>
  </p:clrMapOvr>
  <p:transition spd="med" advClick="0">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51187715"/>
      </p:ext>
    </p:extLst>
  </p:cSld>
  <p:clrMapOvr>
    <a:masterClrMapping/>
  </p:clrMapOvr>
  <p:transition spd="med" advClick="0">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45860483"/>
      </p:ext>
    </p:extLst>
  </p:cSld>
  <p:clrMapOvr>
    <a:masterClrMapping/>
  </p:clrMapOvr>
  <p:transition spd="med" advClick="0">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712967097"/>
      </p:ext>
    </p:extLst>
  </p:cSld>
  <p:clrMapOvr>
    <a:masterClrMapping/>
  </p:clrMapOvr>
  <p:transition spd="med" advClick="0">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98007731"/>
      </p:ext>
    </p:extLst>
  </p:cSld>
  <p:clrMapOvr>
    <a:masterClrMapping/>
  </p:clrMapOvr>
  <p:transition spd="med" advClick="0">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949101268"/>
      </p:ext>
    </p:extLst>
  </p:cSld>
  <p:clrMapOvr>
    <a:masterClrMapping/>
  </p:clrMapOvr>
  <p:transition spd="med" advClick="0">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540782520"/>
      </p:ext>
    </p:extLst>
  </p:cSld>
  <p:clrMapOvr>
    <a:masterClrMapping/>
  </p:clrMapOvr>
  <p:transition spd="med" advClick="0">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455724261"/>
      </p:ext>
    </p:extLst>
  </p:cSld>
  <p:clrMapOvr>
    <a:masterClrMapping/>
  </p:clrMapOvr>
  <p:transition spd="med"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62892228"/>
      </p:ext>
    </p:extLst>
  </p:cSld>
  <p:clrMapOvr>
    <a:masterClrMapping/>
  </p:clrMapOvr>
  <p:transition spd="med" advClick="0">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54949844"/>
      </p:ext>
    </p:extLst>
  </p:cSld>
  <p:clrMapOvr>
    <a:masterClrMapping/>
  </p:clrMapOvr>
  <p:transition spd="med" advClick="0">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703484307"/>
      </p:ext>
    </p:extLst>
  </p:cSld>
  <p:clrMapOvr>
    <a:masterClrMapping/>
  </p:clrMapOvr>
  <p:transition spd="med" advClick="0">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5421"/>
            <a:ext cx="9144000" cy="1143000"/>
          </a:xfrm>
          <a:prstGeom prst="rect">
            <a:avLst/>
          </a:prstGeom>
        </p:spPr>
        <p:txBody>
          <a:bodyPr/>
          <a:lstStyle>
            <a:lvl1pPr>
              <a:defRPr sz="4000" b="1">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EFC50D71-63DA-E745-ACFE-2416624E524D}" type="slidenum">
              <a:rPr lang="en-US"/>
              <a:pPr>
                <a:defRPr/>
              </a:pPr>
              <a:t>‹#›</a:t>
            </a:fld>
            <a:endParaRPr lang="en-US" dirty="0"/>
          </a:p>
        </p:txBody>
      </p:sp>
    </p:spTree>
    <p:extLst>
      <p:ext uri="{BB962C8B-B14F-4D97-AF65-F5344CB8AC3E}">
        <p14:creationId xmlns:p14="http://schemas.microsoft.com/office/powerpoint/2010/main" val="378806837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36520127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8ADD2A6C-9D72-4C56-9FC4-14341BB40749}"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48B0B862-FE51-4030-AD66-ACD149E0FCB2}" type="slidenum">
              <a:rPr lang="en-US" smtClean="0">
                <a:solidFill>
                  <a:srgbClr val="92D050"/>
                </a:solidFill>
              </a:rPr>
              <a:pPr/>
              <a:t>‹#›</a:t>
            </a:fld>
            <a:endParaRPr lang="en-US" dirty="0">
              <a:solidFill>
                <a:srgbClr val="92D050"/>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64573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32995011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C1EFEB78-3F11-4C6A-BA16-0DEDB35DB666}" type="datetimeFigureOut">
              <a:rPr lang="en-US" smtClean="0">
                <a:solidFill>
                  <a:srgbClr val="0070C0"/>
                </a:solidFill>
              </a:rPr>
              <a:pPr/>
              <a:t>10/11/2016</a:t>
            </a:fld>
            <a:endParaRPr lang="en-US" dirty="0">
              <a:solidFill>
                <a:srgbClr val="0070C0"/>
              </a:solidFill>
            </a:endParaRPr>
          </a:p>
        </p:txBody>
      </p:sp>
      <p:sp>
        <p:nvSpPr>
          <p:cNvPr id="91" name="Footer Placeholder 90"/>
          <p:cNvSpPr>
            <a:spLocks noGrp="1"/>
          </p:cNvSpPr>
          <p:nvPr>
            <p:ph type="ftr" sz="quarter" idx="11"/>
          </p:nvPr>
        </p:nvSpPr>
        <p:spPr/>
        <p:txBody>
          <a:bodyPr/>
          <a:lstStyle/>
          <a:p>
            <a:pPr>
              <a:defRPr/>
            </a:pPr>
            <a:endParaRPr lang="en-US" dirty="0">
              <a:solidFill>
                <a:srgbClr val="92D050"/>
              </a:solidFill>
            </a:endParaRPr>
          </a:p>
        </p:txBody>
      </p:sp>
      <p:sp>
        <p:nvSpPr>
          <p:cNvPr id="92" name="Slide Number Placeholder 91"/>
          <p:cNvSpPr>
            <a:spLocks noGrp="1"/>
          </p:cNvSpPr>
          <p:nvPr>
            <p:ph type="sldNum" sz="quarter" idx="12"/>
          </p:nvPr>
        </p:nvSpPr>
        <p:spPr/>
        <p:txBody>
          <a:bodyPr/>
          <a:lstStyle/>
          <a:p>
            <a:fld id="{E4CC66FD-12A6-435F-A1E1-0ED637789521}" type="slidenum">
              <a:rPr lang="en-US" smtClean="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419339195"/>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28038937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34EB61-22B1-46A7-8B23-38A6129F910E}" type="datetimeFigureOut">
              <a:rPr lang="en-US" smtClean="0">
                <a:solidFill>
                  <a:srgbClr val="D4D4D4"/>
                </a:solidFill>
              </a:rPr>
              <a:pPr/>
              <a:t>10/11/2016</a:t>
            </a:fld>
            <a:endParaRPr lang="en-US" dirty="0">
              <a:solidFill>
                <a:srgbClr val="D4D4D4"/>
              </a:solidFill>
            </a:endParaRPr>
          </a:p>
        </p:txBody>
      </p:sp>
      <p:sp>
        <p:nvSpPr>
          <p:cNvPr id="8" name="Footer Placeholder 7"/>
          <p:cNvSpPr>
            <a:spLocks noGrp="1"/>
          </p:cNvSpPr>
          <p:nvPr>
            <p:ph type="ftr" sz="quarter" idx="11"/>
          </p:nvPr>
        </p:nvSpPr>
        <p:spPr/>
        <p:txBody>
          <a:bodyPr/>
          <a:lstStyle/>
          <a:p>
            <a:pPr>
              <a:defRPr/>
            </a:pPr>
            <a:endParaRPr lang="en-US" dirty="0">
              <a:solidFill>
                <a:srgbClr val="92D050"/>
              </a:solidFill>
            </a:endParaRPr>
          </a:p>
        </p:txBody>
      </p:sp>
      <p:sp>
        <p:nvSpPr>
          <p:cNvPr id="9" name="Slide Number Placeholder 8"/>
          <p:cNvSpPr>
            <a:spLocks noGrp="1"/>
          </p:cNvSpPr>
          <p:nvPr>
            <p:ph type="sldNum" sz="quarter" idx="12"/>
          </p:nvPr>
        </p:nvSpPr>
        <p:spPr/>
        <p:txBody>
          <a:bodyPr/>
          <a:lstStyle/>
          <a:p>
            <a:fld id="{9F566DA0-83DA-46CB-95E8-89DB5C3E622D}"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1542951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rgbClr val="D4D4D4"/>
              </a:solidFill>
            </a:endParaRPr>
          </a:p>
        </p:txBody>
      </p:sp>
      <p:sp>
        <p:nvSpPr>
          <p:cNvPr id="4" name="Footer Placeholder 3"/>
          <p:cNvSpPr>
            <a:spLocks noGrp="1"/>
          </p:cNvSpPr>
          <p:nvPr>
            <p:ph type="ftr" sz="quarter" idx="11"/>
          </p:nvPr>
        </p:nvSpPr>
        <p:spPr/>
        <p:txBody>
          <a:bodyPr/>
          <a:lstStyle/>
          <a:p>
            <a:pPr>
              <a:defRPr/>
            </a:pPr>
            <a:endParaRPr lang="en-US" dirty="0">
              <a:solidFill>
                <a:srgbClr val="92D050"/>
              </a:solidFill>
            </a:endParaRPr>
          </a:p>
        </p:txBody>
      </p:sp>
      <p:sp>
        <p:nvSpPr>
          <p:cNvPr id="5" name="Slide Number Placeholder 4"/>
          <p:cNvSpPr>
            <a:spLocks noGrp="1"/>
          </p:cNvSpPr>
          <p:nvPr>
            <p:ph type="sldNum" sz="quarter" idx="12"/>
          </p:nvPr>
        </p:nvSpPr>
        <p:spPr/>
        <p:txBody>
          <a:bodyPr/>
          <a:lstStyle/>
          <a:p>
            <a:pPr>
              <a:defRPr/>
            </a:pPr>
            <a:fld id="{EFC50D71-63DA-E745-ACFE-2416624E524D}" type="slidenum">
              <a:rPr lang="en-US" smtClean="0">
                <a:solidFill>
                  <a:srgbClr val="D4D4D4"/>
                </a:solidFill>
              </a:rPr>
              <a:pPr>
                <a:defRPr/>
              </a:pPr>
              <a:t>‹#›</a:t>
            </a:fld>
            <a:endParaRPr lang="en-US" dirty="0">
              <a:solidFill>
                <a:srgbClr val="D4D4D4"/>
              </a:solidFill>
            </a:endParaRPr>
          </a:p>
        </p:txBody>
      </p:sp>
    </p:spTree>
    <p:extLst>
      <p:ext uri="{BB962C8B-B14F-4D97-AF65-F5344CB8AC3E}">
        <p14:creationId xmlns:p14="http://schemas.microsoft.com/office/powerpoint/2010/main" val="30415459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3" name="Footer Placeholder 2"/>
          <p:cNvSpPr>
            <a:spLocks noGrp="1"/>
          </p:cNvSpPr>
          <p:nvPr>
            <p:ph type="ftr" sz="quarter" idx="11"/>
          </p:nvPr>
        </p:nvSpPr>
        <p:spPr/>
        <p:txBody>
          <a:bodyPr/>
          <a:lstStyle/>
          <a:p>
            <a:pPr>
              <a:defRPr/>
            </a:pPr>
            <a:endParaRPr lang="en-US" dirty="0">
              <a:solidFill>
                <a:srgbClr val="92D050"/>
              </a:solidFill>
            </a:endParaRPr>
          </a:p>
        </p:txBody>
      </p:sp>
      <p:sp>
        <p:nvSpPr>
          <p:cNvPr id="4" name="Slide Number Placeholder 3"/>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1546428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71420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6" name="Footer Placeholder 5"/>
          <p:cNvSpPr>
            <a:spLocks noGrp="1"/>
          </p:cNvSpPr>
          <p:nvPr>
            <p:ph type="ftr" sz="quarter" idx="11"/>
          </p:nvPr>
        </p:nvSpPr>
        <p:spPr/>
        <p:txBody>
          <a:bodyPr/>
          <a:lstStyle/>
          <a:p>
            <a:pPr>
              <a:defRPr/>
            </a:pPr>
            <a:endParaRPr lang="en-US" dirty="0">
              <a:solidFill>
                <a:srgbClr val="92D050"/>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04598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21813534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p>
            <a:pPr>
              <a:defRPr/>
            </a:pPr>
            <a:endParaRPr lang="en-US" dirty="0">
              <a:solidFill>
                <a:srgbClr val="92D050"/>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4865359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solidFill>
                  <a:srgbClr val="D4D4D4"/>
                </a:solidFill>
              </a:rPr>
              <a:pPr/>
              <a:t>10/11/2016</a:t>
            </a:fld>
            <a:endParaRPr lang="en-US" dirty="0">
              <a:solidFill>
                <a:srgbClr val="D4D4D4"/>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solidFill>
                  <a:srgbClr val="D4D4D4"/>
                </a:solidFill>
              </a:rPr>
              <a:pPr/>
              <a:t>‹#›</a:t>
            </a:fld>
            <a:endParaRPr lang="en-US" dirty="0">
              <a:solidFill>
                <a:srgbClr val="D4D4D4"/>
              </a:solidFill>
            </a:endParaRPr>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8116948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ADD2A6C-9D72-4C56-9FC4-14341BB40749}" type="datetimeFigureOut">
              <a:rPr lang="en-US" smtClean="0">
                <a:solidFill>
                  <a:srgbClr val="DBF5F9">
                    <a:shade val="90000"/>
                  </a:srgbClr>
                </a:solidFill>
              </a:rPr>
              <a:pPr/>
              <a:t>10/11/2016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48B0B862-FE51-4030-AD66-ACD149E0FCB2}" type="slidenum">
              <a:rPr lang="en-US" smtClean="0">
                <a:solidFill>
                  <a:srgbClr val="DBF5F9">
                    <a:shade val="90000"/>
                  </a:srgbClr>
                </a:solidFill>
              </a:rPr>
              <a:pPr/>
              <a:t>‹#›</a:t>
            </a:fld>
            <a:endParaRPr lang="en-US" dirty="0">
              <a:solidFill>
                <a:srgbClr val="DBF5F9">
                  <a:shade val="90000"/>
                </a:srgbClr>
              </a:solidFill>
            </a:endParaRPr>
          </a:p>
        </p:txBody>
      </p:sp>
      <p:sp>
        <p:nvSpPr>
          <p:cNvPr id="7"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black"/>
                </a:solidFill>
              </a:rPr>
              <a:t>Click to edit Master title style</a:t>
            </a:r>
            <a:endParaRPr lang="en-US" dirty="0">
              <a:solidFill>
                <a:prstClr val="black"/>
              </a:solidFill>
            </a:endParaRPr>
          </a:p>
        </p:txBody>
      </p:sp>
    </p:spTree>
    <p:extLst>
      <p:ext uri="{BB962C8B-B14F-4D97-AF65-F5344CB8AC3E}">
        <p14:creationId xmlns:p14="http://schemas.microsoft.com/office/powerpoint/2010/main" val="1497263975"/>
      </p:ext>
    </p:extLst>
  </p:cSld>
  <p:clrMapOvr>
    <a:overrideClrMapping bg1="dk1" tx1="lt1" bg2="dk2" tx2="lt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5461413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DBF5F9">
                    <a:shade val="90000"/>
                  </a:srgbClr>
                </a:solidFill>
              </a:rPr>
              <a:pPr/>
              <a:t>10/11/2016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95986248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9853754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F34EB61-22B1-46A7-8B23-38A6129F910E}"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9F566DA0-83DA-46CB-95E8-89DB5C3E622D}"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7212388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EFC50D71-63DA-E745-ACFE-2416624E524D}" type="slidenum">
              <a:rPr lang="en-US" smtClean="0">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969584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03982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772311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latin typeface="Constantia"/>
            </a:endParaRPr>
          </a:p>
        </p:txBody>
      </p:sp>
    </p:spTree>
    <p:extLst>
      <p:ext uri="{BB962C8B-B14F-4D97-AF65-F5344CB8AC3E}">
        <p14:creationId xmlns:p14="http://schemas.microsoft.com/office/powerpoint/2010/main" val="29242377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6286485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5807687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2D9D82DD-3DE8-4C34-AE66-2FE764CA8FD8}" type="datetimeFigureOut">
              <a:rPr lang="en-US" smtClean="0"/>
              <a:pPr/>
              <a:t>10/11/2016</a:t>
            </a:fld>
            <a:endParaRPr lang="en-US"/>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lang="en-US"/>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9B20A3D5-CB3C-4647-9A9F-A4497D744541}" type="slidenum">
              <a:rPr lang="en-US" smtClean="0"/>
              <a:pPr/>
              <a:t>‹#›</a:t>
            </a:fld>
            <a:endParaRPr lang="en-US"/>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n-US" smtClean="0"/>
              <a:t>Click to edit Master title style</a:t>
            </a:r>
            <a:endParaRPr/>
          </a:p>
        </p:txBody>
      </p:sp>
    </p:spTree>
    <p:extLst>
      <p:ext uri="{BB962C8B-B14F-4D97-AF65-F5344CB8AC3E}">
        <p14:creationId xmlns:p14="http://schemas.microsoft.com/office/powerpoint/2010/main" val="12112898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8365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4" name="Date Placeholder 3"/>
          <p:cNvSpPr>
            <a:spLocks noGrp="1"/>
          </p:cNvSpPr>
          <p:nvPr>
            <p:ph type="dt" sz="half" idx="10"/>
          </p:nvPr>
        </p:nvSpPr>
        <p:spPr>
          <a:xfrm>
            <a:off x="6931152" y="6556248"/>
            <a:ext cx="1673352" cy="228600"/>
          </a:xfrm>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5" name="Footer Placeholder 4"/>
          <p:cNvSpPr>
            <a:spLocks noGrp="1"/>
          </p:cNvSpPr>
          <p:nvPr>
            <p:ph type="ftr" sz="quarter" idx="11"/>
          </p:nvPr>
        </p:nvSpPr>
        <p:spPr>
          <a:xfrm>
            <a:off x="1892808" y="6556248"/>
            <a:ext cx="1673352" cy="2286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9B20A3D5-CB3C-4647-9A9F-A4497D744541}" type="slidenum">
              <a:rPr lang="en-US" smtClean="0"/>
              <a:pPr/>
              <a:t>‹#›</a:t>
            </a:fld>
            <a:endParaRPr lang="en-US"/>
          </a:p>
        </p:txBody>
      </p:sp>
    </p:spTree>
    <p:extLst>
      <p:ext uri="{BB962C8B-B14F-4D97-AF65-F5344CB8AC3E}">
        <p14:creationId xmlns:p14="http://schemas.microsoft.com/office/powerpoint/2010/main" val="32389247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171831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n-US" smtClean="0"/>
              <a:t>Click to edit Master text styles</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24291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9979366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Date Placeholder 1"/>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57211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12034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86600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97030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D9D82DD-3DE8-4C34-AE66-2FE764CA8FD8}" type="datetimeFigureOut">
              <a:rPr lang="en-US" smtClean="0">
                <a:solidFill>
                  <a:prstClr val="black"/>
                </a:solidFill>
              </a:rPr>
              <a:pPr/>
              <a:t>10/11/2016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7848600" y="533400"/>
            <a:ext cx="762000" cy="609600"/>
          </a:xfrm>
        </p:spPr>
        <p:txBody>
          <a:bodyPr/>
          <a:lstStyle/>
          <a:p>
            <a:fld id="{9B20A3D5-CB3C-4647-9A9F-A4497D74454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0775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8628" y="267895"/>
            <a:ext cx="1753567" cy="1128489"/>
          </a:xfrm>
          <a:prstGeom prst="rect">
            <a:avLst/>
          </a:prstGeom>
          <a:noFill/>
          <a:ln w="9525">
            <a:solidFill>
              <a:srgbClr val="303A96"/>
            </a:solidFill>
            <a:miter lim="800000"/>
            <a:headEnd/>
            <a:tailEnd/>
          </a:ln>
        </p:spPr>
      </p:pic>
      <p:sp>
        <p:nvSpPr>
          <p:cNvPr id="2" name="Title 1"/>
          <p:cNvSpPr>
            <a:spLocks noGrp="1"/>
          </p:cNvSpPr>
          <p:nvPr>
            <p:ph type="title"/>
          </p:nvPr>
        </p:nvSpPr>
        <p:spPr>
          <a:xfrm>
            <a:off x="457200" y="838200"/>
            <a:ext cx="8229600" cy="1143000"/>
          </a:xfrm>
          <a:prstGeom prst="rect">
            <a:avLst/>
          </a:prstGeom>
        </p:spPr>
        <p:txBody>
          <a:bodyPr/>
          <a:lstStyle/>
          <a:p>
            <a:r>
              <a:rPr lang="en-US" smtClean="0"/>
              <a:t>Click to edit Master title style</a:t>
            </a:r>
            <a:endParaRPr lang="en-US"/>
          </a:p>
        </p:txBody>
      </p:sp>
      <p:sp>
        <p:nvSpPr>
          <p:cNvPr id="4" name="Content Placeholder 2"/>
          <p:cNvSpPr>
            <a:spLocks noGrp="1"/>
          </p:cNvSpPr>
          <p:nvPr>
            <p:ph idx="1"/>
          </p:nvPr>
        </p:nvSpPr>
        <p:spPr>
          <a:xfrm>
            <a:off x="533400" y="1600206"/>
            <a:ext cx="8229600" cy="4525963"/>
          </a:xfrm>
        </p:spPr>
        <p:txBody>
          <a:bodyPr>
            <a:normAutofit/>
          </a:bodyPr>
          <a:lstStyle>
            <a:lvl1pPr>
              <a:defRPr sz="2800"/>
            </a:lvl1pPr>
            <a:lvl2pPr>
              <a:defRPr sz="2400"/>
            </a:lvl2pPr>
            <a:lvl3pPr>
              <a:defRPr sz="19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extLst>
      <p:ext uri="{BB962C8B-B14F-4D97-AF65-F5344CB8AC3E}">
        <p14:creationId xmlns:p14="http://schemas.microsoft.com/office/powerpoint/2010/main" val="2284717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pPr/>
              <a:t>‹#›</a:t>
            </a:fld>
            <a:endParaRPr lang="en-US" dirty="0"/>
          </a:p>
        </p:txBody>
      </p:sp>
      <p:sp>
        <p:nvSpPr>
          <p:cNvPr id="7"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a:spLocks noGrp="1"/>
          </p:cNvSpPr>
          <p:nvPr>
            <p:ph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19731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23713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pPr/>
              <a:t>‹#›</a:t>
            </a:fld>
            <a:endParaRPr lang="en-US" dirty="0"/>
          </a:p>
        </p:txBody>
      </p:sp>
      <p:sp>
        <p:nvSpPr>
          <p:cNvPr id="8"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93024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C381C7-67C9-4EDA-9ED0-0FF22389B0B8}" type="datetimeFigureOut">
              <a:rPr lang="en-US" smtClean="0"/>
              <a:pPr/>
              <a:t>10/11/2016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624698D-4F9C-49FE-A9A0-7447A0A00FE1}" type="slidenum">
              <a:rPr lang="en-US" smtClean="0"/>
              <a:pPr/>
              <a:t>‹#›</a:t>
            </a:fld>
            <a:endParaRPr lang="en-US" dirty="0"/>
          </a:p>
        </p:txBody>
      </p:sp>
    </p:spTree>
    <p:extLst>
      <p:ext uri="{BB962C8B-B14F-4D97-AF65-F5344CB8AC3E}">
        <p14:creationId xmlns:p14="http://schemas.microsoft.com/office/powerpoint/2010/main" val="1119561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3461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solidFill>
                  <a:prstClr val="white">
                    <a:lumMod val="50000"/>
                  </a:prstClr>
                </a:solidFill>
              </a:rPr>
              <a:pPr/>
              <a:t>‹#›</a:t>
            </a:fld>
            <a:endParaRPr lang="en-US" dirty="0">
              <a:solidFill>
                <a:prstClr val="white">
                  <a:lumMod val="50000"/>
                </a:prstClr>
              </a:solidFill>
            </a:endParaRPr>
          </a:p>
        </p:txBody>
      </p:sp>
      <p:sp>
        <p:nvSpPr>
          <p:cNvPr id="7"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a:spLocks noGrp="1"/>
          </p:cNvSpPr>
          <p:nvPr>
            <p:ph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882938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9EF6318-B809-4E7A-B90B-7245859BDCF5}" type="datetimeFigureOut">
              <a:rPr lang="en-US">
                <a:solidFill>
                  <a:prstClr val="black"/>
                </a:solidFill>
              </a:rPr>
              <a:pPr/>
              <a:t>10/11/2016</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sz="1200">
                <a:solidFill>
                  <a:schemeClr val="bg1">
                    <a:lumMod val="50000"/>
                  </a:schemeClr>
                </a:solidFill>
              </a:defRPr>
            </a:lvl1pPr>
          </a:lstStyle>
          <a:p>
            <a:fld id="{24072768-FD1D-4DFF-86D1-48AC91CC264B}" type="slidenum">
              <a:rPr lang="en-US" smtClean="0">
                <a:solidFill>
                  <a:prstClr val="white">
                    <a:lumMod val="50000"/>
                  </a:prstClr>
                </a:solidFill>
              </a:rPr>
              <a:pPr/>
              <a:t>‹#›</a:t>
            </a:fld>
            <a:endParaRPr lang="en-US" dirty="0">
              <a:solidFill>
                <a:prstClr val="white">
                  <a:lumMod val="50000"/>
                </a:prstClr>
              </a:solidFill>
            </a:endParaRPr>
          </a:p>
        </p:txBody>
      </p:sp>
      <p:sp>
        <p:nvSpPr>
          <p:cNvPr id="8"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3010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4" name="Group 14"/>
          <p:cNvGrpSpPr>
            <a:grpSpLocks/>
          </p:cNvGrpSpPr>
          <p:nvPr userDrawn="1"/>
        </p:nvGrpSpPr>
        <p:grpSpPr bwMode="auto">
          <a:xfrm>
            <a:off x="0" y="-3175"/>
            <a:ext cx="9144000" cy="1289050"/>
            <a:chOff x="0" y="-3175"/>
            <a:chExt cx="9144000" cy="1289050"/>
          </a:xfrm>
        </p:grpSpPr>
        <p:pic>
          <p:nvPicPr>
            <p:cNvPr id="5" name="Picture 12" descr="_0012_13.jpg"/>
            <p:cNvPicPr>
              <a:picLocks noChangeAspect="1"/>
            </p:cNvPicPr>
            <p:nvPr/>
          </p:nvPicPr>
          <p:blipFill>
            <a:blip r:embed="rId2">
              <a:extLst>
                <a:ext uri="{28A0092B-C50C-407E-A947-70E740481C1C}">
                  <a14:useLocalDpi xmlns:a14="http://schemas.microsoft.com/office/drawing/2010/main" val="0"/>
                </a:ext>
              </a:extLst>
            </a:blip>
            <a:srcRect b="4276"/>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7"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2" name="Title 1"/>
          <p:cNvSpPr>
            <a:spLocks noGrp="1"/>
          </p:cNvSpPr>
          <p:nvPr>
            <p:ph type="title"/>
          </p:nvPr>
        </p:nvSpPr>
        <p:spPr>
          <a:xfrm>
            <a:off x="0" y="0"/>
            <a:ext cx="6096000" cy="1285875"/>
          </a:xfrm>
          <a:prstGeom prst="rect">
            <a:avLst/>
          </a:prstGeom>
        </p:spPr>
        <p:txBody>
          <a:bodyPr/>
          <a:lstStyle/>
          <a:p>
            <a:r>
              <a:rPr lang="en-US" smtClean="0"/>
              <a:t>Click to edit Master title style</a:t>
            </a:r>
            <a:endParaRPr lang="en-US" dirty="0"/>
          </a:p>
        </p:txBody>
      </p:sp>
      <p:sp>
        <p:nvSpPr>
          <p:cNvPr id="10" name="Content Placeholder 2"/>
          <p:cNvSpPr>
            <a:spLocks noGrp="1"/>
          </p:cNvSpPr>
          <p:nvPr>
            <p:ph idx="1"/>
          </p:nvPr>
        </p:nvSpPr>
        <p:spPr>
          <a:xfrm>
            <a:off x="457200" y="1600200"/>
            <a:ext cx="8229600" cy="4506913"/>
          </a:xfrm>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Slide Number Placeholder 2"/>
          <p:cNvSpPr>
            <a:spLocks noGrp="1"/>
          </p:cNvSpPr>
          <p:nvPr>
            <p:ph type="sldNum" sz="quarter" idx="10"/>
          </p:nvPr>
        </p:nvSpPr>
        <p:spPr>
          <a:xfrm>
            <a:off x="6934200" y="6324600"/>
            <a:ext cx="1524000" cy="533400"/>
          </a:xfrm>
          <a:prstGeom prst="rect">
            <a:avLst/>
          </a:prstGeom>
        </p:spPr>
        <p:txBody>
          <a:bodyPr/>
          <a:lstStyle>
            <a:lvl1pPr>
              <a:defRPr>
                <a:solidFill>
                  <a:srgbClr val="A6A6A6"/>
                </a:solidFill>
              </a:defRPr>
            </a:lvl1pPr>
          </a:lstStyle>
          <a:p>
            <a:fld id="{E2C53B18-CF63-B843-9FD6-D4BA5E20017C}" type="slidenum">
              <a:rPr lang="en-US"/>
              <a:pPr/>
              <a:t>‹#›</a:t>
            </a:fld>
            <a:endParaRPr lang="en-US" dirty="0"/>
          </a:p>
        </p:txBody>
      </p:sp>
      <p:sp>
        <p:nvSpPr>
          <p:cNvPr id="9" name="Footer Placeholder 71"/>
          <p:cNvSpPr>
            <a:spLocks noGrp="1"/>
          </p:cNvSpPr>
          <p:nvPr userDrawn="1">
            <p:ph type="ftr" sz="quarter" idx="11"/>
          </p:nvPr>
        </p:nvSpPr>
        <p:spPr>
          <a:xfrm>
            <a:off x="0" y="6324600"/>
            <a:ext cx="7239000" cy="533400"/>
          </a:xfrm>
          <a:prstGeom prst="rect">
            <a:avLst/>
          </a:prstGeom>
        </p:spPr>
        <p:txBody>
          <a:bodyPr/>
          <a:lstStyle>
            <a:lvl1pPr>
              <a:defRPr>
                <a:latin typeface="Arial" charset="0"/>
                <a:ea typeface="ＭＳ Ｐゴシック" charset="0"/>
                <a:cs typeface="Arial" charset="0"/>
              </a:defRPr>
            </a:lvl1pPr>
          </a:lstStyle>
          <a:p>
            <a:endParaRPr lang="en-US" dirty="0">
              <a:solidFill>
                <a:prstClr val="black"/>
              </a:solidFill>
            </a:endParaRPr>
          </a:p>
          <a:p>
            <a:r>
              <a:rPr lang="en-US" dirty="0">
                <a:solidFill>
                  <a:prstClr val="black"/>
                </a:solidFill>
              </a:rPr>
              <a:t>Source:</a:t>
            </a:r>
          </a:p>
          <a:p>
            <a:endParaRPr lang="en-US" dirty="0">
              <a:solidFill>
                <a:prstClr val="black"/>
              </a:solidFill>
            </a:endParaRPr>
          </a:p>
        </p:txBody>
      </p:sp>
    </p:spTree>
    <p:extLst>
      <p:ext uri="{BB962C8B-B14F-4D97-AF65-F5344CB8AC3E}">
        <p14:creationId xmlns:p14="http://schemas.microsoft.com/office/powerpoint/2010/main" val="3222134416"/>
      </p:ext>
    </p:extLst>
  </p:cSld>
  <p:clrMapOvr>
    <a:masterClrMapping/>
  </p:clrMapOvr>
  <p:transition spd="med"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pSp>
        <p:nvGrpSpPr>
          <p:cNvPr id="4" name="Group 37"/>
          <p:cNvGrpSpPr>
            <a:grpSpLocks/>
          </p:cNvGrpSpPr>
          <p:nvPr userDrawn="1"/>
        </p:nvGrpSpPr>
        <p:grpSpPr bwMode="auto">
          <a:xfrm>
            <a:off x="0" y="0"/>
            <a:ext cx="9144000" cy="1289050"/>
            <a:chOff x="0" y="-3175"/>
            <a:chExt cx="9144000" cy="1289050"/>
          </a:xfrm>
        </p:grpSpPr>
        <p:pic>
          <p:nvPicPr>
            <p:cNvPr id="5" name="Picture 12" descr="_0009_10.jpg"/>
            <p:cNvPicPr>
              <a:picLocks noChangeAspect="1"/>
            </p:cNvPicPr>
            <p:nvPr/>
          </p:nvPicPr>
          <p:blipFill>
            <a:blip r:embed="rId2">
              <a:extLst>
                <a:ext uri="{28A0092B-C50C-407E-A947-70E740481C1C}">
                  <a14:useLocalDpi xmlns:a14="http://schemas.microsoft.com/office/drawing/2010/main" val="0"/>
                </a:ext>
              </a:extLst>
            </a:blip>
            <a:srcRect b="4274"/>
            <a:stretch>
              <a:fillRect/>
            </a:stretch>
          </p:blipFill>
          <p:spPr bwMode="auto">
            <a:xfrm>
              <a:off x="0" y="-3175"/>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7"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2" name="Title 1"/>
          <p:cNvSpPr>
            <a:spLocks noGrp="1"/>
          </p:cNvSpPr>
          <p:nvPr>
            <p:ph type="title"/>
          </p:nvPr>
        </p:nvSpPr>
        <p:spPr>
          <a:xfrm>
            <a:off x="0" y="0"/>
            <a:ext cx="6096000" cy="1285875"/>
          </a:xfrm>
          <a:prstGeom prst="rect">
            <a:avLst/>
          </a:prstGeom>
        </p:spPr>
        <p:txBody>
          <a:bodyPr/>
          <a:lstStyle/>
          <a:p>
            <a:r>
              <a:rPr lang="en-US" smtClean="0"/>
              <a:t>Click to edit Master title style</a:t>
            </a:r>
            <a:endParaRPr lang="en-US"/>
          </a:p>
        </p:txBody>
      </p:sp>
      <p:sp>
        <p:nvSpPr>
          <p:cNvPr id="9" name="Content Placeholder 2"/>
          <p:cNvSpPr>
            <a:spLocks noGrp="1"/>
          </p:cNvSpPr>
          <p:nvPr>
            <p:ph idx="1"/>
          </p:nvPr>
        </p:nvSpPr>
        <p:spPr>
          <a:xfrm>
            <a:off x="457200" y="1600200"/>
            <a:ext cx="8229600" cy="4506913"/>
          </a:xfrm>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Slide Number Placeholder 2"/>
          <p:cNvSpPr>
            <a:spLocks noGrp="1"/>
          </p:cNvSpPr>
          <p:nvPr>
            <p:ph type="sldNum" sz="quarter" idx="10"/>
          </p:nvPr>
        </p:nvSpPr>
        <p:spPr>
          <a:xfrm>
            <a:off x="6934200" y="6324600"/>
            <a:ext cx="1524000" cy="533400"/>
          </a:xfrm>
          <a:prstGeom prst="rect">
            <a:avLst/>
          </a:prstGeom>
        </p:spPr>
        <p:txBody>
          <a:bodyPr/>
          <a:lstStyle>
            <a:lvl1pPr>
              <a:defRPr>
                <a:solidFill>
                  <a:srgbClr val="A6A6A6"/>
                </a:solidFill>
              </a:defRPr>
            </a:lvl1pPr>
          </a:lstStyle>
          <a:p>
            <a:fld id="{7CED9979-21CD-B044-BDB7-F69B3D595303}" type="slidenum">
              <a:rPr lang="en-US"/>
              <a:pPr/>
              <a:t>‹#›</a:t>
            </a:fld>
            <a:endParaRPr lang="en-US" dirty="0"/>
          </a:p>
        </p:txBody>
      </p:sp>
      <p:sp>
        <p:nvSpPr>
          <p:cNvPr id="10" name="Footer Placeholder 3"/>
          <p:cNvSpPr>
            <a:spLocks noGrp="1"/>
          </p:cNvSpPr>
          <p:nvPr>
            <p:ph type="ftr" sz="quarter" idx="11"/>
          </p:nvPr>
        </p:nvSpPr>
        <p:spPr>
          <a:xfrm>
            <a:off x="0" y="6324600"/>
            <a:ext cx="6705600" cy="533400"/>
          </a:xfrm>
          <a:prstGeom prst="rect">
            <a:avLst/>
          </a:prstGeom>
        </p:spPr>
        <p:txBody>
          <a:bodyPr/>
          <a:lstStyle>
            <a:lvl1pPr>
              <a:defRPr/>
            </a:lvl1pPr>
          </a:lstStyle>
          <a:p>
            <a:pPr>
              <a:defRPr/>
            </a:pPr>
            <a:r>
              <a:rPr lang="en-US" dirty="0">
                <a:solidFill>
                  <a:prstClr val="black"/>
                </a:solidFill>
              </a:rPr>
              <a:t>Source:</a:t>
            </a:r>
          </a:p>
        </p:txBody>
      </p:sp>
    </p:spTree>
    <p:extLst>
      <p:ext uri="{BB962C8B-B14F-4D97-AF65-F5344CB8AC3E}">
        <p14:creationId xmlns:p14="http://schemas.microsoft.com/office/powerpoint/2010/main" val="2062038218"/>
      </p:ext>
    </p:extLst>
  </p:cSld>
  <p:clrMapOvr>
    <a:masterClrMapping/>
  </p:clrMapOvr>
  <p:transition spd="med"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CF826F38-860C-784A-9C53-243580E51F47}"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58232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57C42A-ECF5-9C4E-A15A-5FCF16FE8325}" type="datetime1">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9"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922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EA2DA67-C793-6244-A683-8A8616BC77F5}"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80074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t>Click to edit Master title style</a:t>
            </a:r>
            <a:endParaRPr lang="en-US" dirty="0"/>
          </a:p>
        </p:txBody>
      </p:sp>
    </p:spTree>
    <p:extLst>
      <p:ext uri="{BB962C8B-B14F-4D97-AF65-F5344CB8AC3E}">
        <p14:creationId xmlns:p14="http://schemas.microsoft.com/office/powerpoint/2010/main" val="1459135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7CDD7D3-7E74-E546-9FA0-654B97947266}"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pic>
        <p:nvPicPr>
          <p:cNvPr id="8"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745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EEBF2FE8-0BED-CE4B-8085-7564476580E0}"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112179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F9797E3B-433B-BE48-A49F-4A3D18862F8E}"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51085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CF68A7-5FFD-3F42-9663-EF163C244090}" type="datetime1">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srgbClr val="5E5E5D">
                  <a:tint val="75000"/>
                </a:srgb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pic>
        <p:nvPicPr>
          <p:cNvPr id="9"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46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E53362F1-ACD1-214A-ACAF-9FEED29A66D6}"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939669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60C0E820-298B-EC4E-9087-246992C65482}" type="datetime1">
              <a:rPr lang="en-US" smtClean="0"/>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1928200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572503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52805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94089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276990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10/11/2016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45589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10/11/2016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6515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3138429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954665622"/>
      </p:ext>
    </p:extLst>
  </p:cSld>
  <p:clrMapOvr>
    <a:masterClrMapping/>
  </p:clrMapOvr>
  <p:transition spd="med" advClick="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851856960"/>
      </p:ext>
    </p:extLst>
  </p:cSld>
  <p:clrMapOvr>
    <a:masterClrMapping/>
  </p:clrMapOvr>
  <p:transition spd="med" advClick="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937742001"/>
      </p:ext>
    </p:extLst>
  </p:cSld>
  <p:clrMapOvr>
    <a:masterClrMapping/>
  </p:clrMapOvr>
  <p:transition spd="med" advClick="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999486345"/>
      </p:ext>
    </p:extLst>
  </p:cSld>
  <p:clrMapOvr>
    <a:masterClrMapping/>
  </p:clrMapOvr>
  <p:transition spd="med" advClick="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282500538"/>
      </p:ext>
    </p:extLst>
  </p:cSld>
  <p:clrMapOvr>
    <a:masterClrMapping/>
  </p:clrMapOvr>
  <p:transition spd="med" advClick="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301756071"/>
      </p:ext>
    </p:extLst>
  </p:cSld>
  <p:clrMapOvr>
    <a:masterClrMapping/>
  </p:clrMapOvr>
  <p:transition spd="med" advClick="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989071622"/>
      </p:ext>
    </p:extLst>
  </p:cSld>
  <p:clrMapOvr>
    <a:masterClrMapping/>
  </p:clrMapOvr>
  <p:transition spd="med" advClick="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80933812"/>
      </p:ext>
    </p:extLst>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275174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903845789"/>
      </p:ext>
    </p:extLst>
  </p:cSld>
  <p:clrMapOvr>
    <a:masterClrMapping/>
  </p:clrMapOvr>
  <p:transition spd="med"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85907577"/>
      </p:ext>
    </p:extLst>
  </p:cSld>
  <p:clrMapOvr>
    <a:masterClrMapping/>
  </p:clrMapOvr>
  <p:transition spd="med" advClick="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67940846"/>
      </p:ext>
    </p:extLst>
  </p:cSld>
  <p:clrMapOvr>
    <a:masterClrMapping/>
  </p:clrMapOvr>
  <p:transition spd="med" advClick="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363779034"/>
      </p:ext>
    </p:extLst>
  </p:cSld>
  <p:clrMapOvr>
    <a:masterClrMapping/>
  </p:clrMapOvr>
  <p:transition spd="med"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590002022"/>
      </p:ext>
    </p:extLst>
  </p:cSld>
  <p:clrMapOvr>
    <a:masterClrMapping/>
  </p:clrMapOvr>
  <p:transition spd="med"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21779589"/>
      </p:ext>
    </p:extLst>
  </p:cSld>
  <p:clrMapOvr>
    <a:masterClrMapping/>
  </p:clrMapOvr>
  <p:transition spd="med"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209995896"/>
      </p:ext>
    </p:extLst>
  </p:cSld>
  <p:clrMapOvr>
    <a:masterClrMapping/>
  </p:clrMapOvr>
  <p:transition spd="med"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43054886"/>
      </p:ext>
    </p:extLst>
  </p:cSld>
  <p:clrMapOvr>
    <a:masterClrMapping/>
  </p:clrMapOvr>
  <p:transition spd="med"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48538711"/>
      </p:ext>
    </p:extLst>
  </p:cSld>
  <p:clrMapOvr>
    <a:masterClrMapping/>
  </p:clrMapOvr>
  <p:transition spd="med" advClick="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043489365"/>
      </p:ext>
    </p:extLst>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56741451"/>
      </p:ext>
    </p:extLst>
  </p:cSld>
  <p:clrMapOvr>
    <a:masterClrMapping/>
  </p:clrMapOvr>
  <p:transition spd="med" advClick="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175929114"/>
      </p:ext>
    </p:extLst>
  </p:cSld>
  <p:clrMapOvr>
    <a:masterClrMapping/>
  </p:clrMapOvr>
  <p:transition spd="med" advClick="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918290160"/>
      </p:ext>
    </p:extLst>
  </p:cSld>
  <p:clrMapOvr>
    <a:masterClrMapping/>
  </p:clrMapOvr>
  <p:transition spd="med"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10" name="Text Placeholder 2"/>
          <p:cNvSpPr>
            <a:spLocks noGrp="1"/>
          </p:cNvSpPr>
          <p:nvPr>
            <p:ph idx="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2pPr>
              <a:defRPr sz="2400"/>
            </a:lvl2pPr>
            <a:lvl3pPr>
              <a:defRPr b="0"/>
            </a:lvl3pPr>
            <a:lvl4pPr>
              <a:defRPr b="0"/>
            </a:lvl4pPr>
            <a:lvl5pPr marL="2057400" indent="-228600">
              <a:buFont typeface="Wingdings" pitchFamily="2" charset="2"/>
              <a:buChar cha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3262128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FEB78-3F11-4C6A-BA16-0DEDB35DB666}" type="datetimeFigureOut">
              <a:rPr lang="en-US" smtClean="0"/>
              <a:pPr/>
              <a:t>10/11/2016</a:t>
            </a:fld>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CC66FD-12A6-435F-A1E1-0ED637789521}" type="slidenum">
              <a:rPr lang="en-US" smtClean="0"/>
              <a:pPr/>
              <a:t>‹#›</a:t>
            </a:fld>
            <a:endParaRPr lang="en-US" dirty="0"/>
          </a:p>
        </p:txBody>
      </p:sp>
      <p:sp>
        <p:nvSpPr>
          <p:cNvPr id="7" name="Text Placeholder 6"/>
          <p:cNvSpPr>
            <a:spLocks noGrp="1"/>
          </p:cNvSpPr>
          <p:nvPr>
            <p:ph type="body" sz="quarter" idx="13"/>
          </p:nvPr>
        </p:nvSpPr>
        <p:spPr>
          <a:xfrm>
            <a:off x="457200" y="1371600"/>
            <a:ext cx="8048847" cy="4433777"/>
          </a:xfrm>
        </p:spPr>
        <p:txBody>
          <a:bodyPr/>
          <a:lstStyle>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45174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pic>
        <p:nvPicPr>
          <p:cNvPr id="5122" name="Picture 2" descr="J:\Communications &amp; Outreach\Logos &amp; Signatures\2012 Achieve &amp; ADP Logos\ACHIEVE Cap.png"/>
          <p:cNvPicPr>
            <a:picLocks noChangeAspect="1" noChangeArrowheads="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1470" y="127590"/>
            <a:ext cx="323291" cy="3200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idx="1" hasCustomPrompt="1"/>
          </p:nvPr>
        </p:nvSpPr>
        <p:spPr bwMode="auto">
          <a:xfrm>
            <a:off x="297712" y="127590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spcBef>
                <a:spcPts val="600"/>
              </a:spcBef>
              <a:buFont typeface="Arial" pitchFamily="34" charset="0"/>
              <a:buChar char="•"/>
              <a:defRPr sz="2400" b="1">
                <a:solidFill>
                  <a:srgbClr val="00A3E2"/>
                </a:solidFill>
              </a:defRPr>
            </a:lvl1pPr>
            <a:lvl2pPr marL="800100" indent="-342900">
              <a:spcBef>
                <a:spcPts val="600"/>
              </a:spcBef>
              <a:buFont typeface="Calibri" pitchFamily="34" charset="0"/>
              <a:buChar char="—"/>
              <a:defRPr sz="2400"/>
            </a:lvl2pPr>
            <a:lvl3pPr marL="1200150" indent="-285750">
              <a:spcBef>
                <a:spcPts val="600"/>
              </a:spcBef>
              <a:buFont typeface="Arial" pitchFamily="34" charset="0"/>
              <a:buChar char="•"/>
              <a:defRPr sz="2000"/>
            </a:lvl3pPr>
            <a:lvl4pPr marL="1714500" indent="-342900">
              <a:spcBef>
                <a:spcPts val="600"/>
              </a:spcBef>
              <a:buFont typeface="Calibri" pitchFamily="34" charset="0"/>
              <a:buChar char="—"/>
              <a:defRPr/>
            </a:lvl4pPr>
            <a:lvl5pPr marL="2114550" indent="-285750">
              <a:spcBef>
                <a:spcPts val="600"/>
              </a:spcBef>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4079806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ADD2A6C-9D72-4C56-9FC4-14341BB40749}"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B0B862-FE51-4030-AD66-ACD149E0FCB2}" type="slidenum">
              <a:rPr lang="en-US"/>
              <a:pPr/>
              <a:t>‹#›</a:t>
            </a:fld>
            <a:endParaRPr lang="en-US" dirty="0"/>
          </a:p>
        </p:txBody>
      </p:sp>
      <p:sp>
        <p:nvSpPr>
          <p:cNvPr id="9" name="Title 1"/>
          <p:cNvSpPr txBox="1">
            <a:spLocks/>
          </p:cNvSpPr>
          <p:nvPr userDrawn="1"/>
        </p:nvSpPr>
        <p:spPr>
          <a:xfrm>
            <a:off x="0" y="9462"/>
            <a:ext cx="8229600" cy="1143000"/>
          </a:xfrm>
          <a:prstGeom prst="rect">
            <a:avLst/>
          </a:prstGeom>
        </p:spPr>
        <p:txBody>
          <a:bodyPr/>
          <a:lstStyle>
            <a:lvl1pPr marL="169863" indent="0" algn="l" defTabSz="457200" rtl="0" fontAlgn="base">
              <a:spcBef>
                <a:spcPct val="0"/>
              </a:spcBef>
              <a:spcAft>
                <a:spcPct val="0"/>
              </a:spcAft>
              <a:defRPr sz="3200" kern="1200">
                <a:solidFill>
                  <a:schemeClr val="bg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a:lstStyle>
          <a:p>
            <a:r>
              <a:rPr lang="en-US" dirty="0" smtClean="0">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2884629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F34EB61-22B1-46A7-8B23-38A6129F910E}" type="datetimeFigureOut">
              <a:rPr lang="en-US"/>
              <a:pPr/>
              <a:t>10/11/2016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F566DA0-83DA-46CB-95E8-89DB5C3E622D}" type="slidenum">
              <a:rPr lang="en-US"/>
              <a:pPr/>
              <a:t>‹#›</a:t>
            </a:fld>
            <a:endParaRPr lang="en-US" dirty="0"/>
          </a:p>
        </p:txBody>
      </p:sp>
      <p:sp>
        <p:nvSpPr>
          <p:cNvPr id="11"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43709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29EF6318-B809-4E7A-B90B-7245859BDCF5}" type="datetimeFigureOut">
              <a:rPr lang="en-US"/>
              <a:pPr/>
              <a:t>10/11/2016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072768-FD1D-4DFF-86D1-48AC91CC264B}" type="slidenum">
              <a:rPr lang="en-US"/>
              <a:pPr/>
              <a:t>‹#›</a:t>
            </a:fld>
            <a:endParaRPr lang="en-US" dirty="0"/>
          </a:p>
        </p:txBody>
      </p:sp>
      <p:sp>
        <p:nvSpPr>
          <p:cNvPr id="9" name="Title 1"/>
          <p:cNvSpPr>
            <a:spLocks noGrp="1"/>
          </p:cNvSpPr>
          <p:nvPr>
            <p:ph type="title"/>
          </p:nvPr>
        </p:nvSpPr>
        <p:spPr>
          <a:xfrm>
            <a:off x="0" y="9462"/>
            <a:ext cx="8229600" cy="1143000"/>
          </a:xfrm>
          <a:prstGeom prst="rect">
            <a:avLst/>
          </a:prstGeom>
        </p:spPr>
        <p:txBody>
          <a:bodyPr/>
          <a:lstStyle>
            <a:lvl1pPr marL="169863" indent="0" algn="l">
              <a:defRPr sz="3200">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sz="quarter" idx="13"/>
          </p:nvPr>
        </p:nvSpPr>
        <p:spPr>
          <a:xfrm>
            <a:off x="0" y="1152525"/>
            <a:ext cx="9144000" cy="5203825"/>
          </a:xfrm>
        </p:spPr>
        <p:txBody>
          <a:bodyPr/>
          <a:lstStyle/>
          <a:p>
            <a:endParaRPr lang="en-US" dirty="0"/>
          </a:p>
        </p:txBody>
      </p:sp>
    </p:spTree>
    <p:extLst>
      <p:ext uri="{BB962C8B-B14F-4D97-AF65-F5344CB8AC3E}">
        <p14:creationId xmlns:p14="http://schemas.microsoft.com/office/powerpoint/2010/main" val="2813643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009398925"/>
      </p:ext>
    </p:extLst>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514625987"/>
      </p:ext>
    </p:extLst>
  </p:cSld>
  <p:clrMapOvr>
    <a:masterClrMapping/>
  </p:clrMapOvr>
  <p:transition spd="med" advClick="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83639157"/>
      </p:ext>
    </p:extLst>
  </p:cSld>
  <p:clrMapOvr>
    <a:masterClrMapping/>
  </p:clrMapOvr>
  <p:transition spd="med" advClick="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652920664"/>
      </p:ext>
    </p:extLst>
  </p:cSld>
  <p:clrMapOvr>
    <a:masterClrMapping/>
  </p:clrMapOvr>
  <p:transition spd="med" advClick="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755455396"/>
      </p:ext>
    </p:extLst>
  </p:cSld>
  <p:clrMapOvr>
    <a:masterClrMapping/>
  </p:clrMapOvr>
  <p:transition spd="med" advClick="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028489742"/>
      </p:ext>
    </p:extLst>
  </p:cSld>
  <p:clrMapOvr>
    <a:masterClrMapping/>
  </p:clrMapOvr>
  <p:transition spd="med" advClick="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403423008"/>
      </p:ext>
    </p:extLst>
  </p:cSld>
  <p:clrMapOvr>
    <a:masterClrMapping/>
  </p:clrMapOvr>
  <p:transition spd="med" advClick="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496476504"/>
      </p:ext>
    </p:extLst>
  </p:cSld>
  <p:clrMapOvr>
    <a:masterClrMapping/>
  </p:clrMapOvr>
  <p:transition spd="med" advClick="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066754004"/>
      </p:ext>
    </p:extLst>
  </p:cSld>
  <p:clrMapOvr>
    <a:masterClrMapping/>
  </p:clrMapOvr>
  <p:transition spd="med" advClick="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268075092"/>
      </p:ext>
    </p:extLst>
  </p:cSld>
  <p:clrMapOvr>
    <a:masterClrMapping/>
  </p:clrMapOvr>
  <p:transition spd="med" advClick="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73519142"/>
      </p:ext>
    </p:extLst>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latin typeface="Arial" pitchFamily="-109" charset="0"/>
                <a:ea typeface="+mn-ea"/>
                <a:cs typeface="+mn-cs"/>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p>
          <a:p>
            <a:r>
              <a:rPr lang="en-US" dirty="0"/>
              <a:t>Source:</a:t>
            </a:r>
          </a:p>
          <a:p>
            <a:endParaRPr lang="en-US" dirty="0"/>
          </a:p>
        </p:txBody>
      </p:sp>
    </p:spTree>
    <p:extLst>
      <p:ext uri="{BB962C8B-B14F-4D97-AF65-F5344CB8AC3E}">
        <p14:creationId xmlns:p14="http://schemas.microsoft.com/office/powerpoint/2010/main" val="2172435602"/>
      </p:ext>
    </p:extLst>
  </p:cSld>
  <p:clrMapOvr>
    <a:masterClrMapping/>
  </p:clrMapOvr>
  <p:transition spd="med" advClick="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232226242"/>
      </p:ext>
    </p:extLst>
  </p:cSld>
  <p:clrMapOvr>
    <a:masterClrMapping/>
  </p:clrMapOvr>
  <p:transition spd="med" advClick="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43385991"/>
      </p:ext>
    </p:extLst>
  </p:cSld>
  <p:clrMapOvr>
    <a:masterClrMapping/>
  </p:clrMapOvr>
  <p:transition spd="med" advClick="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333056361"/>
      </p:ext>
    </p:extLst>
  </p:cSld>
  <p:clrMapOvr>
    <a:masterClrMapping/>
  </p:clrMapOvr>
  <p:transition spd="med" advClick="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092566157"/>
      </p:ext>
    </p:extLst>
  </p:cSld>
  <p:clrMapOvr>
    <a:masterClrMapping/>
  </p:clrMapOvr>
  <p:transition spd="med" advClick="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2119085002"/>
      </p:ext>
    </p:extLst>
  </p:cSld>
  <p:clrMapOvr>
    <a:masterClrMapping/>
  </p:clrMapOvr>
  <p:transition spd="med" advClick="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485852851"/>
      </p:ext>
    </p:extLst>
  </p:cSld>
  <p:clrMapOvr>
    <a:masterClrMapping/>
  </p:clrMapOvr>
  <p:transition spd="med" advClick="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486537448"/>
      </p:ext>
    </p:extLst>
  </p:cSld>
  <p:clrMapOvr>
    <a:masterClrMapping/>
  </p:clrMapOvr>
  <p:transition spd="med" advClick="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230507898"/>
      </p:ext>
    </p:extLst>
  </p:cSld>
  <p:clrMapOvr>
    <a:masterClrMapping/>
  </p:clrMapOvr>
  <p:transition spd="med" advClick="0">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1324029374"/>
      </p:ext>
    </p:extLst>
  </p:cSld>
  <p:clrMapOvr>
    <a:masterClrMapping/>
  </p:clrMapOvr>
  <p:transition spd="med" advClick="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9144000" cy="1289050"/>
            <a:chOff x="0" y="-3175"/>
            <a:chExt cx="9144000" cy="1289050"/>
          </a:xfrm>
        </p:grpSpPr>
        <p:pic>
          <p:nvPicPr>
            <p:cNvPr id="6" name="Picture 12" descr="_0010_11.jpg"/>
            <p:cNvPicPr>
              <a:picLocks noChangeAspect="1"/>
            </p:cNvPicPr>
            <p:nvPr userDrawn="1"/>
          </p:nvPicPr>
          <p:blipFill>
            <a:blip r:embed="rId2">
              <a:extLst>
                <a:ext uri="{28A0092B-C50C-407E-A947-70E740481C1C}">
                  <a14:useLocalDpi xmlns:a14="http://schemas.microsoft.com/office/drawing/2010/main" val="0"/>
                </a:ext>
              </a:extLst>
            </a:blip>
            <a:srcRect b="4274"/>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prstClr val="black"/>
                </a:solidFill>
                <a:latin typeface="Arial" pitchFamily="-109" charset="0"/>
              </a:endParaRPr>
            </a:p>
          </p:txBody>
        </p:sp>
      </p:grpSp>
      <p:sp>
        <p:nvSpPr>
          <p:cNvPr id="3" name="Content Placeholder 2"/>
          <p:cNvSpPr>
            <a:spLocks noGrp="1"/>
          </p:cNvSpPr>
          <p:nvPr>
            <p:ph idx="1"/>
          </p:nvPr>
        </p:nvSpPr>
        <p:spPr/>
        <p:txBody>
          <a:bodyPr/>
          <a:lstStyle>
            <a:lvl3pPr marL="914400" indent="177800">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0" y="-1"/>
            <a:ext cx="6096000" cy="1285875"/>
          </a:xfrm>
          <a:prstGeom prst="rect">
            <a:avLst/>
          </a:prstGeom>
        </p:spPr>
        <p:txBody>
          <a:bodyPr rtlCol="0">
            <a:normAutofit/>
          </a:bodyPr>
          <a:lstStyle/>
          <a:p>
            <a:r>
              <a:rPr lang="en-US" smtClean="0"/>
              <a:t>Click to edit Master title style</a:t>
            </a:r>
            <a:endParaRPr lang="en-US" dirty="0"/>
          </a:p>
        </p:txBody>
      </p:sp>
      <p:sp>
        <p:nvSpPr>
          <p:cNvPr id="9" name="Slide Number Placeholder 24"/>
          <p:cNvSpPr>
            <a:spLocks noGrp="1"/>
          </p:cNvSpPr>
          <p:nvPr>
            <p:ph type="sldNum" sz="quarter" idx="10"/>
          </p:nvPr>
        </p:nvSpPr>
        <p:spPr/>
        <p:txBody>
          <a:bodyPr/>
          <a:lstStyle>
            <a:lvl1pPr>
              <a:defRPr>
                <a:solidFill>
                  <a:srgbClr val="A6A6A6"/>
                </a:solidFill>
              </a:defRPr>
            </a:lvl1pPr>
          </a:lstStyle>
          <a:p>
            <a:fld id="{CBEE5DC0-A0C6-8A4F-8D48-D1F69151C4C1}" type="slidenum">
              <a:rPr lang="en-US"/>
              <a:pPr/>
              <a:t>‹#›</a:t>
            </a:fld>
            <a:endParaRPr lang="en-US" dirty="0"/>
          </a:p>
        </p:txBody>
      </p:sp>
      <p:sp>
        <p:nvSpPr>
          <p:cNvPr id="10" name="Footer Placeholder 71"/>
          <p:cNvSpPr>
            <a:spLocks noGrp="1"/>
          </p:cNvSpPr>
          <p:nvPr userDrawn="1">
            <p:ph type="ftr" sz="quarter" idx="11"/>
          </p:nvPr>
        </p:nvSpPr>
        <p:spPr>
          <a:xfrm>
            <a:off x="0" y="6324600"/>
            <a:ext cx="7239000" cy="533400"/>
          </a:xfrm>
        </p:spPr>
        <p:txBody>
          <a:bodyPr/>
          <a:lstStyle>
            <a:lvl1pPr>
              <a:defRPr>
                <a:latin typeface="Arial" charset="0"/>
                <a:ea typeface="ＭＳ Ｐゴシック" charset="0"/>
                <a:cs typeface="Arial" charset="0"/>
              </a:defRPr>
            </a:lvl1pPr>
          </a:lstStyle>
          <a:p>
            <a:endParaRPr lang="en-US" dirty="0">
              <a:solidFill>
                <a:prstClr val="black">
                  <a:tint val="75000"/>
                </a:prstClr>
              </a:solidFill>
            </a:endParaRPr>
          </a:p>
          <a:p>
            <a:r>
              <a:rPr lang="en-US" dirty="0">
                <a:solidFill>
                  <a:prstClr val="black">
                    <a:tint val="75000"/>
                  </a:prstClr>
                </a:solidFill>
              </a:rPr>
              <a:t>Source:</a:t>
            </a:r>
          </a:p>
          <a:p>
            <a:endParaRPr lang="en-US" dirty="0">
              <a:solidFill>
                <a:prstClr val="black">
                  <a:tint val="75000"/>
                </a:prstClr>
              </a:solidFill>
            </a:endParaRPr>
          </a:p>
        </p:txBody>
      </p:sp>
    </p:spTree>
    <p:extLst>
      <p:ext uri="{BB962C8B-B14F-4D97-AF65-F5344CB8AC3E}">
        <p14:creationId xmlns:p14="http://schemas.microsoft.com/office/powerpoint/2010/main" val="3543768329"/>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image" Target="../media/image1.jpeg"/><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2.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image" Target="../media/image1.jpeg"/><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4.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15.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16.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image" Target="../media/image1.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7.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image" Target="../media/image1.jpe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theme" Target="../theme/theme8.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image" Target="../media/image1.jpe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0"/>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4006843352"/>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7" r:id="rId3"/>
    <p:sldLayoutId id="2147483658" r:id="rId4"/>
    <p:sldLayoutId id="2147483660" r:id="rId5"/>
    <p:sldLayoutId id="2147483657" r:id="rId6"/>
    <p:sldLayoutId id="2147483670" r:id="rId7"/>
    <p:sldLayoutId id="2147483671"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90" r:id="rId24"/>
    <p:sldLayoutId id="2147483691" r:id="rId25"/>
    <p:sldLayoutId id="2147483692" r:id="rId26"/>
    <p:sldLayoutId id="2147483693" r:id="rId27"/>
    <p:sldLayoutId id="2147483836" r:id="rId28"/>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C1EFEB78-3F11-4C6A-BA16-0DEDB35DB666}" type="datetimeFigureOut">
              <a:rPr lang="en-US" smtClean="0"/>
              <a:pPr/>
              <a:t>10/11/2016</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a:defRPr/>
            </a:pPr>
            <a:endParaRPr lang="en-US" dirty="0">
              <a:solidFill>
                <a:srgbClr val="92D05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4CC66FD-12A6-435F-A1E1-0ED637789521}" type="slidenum">
              <a:rPr lang="en-US" smtClean="0"/>
              <a:pPr/>
              <a:t>‹#›</a:t>
            </a:fld>
            <a:endParaRPr lang="en-US" dirty="0"/>
          </a:p>
        </p:txBody>
      </p:sp>
    </p:spTree>
    <p:extLst>
      <p:ext uri="{BB962C8B-B14F-4D97-AF65-F5344CB8AC3E}">
        <p14:creationId xmlns:p14="http://schemas.microsoft.com/office/powerpoint/2010/main" val="390388844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1"/>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3091693235"/>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 id="2147484234" r:id="rId21"/>
    <p:sldLayoutId id="2147484235" r:id="rId22"/>
    <p:sldLayoutId id="2147484236" r:id="rId23"/>
    <p:sldLayoutId id="2147484237" r:id="rId24"/>
    <p:sldLayoutId id="2147484238" r:id="rId25"/>
    <p:sldLayoutId id="2147484239" r:id="rId26"/>
    <p:sldLayoutId id="2147484240" r:id="rId27"/>
    <p:sldLayoutId id="2147484242" r:id="rId28"/>
    <p:sldLayoutId id="2147484243" r:id="rId29"/>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n-US" dirty="0">
              <a:solidFill>
                <a:srgbClr val="D4D4D4"/>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996458920"/>
      </p:ext>
    </p:extLst>
  </p:cSld>
  <p:clrMap bg1="dk1" tx1="lt1" bg2="dk2"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1"/>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2829499333"/>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3" r:id="rId28"/>
    <p:sldLayoutId id="2147484324" r:id="rId29"/>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C1EFEB78-3F11-4C6A-BA16-0DEDB35DB666}" type="datetimeFigureOut">
              <a:rPr lang="en-US" smtClean="0">
                <a:solidFill>
                  <a:srgbClr val="D4D4D4"/>
                </a:solidFill>
              </a:rPr>
              <a:pPr/>
              <a:t>10/11/2016</a:t>
            </a:fld>
            <a:endParaRPr lang="en-US" dirty="0">
              <a:solidFill>
                <a:srgbClr val="D4D4D4"/>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n-US" dirty="0">
              <a:solidFill>
                <a:srgbClr val="D4D4D4"/>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E4CC66FD-12A6-435F-A1E1-0ED637789521}" type="slidenum">
              <a:rPr lang="en-US" smtClean="0">
                <a:solidFill>
                  <a:srgbClr val="D4D4D4"/>
                </a:solidFill>
              </a:rPr>
              <a:pPr/>
              <a:t>‹#›</a:t>
            </a:fld>
            <a:endParaRPr lang="en-US" dirty="0">
              <a:solidFill>
                <a:srgbClr val="D4D4D4"/>
              </a:solidFill>
            </a:endParaRPr>
          </a:p>
        </p:txBody>
      </p:sp>
    </p:spTree>
    <p:extLst>
      <p:ext uri="{BB962C8B-B14F-4D97-AF65-F5344CB8AC3E}">
        <p14:creationId xmlns:p14="http://schemas.microsoft.com/office/powerpoint/2010/main" val="1799071421"/>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EFEB78-3F11-4C6A-BA16-0DEDB35DB666}" type="datetimeFigureOut">
              <a:rPr lang="en-US" smtClean="0">
                <a:solidFill>
                  <a:srgbClr val="04617B">
                    <a:shade val="90000"/>
                  </a:srgbClr>
                </a:solidFill>
              </a:rPr>
              <a:pPr/>
              <a:t>10/11/2016</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4CC66FD-12A6-435F-A1E1-0ED637789521}"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589036371"/>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a:solidFill>
                  <a:prstClr val="white"/>
                </a:solidFill>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pPr defTabSz="914400" fontAlgn="auto">
              <a:spcBef>
                <a:spcPts val="0"/>
              </a:spcBef>
              <a:spcAft>
                <a:spcPts val="0"/>
              </a:spcAft>
            </a:pPr>
            <a:fld id="{2D9D82DD-3DE8-4C34-AE66-2FE764CA8FD8}" type="datetimeFigureOut">
              <a:rPr lang="en-US" smtClean="0">
                <a:solidFill>
                  <a:prstClr val="black"/>
                </a:solidFill>
              </a:rPr>
              <a:pPr defTabSz="914400" fontAlgn="auto">
                <a:spcBef>
                  <a:spcPts val="0"/>
                </a:spcBef>
                <a:spcAft>
                  <a:spcPts val="0"/>
                </a:spcAft>
              </a:pPr>
              <a:t>10/11/2016</a:t>
            </a:fld>
            <a:endParaRPr lang="en-US">
              <a:solidFill>
                <a:prstClr val="black"/>
              </a:solidFill>
            </a:endParaRPr>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pPr defTabSz="914400" fontAlgn="auto">
              <a:spcBef>
                <a:spcPts val="0"/>
              </a:spcBef>
              <a:spcAft>
                <a:spcPts val="0"/>
              </a:spcAft>
            </a:pPr>
            <a:endParaRPr lang="en-US">
              <a:solidFill>
                <a:prstClr val="black"/>
              </a:solidFill>
            </a:endParaRPr>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pPr defTabSz="914400" fontAlgn="auto">
              <a:spcBef>
                <a:spcPts val="0"/>
              </a:spcBef>
              <a:spcAft>
                <a:spcPts val="0"/>
              </a:spcAft>
            </a:pPr>
            <a:fld id="{9B20A3D5-CB3C-4647-9A9F-A4497D744541}" type="slidenum">
              <a:rPr lang="en-US" smtClean="0">
                <a:solidFill>
                  <a:prstClr val="black"/>
                </a:solidFill>
              </a:rPr>
              <a:pPr defTabSz="914400" fontAlgn="auto">
                <a:spcBef>
                  <a:spcPts val="0"/>
                </a:spcBef>
                <a:spcAft>
                  <a:spcPts val="0"/>
                </a:spcAft>
              </a:pPr>
              <a:t>‹#›</a:t>
            </a:fld>
            <a:endParaRPr lang="en-US">
              <a:solidFill>
                <a:prstClr val="black"/>
              </a:solidFill>
            </a:endParaRPr>
          </a:p>
        </p:txBody>
      </p:sp>
    </p:spTree>
    <p:extLst>
      <p:ext uri="{BB962C8B-B14F-4D97-AF65-F5344CB8AC3E}">
        <p14:creationId xmlns:p14="http://schemas.microsoft.com/office/powerpoint/2010/main" val="47758899"/>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581014" y="5837274"/>
            <a:ext cx="1403498" cy="659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ndParaRPr>
          </a:p>
        </p:txBody>
      </p:sp>
      <p:sp>
        <p:nvSpPr>
          <p:cNvPr id="4"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51486516"/>
      </p:ext>
    </p:extLst>
  </p:cSld>
  <p:clrMap bg1="lt1" tx1="dk1" bg2="lt2" tx2="dk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chemeClr val="tx1"/>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949835"/>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581014" y="5837274"/>
            <a:ext cx="1403498" cy="659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16979387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8" r:id="rId3"/>
    <p:sldLayoutId id="2147483699" r:id="rId4"/>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FFD10BCA-CA25-0147-AA10-851235587441}" type="datetime1">
              <a:rPr lang="en-US" smtClean="0"/>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38908474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hdr="0" ftr="0" dt="0"/>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6BB7664-5EF5-4C4F-A821-D039EC109BA9}" type="datetime1">
              <a:rPr lang="en-US" smtClean="0"/>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srgbClr val="5E5E5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12457625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ftr="0" dt="0"/>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9"/>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39007183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4"/>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189477643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1" r:id="rId28"/>
    <p:sldLayoutId id="2147483892" r:id="rId29"/>
    <p:sldLayoutId id="2147484070" r:id="rId30"/>
    <p:sldLayoutId id="2147484071" r:id="rId31"/>
    <p:sldLayoutId id="2147484069" r:id="rId32"/>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1"/>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02019" y="1190848"/>
            <a:ext cx="8846288" cy="466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EFEB78-3F11-4C6A-BA16-0DEDB35DB666}" type="datetimeFigureOut">
              <a:rPr lang="en-US"/>
              <a:pPr/>
              <a:t>10/11/2016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CC66FD-12A6-435F-A1E1-0ED637789521}" type="slidenum">
              <a:rPr lang="en-US"/>
              <a:pPr/>
              <a:t>‹#›</a:t>
            </a:fld>
            <a:endParaRPr lang="en-US" dirty="0"/>
          </a:p>
        </p:txBody>
      </p:sp>
    </p:spTree>
    <p:extLst>
      <p:ext uri="{BB962C8B-B14F-4D97-AF65-F5344CB8AC3E}">
        <p14:creationId xmlns:p14="http://schemas.microsoft.com/office/powerpoint/2010/main" val="4060531260"/>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1" r:id="rId28"/>
    <p:sldLayoutId id="2147484032" r:id="rId29"/>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mj-cs"/>
        </a:defRPr>
      </a:lvl1pPr>
      <a:lvl2pPr algn="ctr" defTabSz="457200" rtl="0" fontAlgn="base">
        <a:spcBef>
          <a:spcPct val="0"/>
        </a:spcBef>
        <a:spcAft>
          <a:spcPct val="0"/>
        </a:spcAft>
        <a:defRPr sz="4400">
          <a:solidFill>
            <a:schemeClr val="tx1"/>
          </a:solidFill>
          <a:latin typeface="Calibri" pitchFamily="34" charset="0"/>
          <a:ea typeface="ヒラギノ角ゴ Pro W3" charset="-128"/>
        </a:defRPr>
      </a:lvl2pPr>
      <a:lvl3pPr algn="ctr" defTabSz="457200" rtl="0" fontAlgn="base">
        <a:spcBef>
          <a:spcPct val="0"/>
        </a:spcBef>
        <a:spcAft>
          <a:spcPct val="0"/>
        </a:spcAft>
        <a:defRPr sz="4400">
          <a:solidFill>
            <a:schemeClr val="tx1"/>
          </a:solidFill>
          <a:latin typeface="Calibri" pitchFamily="34" charset="0"/>
          <a:ea typeface="ヒラギノ角ゴ Pro W3" charset="-128"/>
        </a:defRPr>
      </a:lvl3pPr>
      <a:lvl4pPr algn="ctr" defTabSz="457200" rtl="0" fontAlgn="base">
        <a:spcBef>
          <a:spcPct val="0"/>
        </a:spcBef>
        <a:spcAft>
          <a:spcPct val="0"/>
        </a:spcAft>
        <a:defRPr sz="4400">
          <a:solidFill>
            <a:schemeClr val="tx1"/>
          </a:solidFill>
          <a:latin typeface="Calibri" pitchFamily="34" charset="0"/>
          <a:ea typeface="ヒラギノ角ゴ Pro W3" charset="-128"/>
        </a:defRPr>
      </a:lvl4pPr>
      <a:lvl5pPr algn="ctr" defTabSz="457200" rtl="0" fontAlgn="base">
        <a:spcBef>
          <a:spcPct val="0"/>
        </a:spcBef>
        <a:spcAft>
          <a:spcPct val="0"/>
        </a:spcAft>
        <a:defRPr sz="4400">
          <a:solidFill>
            <a:schemeClr val="tx1"/>
          </a:solidFill>
          <a:latin typeface="Calibri" pitchFamily="34" charset="0"/>
          <a:ea typeface="ヒラギノ角ゴ Pro W3" charset="-128"/>
        </a:defRPr>
      </a:lvl5pPr>
      <a:lvl6pPr marL="457200" algn="ctr" defTabSz="457200" rtl="0" fontAlgn="base">
        <a:spcBef>
          <a:spcPct val="0"/>
        </a:spcBef>
        <a:spcAft>
          <a:spcPct val="0"/>
        </a:spcAft>
        <a:defRPr sz="4400">
          <a:solidFill>
            <a:schemeClr val="tx1"/>
          </a:solidFill>
          <a:latin typeface="Calibri" pitchFamily="34" charset="0"/>
          <a:ea typeface="ヒラギノ角ゴ Pro W3" charset="-128"/>
        </a:defRPr>
      </a:lvl6pPr>
      <a:lvl7pPr marL="914400" algn="ctr" defTabSz="457200" rtl="0" fontAlgn="base">
        <a:spcBef>
          <a:spcPct val="0"/>
        </a:spcBef>
        <a:spcAft>
          <a:spcPct val="0"/>
        </a:spcAft>
        <a:defRPr sz="4400">
          <a:solidFill>
            <a:schemeClr val="tx1"/>
          </a:solidFill>
          <a:latin typeface="Calibri" pitchFamily="34" charset="0"/>
          <a:ea typeface="ヒラギノ角ゴ Pro W3" charset="-128"/>
        </a:defRPr>
      </a:lvl7pPr>
      <a:lvl8pPr marL="1371600" algn="ctr" defTabSz="457200" rtl="0" fontAlgn="base">
        <a:spcBef>
          <a:spcPct val="0"/>
        </a:spcBef>
        <a:spcAft>
          <a:spcPct val="0"/>
        </a:spcAft>
        <a:defRPr sz="4400">
          <a:solidFill>
            <a:schemeClr val="tx1"/>
          </a:solidFill>
          <a:latin typeface="Calibri" pitchFamily="34" charset="0"/>
          <a:ea typeface="ヒラギノ角ゴ Pro W3" charset="-128"/>
        </a:defRPr>
      </a:lvl8pPr>
      <a:lvl9pPr marL="1828800" algn="ctr" defTabSz="457200" rtl="0" fontAlgn="base">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fontAlgn="base">
        <a:spcBef>
          <a:spcPct val="20000"/>
        </a:spcBef>
        <a:spcAft>
          <a:spcPct val="0"/>
        </a:spcAft>
        <a:buFont typeface="Arial" pitchFamily="34" charset="0"/>
        <a:buChar char="•"/>
        <a:defRPr sz="2600" b="1" kern="1200">
          <a:solidFill>
            <a:srgbClr val="00A3E2"/>
          </a:solidFill>
          <a:latin typeface="+mn-lt"/>
          <a:ea typeface="ヒラギノ角ゴ Pro W3" charset="-128"/>
          <a:cs typeface="+mn-cs"/>
        </a:defRPr>
      </a:lvl1pPr>
      <a:lvl2pPr marL="742950" indent="-285750" algn="l" defTabSz="457200" rtl="0" fontAlgn="base">
        <a:spcBef>
          <a:spcPct val="20000"/>
        </a:spcBef>
        <a:spcAft>
          <a:spcPct val="0"/>
        </a:spcAft>
        <a:buFont typeface="Arial" pitchFamily="34" charset="0"/>
        <a:buChar char="–"/>
        <a:tabLst>
          <a:tab pos="744538" algn="l"/>
        </a:tabLst>
        <a:defRPr sz="24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pitchFamily="34" charset="0"/>
        <a:buChar char="•"/>
        <a:defRPr sz="20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pitchFamily="34" charset="0"/>
        <a:buChar char="–"/>
        <a:defRPr sz="18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Wingdings" pitchFamily="2" charset="2"/>
        <a:buChar char="§"/>
        <a:defRPr sz="18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1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0.jpg"/><Relationship Id="rId3" Type="http://schemas.openxmlformats.org/officeDocument/2006/relationships/hyperlink" Target="http://www.nap.edu/read/13165/chapter/1" TargetMode="External"/><Relationship Id="rId7" Type="http://schemas.openxmlformats.org/officeDocument/2006/relationships/diagramQuickStyle" Target="../diagrams/quickStyle1.xml"/><Relationship Id="rId12" Type="http://schemas.openxmlformats.org/officeDocument/2006/relationships/hyperlink" Target="http://www.ngsx.org/" TargetMode="External"/><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2.png"/><Relationship Id="rId1" Type="http://schemas.openxmlformats.org/officeDocument/2006/relationships/slideLayout" Target="../slideLayouts/slideLayout241.xml"/><Relationship Id="rId6" Type="http://schemas.openxmlformats.org/officeDocument/2006/relationships/diagramLayout" Target="../diagrams/layout1.xml"/><Relationship Id="rId11" Type="http://schemas.openxmlformats.org/officeDocument/2006/relationships/image" Target="../media/image39.jpg"/><Relationship Id="rId5" Type="http://schemas.openxmlformats.org/officeDocument/2006/relationships/diagramData" Target="../diagrams/data1.xml"/><Relationship Id="rId15" Type="http://schemas.openxmlformats.org/officeDocument/2006/relationships/image" Target="../media/image41.png"/><Relationship Id="rId10" Type="http://schemas.openxmlformats.org/officeDocument/2006/relationships/hyperlink" Target="http://www.nap.edu/read/18290/chapter/13" TargetMode="External"/><Relationship Id="rId4" Type="http://schemas.openxmlformats.org/officeDocument/2006/relationships/image" Target="../media/image38.jpg"/><Relationship Id="rId9" Type="http://schemas.microsoft.com/office/2007/relationships/diagramDrawing" Target="../diagrams/drawing1.xml"/><Relationship Id="rId14" Type="http://schemas.openxmlformats.org/officeDocument/2006/relationships/hyperlink" Target="http://www.nextgenscience.org/" TargetMode="Externa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4.png"/><Relationship Id="rId7" Type="http://schemas.openxmlformats.org/officeDocument/2006/relationships/diagramQuickStyle" Target="../diagrams/quickStyle2.xml"/><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39.xml"/><Relationship Id="rId6" Type="http://schemas.openxmlformats.org/officeDocument/2006/relationships/diagramLayout" Target="../diagrams/layout2.xml"/><Relationship Id="rId11" Type="http://schemas.microsoft.com/office/2007/relationships/hdphoto" Target="../media/hdphoto1.wdp"/><Relationship Id="rId5" Type="http://schemas.openxmlformats.org/officeDocument/2006/relationships/diagramData" Target="../diagrams/data2.xml"/><Relationship Id="rId10" Type="http://schemas.openxmlformats.org/officeDocument/2006/relationships/image" Target="../media/image46.png"/><Relationship Id="rId4" Type="http://schemas.openxmlformats.org/officeDocument/2006/relationships/image" Target="../media/image45.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9.png"/><Relationship Id="rId7" Type="http://schemas.openxmlformats.org/officeDocument/2006/relationships/diagramQuickStyle" Target="../diagrams/quickStyle3.xml"/><Relationship Id="rId12"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41.xml"/><Relationship Id="rId6" Type="http://schemas.openxmlformats.org/officeDocument/2006/relationships/diagramLayout" Target="../diagrams/layout3.xml"/><Relationship Id="rId11" Type="http://schemas.microsoft.com/office/2007/relationships/hdphoto" Target="../media/hdphoto1.wdp"/><Relationship Id="rId5" Type="http://schemas.openxmlformats.org/officeDocument/2006/relationships/diagramData" Target="../diagrams/data3.xml"/><Relationship Id="rId10" Type="http://schemas.openxmlformats.org/officeDocument/2006/relationships/image" Target="../media/image46.png"/><Relationship Id="rId4" Type="http://schemas.openxmlformats.org/officeDocument/2006/relationships/image" Target="../media/image50.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13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4.xml"/><Relationship Id="rId13" Type="http://schemas.microsoft.com/office/2007/relationships/hdphoto" Target="../media/hdphoto1.wdp"/><Relationship Id="rId3" Type="http://schemas.openxmlformats.org/officeDocument/2006/relationships/image" Target="../media/image53.png"/><Relationship Id="rId7" Type="http://schemas.openxmlformats.org/officeDocument/2006/relationships/diagramData" Target="../diagrams/data4.xml"/><Relationship Id="rId12"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41.xml"/><Relationship Id="rId6" Type="http://schemas.openxmlformats.org/officeDocument/2006/relationships/image" Target="../media/image55.png"/><Relationship Id="rId11" Type="http://schemas.microsoft.com/office/2007/relationships/diagramDrawing" Target="../diagrams/drawing4.xml"/><Relationship Id="rId5" Type="http://schemas.microsoft.com/office/2007/relationships/hdphoto" Target="../media/hdphoto2.wdp"/><Relationship Id="rId10" Type="http://schemas.openxmlformats.org/officeDocument/2006/relationships/diagramColors" Target="../diagrams/colors4.xml"/><Relationship Id="rId4" Type="http://schemas.openxmlformats.org/officeDocument/2006/relationships/image" Target="../media/image54.png"/><Relationship Id="rId9" Type="http://schemas.openxmlformats.org/officeDocument/2006/relationships/diagramQuickStyle" Target="../diagrams/quickStyle4.xml"/><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41.xml"/><Relationship Id="rId6" Type="http://schemas.openxmlformats.org/officeDocument/2006/relationships/diagramColors" Target="../diagrams/colors5.xml"/><Relationship Id="rId11" Type="http://schemas.microsoft.com/office/2007/relationships/hdphoto" Target="../media/hdphoto1.wdp"/><Relationship Id="rId5" Type="http://schemas.openxmlformats.org/officeDocument/2006/relationships/diagramQuickStyle" Target="../diagrams/quickStyle5.xml"/><Relationship Id="rId10" Type="http://schemas.openxmlformats.org/officeDocument/2006/relationships/image" Target="../media/image46.png"/><Relationship Id="rId4" Type="http://schemas.openxmlformats.org/officeDocument/2006/relationships/diagramLayout" Target="../diagrams/layout5.xm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78.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46.png"/><Relationship Id="rId3" Type="http://schemas.openxmlformats.org/officeDocument/2006/relationships/image" Target="../media/image66.jpeg"/><Relationship Id="rId7" Type="http://schemas.openxmlformats.org/officeDocument/2006/relationships/diagramData" Target="../diagrams/data6.xml"/><Relationship Id="rId12"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41.xml"/><Relationship Id="rId6" Type="http://schemas.microsoft.com/office/2007/relationships/hdphoto" Target="../media/hdphoto4.wdp"/><Relationship Id="rId11" Type="http://schemas.microsoft.com/office/2007/relationships/diagramDrawing" Target="../diagrams/drawing6.xml"/><Relationship Id="rId5" Type="http://schemas.openxmlformats.org/officeDocument/2006/relationships/image" Target="../media/image67.jpeg"/><Relationship Id="rId15" Type="http://schemas.openxmlformats.org/officeDocument/2006/relationships/image" Target="../media/image47.png"/><Relationship Id="rId10" Type="http://schemas.openxmlformats.org/officeDocument/2006/relationships/diagramColors" Target="../diagrams/colors6.xml"/><Relationship Id="rId4" Type="http://schemas.microsoft.com/office/2007/relationships/hdphoto" Target="../media/hdphoto3.wdp"/><Relationship Id="rId9" Type="http://schemas.openxmlformats.org/officeDocument/2006/relationships/diagramQuickStyle" Target="../diagrams/quickStyle6.xml"/><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75.xml"/><Relationship Id="rId6" Type="http://schemas.openxmlformats.org/officeDocument/2006/relationships/image" Target="../media/image72.jpg"/><Relationship Id="rId5" Type="http://schemas.openxmlformats.org/officeDocument/2006/relationships/image" Target="../media/image7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3.xml"/><Relationship Id="rId16" Type="http://schemas.openxmlformats.org/officeDocument/2006/relationships/image" Target="../media/image27.jpeg"/><Relationship Id="rId1" Type="http://schemas.openxmlformats.org/officeDocument/2006/relationships/slideLayout" Target="../slideLayouts/slideLayout233.xml"/><Relationship Id="rId6" Type="http://schemas.openxmlformats.org/officeDocument/2006/relationships/image" Target="../media/image17.jpg"/><Relationship Id="rId11" Type="http://schemas.openxmlformats.org/officeDocument/2006/relationships/image" Target="../media/image22.jpeg"/><Relationship Id="rId5" Type="http://schemas.openxmlformats.org/officeDocument/2006/relationships/image" Target="../media/image16.jpg"/><Relationship Id="rId15" Type="http://schemas.openxmlformats.org/officeDocument/2006/relationships/image" Target="../media/image26.jpg"/><Relationship Id="rId10" Type="http://schemas.openxmlformats.org/officeDocument/2006/relationships/image" Target="../media/image21.jpg"/><Relationship Id="rId19" Type="http://schemas.openxmlformats.org/officeDocument/2006/relationships/image" Target="../media/image30.jpe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16.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78.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4.xml"/><Relationship Id="rId4" Type="http://schemas.openxmlformats.org/officeDocument/2006/relationships/image" Target="../media/image34.gif"/></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56726" y="413238"/>
            <a:ext cx="7851648" cy="815487"/>
          </a:xfrm>
          <a:prstGeom prst="rect">
            <a:avLst/>
          </a:prstGeom>
          <a:solidFill>
            <a:schemeClr val="tx2"/>
          </a:solidFill>
          <a:ln w="76200">
            <a:solidFill>
              <a:schemeClr val="tx1"/>
            </a:solidFill>
          </a:ln>
        </p:spPr>
        <p:txBody>
          <a:bodyPr vert="horz" lIns="0" tIns="0" rIns="0" bIns="0" anchor="b">
            <a:normAutofit fontScale="97500"/>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defTabSz="914400" fontAlgn="auto">
              <a:spcAft>
                <a:spcPts val="0"/>
              </a:spcAft>
            </a:pPr>
            <a:r>
              <a:rPr sz="5400" smtClean="0">
                <a:solidFill>
                  <a:srgbClr val="0F6FC6"/>
                </a:solidFill>
                <a:effectLst/>
                <a:cs typeface="Arial" panose="020B0604020202020204" pitchFamily="34" charset="0"/>
              </a:rPr>
              <a:t>Foundational Services</a:t>
            </a:r>
            <a:endParaRPr sz="5400">
              <a:solidFill>
                <a:srgbClr val="0F6FC6"/>
              </a:solidFill>
              <a:effectLst/>
              <a:cs typeface="Arial" panose="020B0604020202020204" pitchFamily="34" charset="0"/>
            </a:endParaRPr>
          </a:p>
        </p:txBody>
      </p:sp>
      <p:sp>
        <p:nvSpPr>
          <p:cNvPr id="7" name="Content Placeholder 2"/>
          <p:cNvSpPr txBox="1">
            <a:spLocks/>
          </p:cNvSpPr>
          <p:nvPr/>
        </p:nvSpPr>
        <p:spPr>
          <a:xfrm>
            <a:off x="155943" y="2206115"/>
            <a:ext cx="4496542" cy="2485630"/>
          </a:xfrm>
          <a:prstGeom prst="rect">
            <a:avLst/>
          </a:prstGeom>
          <a:solidFill>
            <a:schemeClr val="tx2"/>
          </a:solidFill>
          <a:ln w="76200">
            <a:solidFill>
              <a:schemeClr val="tx1"/>
            </a:solidFill>
          </a:ln>
        </p:spPr>
        <p:txBody>
          <a:bodyPr vert="horz" lIns="45720" rIns="45720" anchor="t">
            <a:normAutofit/>
          </a:bodyPr>
          <a:lstStyle>
            <a:lvl1pPr marL="0" indent="0" algn="l" rtl="0" eaLnBrk="1" latinLnBrk="0" hangingPunct="1">
              <a:spcBef>
                <a:spcPct val="20000"/>
              </a:spcBef>
              <a:buClr>
                <a:schemeClr val="accent3"/>
              </a:buClr>
              <a:buSzPct val="95000"/>
              <a:buFont typeface="Wingdings 2"/>
              <a:buNone/>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1800" kern="1200">
                <a:solidFill>
                  <a:schemeClr val="tx1">
                    <a:tint val="75000"/>
                  </a:schemeClr>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600" kern="1200">
                <a:solidFill>
                  <a:schemeClr val="tx1">
                    <a:tint val="75000"/>
                  </a:schemeClr>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400" kern="1200">
                <a:solidFill>
                  <a:schemeClr val="tx1">
                    <a:tint val="75000"/>
                  </a:schemeClr>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400" kern="1200">
                <a:solidFill>
                  <a:schemeClr val="tx1">
                    <a:tint val="75000"/>
                  </a:schemeClr>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defTabSz="914400" fontAlgn="auto">
              <a:spcBef>
                <a:spcPts val="0"/>
              </a:spcBef>
              <a:spcAft>
                <a:spcPts val="0"/>
              </a:spcAft>
              <a:buClr>
                <a:srgbClr val="0BD0D9"/>
              </a:buClr>
            </a:pPr>
            <a:r>
              <a:rPr lang="en-US" sz="7000" b="1" dirty="0" smtClean="0">
                <a:solidFill>
                  <a:srgbClr val="0070C0"/>
                </a:solidFill>
                <a:latin typeface="Tahoma"/>
                <a:cs typeface="Arial" panose="020B0604020202020204" pitchFamily="34" charset="0"/>
              </a:rPr>
              <a:t>Science</a:t>
            </a:r>
          </a:p>
          <a:p>
            <a:pPr algn="ctr" defTabSz="914400" fontAlgn="auto">
              <a:spcBef>
                <a:spcPts val="0"/>
              </a:spcBef>
              <a:spcAft>
                <a:spcPts val="0"/>
              </a:spcAft>
              <a:buClr>
                <a:srgbClr val="0BD0D9"/>
              </a:buClr>
            </a:pPr>
            <a:r>
              <a:rPr lang="en-US" sz="7000" b="1" dirty="0" smtClean="0">
                <a:solidFill>
                  <a:srgbClr val="0070C0"/>
                </a:solidFill>
                <a:latin typeface="Tahoma"/>
                <a:cs typeface="Arial" panose="020B0604020202020204" pitchFamily="34" charset="0"/>
              </a:rPr>
              <a:t>Phase 4</a:t>
            </a:r>
            <a:endParaRPr lang="en-US" sz="7000" b="1" dirty="0">
              <a:solidFill>
                <a:srgbClr val="0070C0"/>
              </a:solidFill>
              <a:latin typeface="Tahoma"/>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2151" y="5313681"/>
            <a:ext cx="2057400" cy="1371600"/>
          </a:xfrm>
          <a:prstGeom prst="rect">
            <a:avLst/>
          </a:prstGeom>
          <a:solidFill>
            <a:srgbClr val="FFFFFF">
              <a:shade val="85000"/>
            </a:srgbClr>
          </a:solidFill>
          <a:ln w="88900" cap="sq">
            <a:solidFill>
              <a:srgbClr val="FFFFFF"/>
            </a:solidFill>
            <a:miter lim="800000"/>
          </a:ln>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102" y="5313681"/>
            <a:ext cx="2174178" cy="1371600"/>
          </a:xfrm>
          <a:prstGeom prst="rect">
            <a:avLst/>
          </a:prstGeom>
          <a:solidFill>
            <a:srgbClr val="FFFFFF">
              <a:shade val="85000"/>
            </a:srgbClr>
          </a:solidFill>
          <a:ln w="88900" cap="sq">
            <a:solidFill>
              <a:srgbClr val="FFFFFF"/>
            </a:solidFill>
            <a:miter lim="800000"/>
          </a:ln>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2449" y="5313681"/>
            <a:ext cx="1836357" cy="1371600"/>
          </a:xfrm>
          <a:prstGeom prst="rect">
            <a:avLst/>
          </a:prstGeom>
          <a:solidFill>
            <a:srgbClr val="FFFFFF">
              <a:shade val="85000"/>
            </a:srgbClr>
          </a:solidFill>
          <a:ln w="88900" cap="sq">
            <a:solidFill>
              <a:srgbClr val="FFFFFF"/>
            </a:solidFill>
            <a:miter lim="800000"/>
          </a:ln>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2119" y="5314648"/>
            <a:ext cx="2058821" cy="1371600"/>
          </a:xfrm>
          <a:prstGeom prst="rect">
            <a:avLst/>
          </a:prstGeom>
          <a:solidFill>
            <a:srgbClr val="FFFFFF">
              <a:shade val="85000"/>
            </a:srgbClr>
          </a:solidFill>
          <a:ln w="88900" cap="sq">
            <a:solidFill>
              <a:srgbClr val="FFFFFF"/>
            </a:solidFill>
            <a:miter lim="800000"/>
          </a:ln>
          <a:effectLst/>
        </p:spPr>
      </p:pic>
    </p:spTree>
    <p:extLst>
      <p:ext uri="{BB962C8B-B14F-4D97-AF65-F5344CB8AC3E}">
        <p14:creationId xmlns:p14="http://schemas.microsoft.com/office/powerpoint/2010/main" val="356661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n w="13335" cmpd="sng">
                  <a:solidFill>
                    <a:schemeClr val="bg2"/>
                  </a:solidFill>
                  <a:prstDash val="solid"/>
                </a:ln>
                <a:solidFill>
                  <a:srgbClr val="F4A970"/>
                </a:solidFill>
                <a:ea typeface="Allstar" panose="00000400000000000000" pitchFamily="2" charset="0"/>
              </a:rPr>
              <a:t>Our Target Is…</a:t>
            </a:r>
            <a:endParaRPr lang="en-US" sz="5400" dirty="0">
              <a:ln w="13335" cmpd="sng">
                <a:solidFill>
                  <a:schemeClr val="bg2"/>
                </a:solidFill>
                <a:prstDash val="solid"/>
              </a:ln>
              <a:solidFill>
                <a:srgbClr val="F4A970"/>
              </a:solidFill>
              <a:ea typeface="Allstar" panose="00000400000000000000" pitchFamily="2" charset="0"/>
            </a:endParaRPr>
          </a:p>
        </p:txBody>
      </p:sp>
      <p:sp>
        <p:nvSpPr>
          <p:cNvPr id="3" name="Content Placeholder 2"/>
          <p:cNvSpPr>
            <a:spLocks noGrp="1"/>
          </p:cNvSpPr>
          <p:nvPr>
            <p:ph idx="1"/>
          </p:nvPr>
        </p:nvSpPr>
        <p:spPr>
          <a:xfrm>
            <a:off x="1143000" y="1600201"/>
            <a:ext cx="7315200" cy="3733800"/>
          </a:xfrm>
        </p:spPr>
        <p:txBody>
          <a:bodyPr>
            <a:normAutofit/>
          </a:bodyPr>
          <a:lstStyle/>
          <a:p>
            <a:pPr marL="0" indent="0">
              <a:buClr>
                <a:srgbClr val="FFAE37"/>
              </a:buClr>
              <a:buNone/>
            </a:pPr>
            <a:r>
              <a:rPr lang="en-US" sz="2800" dirty="0">
                <a:solidFill>
                  <a:schemeClr val="bg2"/>
                </a:solidFill>
              </a:rPr>
              <a:t>In the Storyline Development Process:</a:t>
            </a:r>
          </a:p>
          <a:p>
            <a:pPr>
              <a:buClr>
                <a:srgbClr val="FFAE37"/>
              </a:buClr>
            </a:pPr>
            <a:r>
              <a:rPr lang="en-US" sz="2800" dirty="0" smtClean="0">
                <a:solidFill>
                  <a:schemeClr val="bg2"/>
                </a:solidFill>
              </a:rPr>
              <a:t>I </a:t>
            </a:r>
            <a:r>
              <a:rPr lang="en-US" sz="2800" dirty="0">
                <a:solidFill>
                  <a:schemeClr val="bg2"/>
                </a:solidFill>
              </a:rPr>
              <a:t>can </a:t>
            </a:r>
            <a:r>
              <a:rPr lang="en-US" sz="2800" dirty="0" smtClean="0">
                <a:solidFill>
                  <a:schemeClr val="bg2"/>
                </a:solidFill>
              </a:rPr>
              <a:t>unpack in </a:t>
            </a:r>
            <a:r>
              <a:rPr lang="en-US" sz="2800" dirty="0">
                <a:solidFill>
                  <a:schemeClr val="bg2"/>
                </a:solidFill>
              </a:rPr>
              <a:t>order to create a coherent unit of study aligned to the Next Generation Science Standards. </a:t>
            </a:r>
          </a:p>
        </p:txBody>
      </p:sp>
      <p:pic>
        <p:nvPicPr>
          <p:cNvPr id="2051"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5058" y="4864555"/>
            <a:ext cx="26193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63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4501"/>
            <a:ext cx="4236720" cy="1143000"/>
          </a:xfrm>
        </p:spPr>
        <p:txBody>
          <a:bodyPr>
            <a:normAutofit fontScale="90000"/>
          </a:bodyPr>
          <a:lstStyle/>
          <a:p>
            <a:pPr algn="ctr"/>
            <a:r>
              <a:rPr lang="en-US" dirty="0">
                <a:latin typeface="Tahoma" panose="020B0604030504040204" pitchFamily="34" charset="0"/>
                <a:cs typeface="Tahoma" panose="020B0604030504040204" pitchFamily="34" charset="0"/>
              </a:rPr>
              <a:t>Unpack to </a:t>
            </a:r>
            <a:r>
              <a:rPr lang="en-US" dirty="0" smtClean="0">
                <a:latin typeface="Tahoma" panose="020B0604030504040204" pitchFamily="34" charset="0"/>
                <a:cs typeface="Tahoma" panose="020B0604030504040204" pitchFamily="34" charset="0"/>
              </a:rPr>
              <a:t/>
            </a:r>
            <a:br>
              <a:rPr lang="en-US" dirty="0" smtClean="0">
                <a:latin typeface="Tahoma" panose="020B0604030504040204" pitchFamily="34" charset="0"/>
                <a:cs typeface="Tahoma" panose="020B0604030504040204" pitchFamily="34" charset="0"/>
              </a:rPr>
            </a:br>
            <a:r>
              <a:rPr lang="en-US" dirty="0" smtClean="0">
                <a:latin typeface="Tahoma" panose="020B0604030504040204" pitchFamily="34" charset="0"/>
                <a:cs typeface="Tahoma" panose="020B0604030504040204" pitchFamily="34" charset="0"/>
              </a:rPr>
              <a:t>Make </a:t>
            </a:r>
            <a:r>
              <a:rPr lang="en-US" dirty="0">
                <a:latin typeface="Tahoma" panose="020B0604030504040204" pitchFamily="34" charset="0"/>
                <a:cs typeface="Tahoma" panose="020B0604030504040204" pitchFamily="34" charset="0"/>
              </a:rPr>
              <a:t>Sense </a:t>
            </a:r>
            <a:r>
              <a:rPr lang="en-US" dirty="0" smtClean="0">
                <a:latin typeface="Tahoma" panose="020B0604030504040204" pitchFamily="34" charset="0"/>
                <a:cs typeface="Tahoma" panose="020B0604030504040204" pitchFamily="34" charset="0"/>
              </a:rPr>
              <a:t/>
            </a:r>
            <a:br>
              <a:rPr lang="en-US" dirty="0" smtClean="0">
                <a:latin typeface="Tahoma" panose="020B0604030504040204" pitchFamily="34" charset="0"/>
                <a:cs typeface="Tahoma" panose="020B0604030504040204" pitchFamily="34" charset="0"/>
              </a:rPr>
            </a:br>
            <a:r>
              <a:rPr lang="en-US" dirty="0" smtClean="0">
                <a:latin typeface="Tahoma" panose="020B0604030504040204" pitchFamily="34" charset="0"/>
                <a:cs typeface="Tahoma" panose="020B0604030504040204" pitchFamily="34" charset="0"/>
              </a:rPr>
              <a:t>of </a:t>
            </a:r>
            <a:r>
              <a:rPr lang="en-US" dirty="0">
                <a:latin typeface="Tahoma" panose="020B0604030504040204" pitchFamily="34" charset="0"/>
                <a:cs typeface="Tahoma" panose="020B0604030504040204" pitchFamily="34" charset="0"/>
              </a:rPr>
              <a:t>the Science</a:t>
            </a:r>
            <a:r>
              <a:rPr lang="en-US" dirty="0" smtClean="0"/>
              <a:t/>
            </a:r>
            <a:br>
              <a:rPr lang="en-US" dirty="0" smtClean="0"/>
            </a:br>
            <a:endParaRPr lang="en-US" dirty="0"/>
          </a:p>
        </p:txBody>
      </p:sp>
      <p:sp>
        <p:nvSpPr>
          <p:cNvPr id="5" name="Content Placeholder 4"/>
          <p:cNvSpPr>
            <a:spLocks noGrp="1"/>
          </p:cNvSpPr>
          <p:nvPr>
            <p:ph sz="quarter" idx="14"/>
          </p:nvPr>
        </p:nvSpPr>
        <p:spPr>
          <a:xfrm>
            <a:off x="4282440" y="819807"/>
            <a:ext cx="4099560" cy="5459073"/>
          </a:xfrm>
        </p:spPr>
        <p:txBody>
          <a:bodyPr>
            <a:noAutofit/>
          </a:bodyPr>
          <a:lstStyle/>
          <a:p>
            <a:pPr marL="68580" lvl="0" indent="0" algn="ctr">
              <a:buNone/>
            </a:pPr>
            <a:r>
              <a:rPr lang="en-US" sz="1800" b="1" dirty="0" smtClean="0">
                <a:latin typeface="Calibri" panose="020F0502020204030204" pitchFamily="34" charset="0"/>
                <a:cs typeface="Calibri" panose="020F0502020204030204" pitchFamily="34" charset="0"/>
              </a:rPr>
              <a:t>Overview</a:t>
            </a:r>
          </a:p>
          <a:p>
            <a:pPr lvl="0">
              <a:lnSpc>
                <a:spcPct val="120000"/>
              </a:lnSpc>
              <a:spcBef>
                <a:spcPts val="0"/>
              </a:spcBef>
            </a:pPr>
            <a:r>
              <a:rPr lang="en-US" sz="1800" dirty="0" smtClean="0">
                <a:latin typeface="Calibri" panose="020F0502020204030204" pitchFamily="34" charset="0"/>
                <a:cs typeface="Calibri" panose="020F0502020204030204" pitchFamily="34" charset="0"/>
              </a:rPr>
              <a:t>Closely read and mark up the </a:t>
            </a:r>
            <a:r>
              <a:rPr lang="en-US" sz="1800" dirty="0">
                <a:latin typeface="Calibri" panose="020F0502020204030204" pitchFamily="34" charset="0"/>
                <a:cs typeface="Calibri" panose="020F0502020204030204" pitchFamily="34" charset="0"/>
              </a:rPr>
              <a:t>full description of the </a:t>
            </a:r>
            <a:r>
              <a:rPr lang="en-US" sz="1800" dirty="0" smtClean="0">
                <a:latin typeface="Calibri" panose="020F0502020204030204" pitchFamily="34" charset="0"/>
                <a:cs typeface="Calibri" panose="020F0502020204030204" pitchFamily="34" charset="0"/>
              </a:rPr>
              <a:t>performance expectations in </a:t>
            </a:r>
            <a:r>
              <a:rPr lang="en-US" sz="1800" dirty="0">
                <a:latin typeface="Calibri" panose="020F0502020204030204" pitchFamily="34" charset="0"/>
                <a:cs typeface="Calibri" panose="020F0502020204030204" pitchFamily="34" charset="0"/>
              </a:rPr>
              <a:t>the </a:t>
            </a:r>
            <a:r>
              <a:rPr lang="en-US" sz="1800" dirty="0" smtClean="0">
                <a:latin typeface="Calibri" panose="020F0502020204030204" pitchFamily="34" charset="0"/>
                <a:cs typeface="Calibri" panose="020F0502020204030204" pitchFamily="34" charset="0"/>
              </a:rPr>
              <a:t>Framework. </a:t>
            </a:r>
          </a:p>
          <a:p>
            <a:pPr lvl="1">
              <a:lnSpc>
                <a:spcPct val="120000"/>
              </a:lnSpc>
              <a:spcBef>
                <a:spcPts val="0"/>
              </a:spcBef>
            </a:pPr>
            <a:r>
              <a:rPr lang="en-US" sz="1800" dirty="0" smtClean="0">
                <a:latin typeface="Calibri" panose="020F0502020204030204" pitchFamily="34" charset="0"/>
                <a:cs typeface="Calibri" panose="020F0502020204030204" pitchFamily="34" charset="0"/>
              </a:rPr>
              <a:t>What </a:t>
            </a:r>
            <a:r>
              <a:rPr lang="en-US" sz="1800" dirty="0">
                <a:latin typeface="Calibri" panose="020F0502020204030204" pitchFamily="34" charset="0"/>
                <a:cs typeface="Calibri" panose="020F0502020204030204" pitchFamily="34" charset="0"/>
              </a:rPr>
              <a:t>are all these pieces? </a:t>
            </a:r>
            <a:endParaRPr lang="en-US" sz="1800" dirty="0" smtClean="0">
              <a:latin typeface="Calibri" panose="020F0502020204030204" pitchFamily="34" charset="0"/>
              <a:cs typeface="Calibri" panose="020F0502020204030204" pitchFamily="34" charset="0"/>
            </a:endParaRPr>
          </a:p>
          <a:p>
            <a:pPr lvl="1">
              <a:lnSpc>
                <a:spcPct val="120000"/>
              </a:lnSpc>
              <a:spcBef>
                <a:spcPts val="0"/>
              </a:spcBef>
            </a:pPr>
            <a:r>
              <a:rPr lang="en-US" sz="1800" dirty="0" smtClean="0">
                <a:latin typeface="Calibri" panose="020F0502020204030204" pitchFamily="34" charset="0"/>
                <a:cs typeface="Calibri" panose="020F0502020204030204" pitchFamily="34" charset="0"/>
              </a:rPr>
              <a:t>What </a:t>
            </a:r>
            <a:r>
              <a:rPr lang="en-US" sz="1800" dirty="0">
                <a:latin typeface="Calibri" panose="020F0502020204030204" pitchFamily="34" charset="0"/>
                <a:cs typeface="Calibri" panose="020F0502020204030204" pitchFamily="34" charset="0"/>
              </a:rPr>
              <a:t>are the pieces that are implicit, but are needed?</a:t>
            </a:r>
          </a:p>
          <a:p>
            <a:pPr lvl="0">
              <a:lnSpc>
                <a:spcPct val="120000"/>
              </a:lnSpc>
              <a:spcBef>
                <a:spcPts val="0"/>
              </a:spcBef>
            </a:pPr>
            <a:r>
              <a:rPr lang="en-US" sz="1800" dirty="0">
                <a:latin typeface="Calibri" panose="020F0502020204030204" pitchFamily="34" charset="0"/>
                <a:cs typeface="Calibri" panose="020F0502020204030204" pitchFamily="34" charset="0"/>
              </a:rPr>
              <a:t>Break the DCIs needed for the PE apart into the specific understandings that need to be developed. </a:t>
            </a:r>
          </a:p>
          <a:p>
            <a:pPr>
              <a:lnSpc>
                <a:spcPct val="120000"/>
              </a:lnSpc>
              <a:spcBef>
                <a:spcPts val="0"/>
              </a:spcBef>
            </a:pPr>
            <a:r>
              <a:rPr lang="en-US" sz="1800" dirty="0" smtClean="0">
                <a:latin typeface="Calibri" panose="020F0502020204030204" pitchFamily="34" charset="0"/>
                <a:cs typeface="Calibri" panose="020F0502020204030204" pitchFamily="34" charset="0"/>
              </a:rPr>
              <a:t>Summarize the ideas from the Disciplinary Core Ideas in the Framework. </a:t>
            </a:r>
          </a:p>
          <a:p>
            <a:pPr lvl="1">
              <a:lnSpc>
                <a:spcPct val="120000"/>
              </a:lnSpc>
              <a:spcBef>
                <a:spcPts val="0"/>
              </a:spcBef>
            </a:pPr>
            <a:r>
              <a:rPr lang="en-US" sz="1800" dirty="0" smtClean="0">
                <a:latin typeface="Calibri" panose="020F0502020204030204" pitchFamily="34" charset="0"/>
                <a:cs typeface="Calibri" panose="020F0502020204030204" pitchFamily="34" charset="0"/>
              </a:rPr>
              <a:t>What </a:t>
            </a:r>
            <a:r>
              <a:rPr lang="en-US" sz="1800" dirty="0">
                <a:latin typeface="Calibri" panose="020F0502020204030204" pitchFamily="34" charset="0"/>
                <a:cs typeface="Calibri" panose="020F0502020204030204" pitchFamily="34" charset="0"/>
              </a:rPr>
              <a:t>content ideas will students need to know? </a:t>
            </a:r>
          </a:p>
          <a:p>
            <a:pPr lvl="1">
              <a:lnSpc>
                <a:spcPct val="120000"/>
              </a:lnSpc>
              <a:spcBef>
                <a:spcPts val="0"/>
              </a:spcBef>
            </a:pPr>
            <a:r>
              <a:rPr lang="en-US" sz="1800" dirty="0">
                <a:latin typeface="Calibri" panose="020F0502020204030204" pitchFamily="34" charset="0"/>
                <a:cs typeface="Calibri" panose="020F0502020204030204" pitchFamily="34" charset="0"/>
              </a:rPr>
              <a:t>What must students be able to do?  </a:t>
            </a:r>
            <a:endParaRPr lang="en-US" sz="1800" u="none" strike="noStrike" dirty="0">
              <a:effectLst/>
              <a:latin typeface="Calibri" panose="020F0502020204030204" pitchFamily="34" charset="0"/>
              <a:cs typeface="Calibri" panose="020F0502020204030204" pitchFamily="34" charset="0"/>
            </a:endParaRPr>
          </a:p>
        </p:txBody>
      </p:sp>
      <p:sp>
        <p:nvSpPr>
          <p:cNvPr id="7" name="Rounded Rectangle 6"/>
          <p:cNvSpPr/>
          <p:nvPr/>
        </p:nvSpPr>
        <p:spPr>
          <a:xfrm>
            <a:off x="4282440" y="819807"/>
            <a:ext cx="4221480" cy="564405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Content Placeholder 8"/>
          <p:cNvPicPr>
            <a:picLocks noGrp="1"/>
          </p:cNvPicPr>
          <p:nvPr>
            <p:ph sz="quarter" idx="13"/>
          </p:nvPr>
        </p:nvPicPr>
        <p:blipFill rotWithShape="1">
          <a:blip r:embed="rId3" cstate="print">
            <a:extLst>
              <a:ext uri="{28A0092B-C50C-407E-A947-70E740481C1C}">
                <a14:useLocalDpi xmlns:a14="http://schemas.microsoft.com/office/drawing/2010/main" val="0"/>
              </a:ext>
            </a:extLst>
          </a:blip>
          <a:srcRect l="31129" t="27120" r="32584" b="53291"/>
          <a:stretch/>
        </p:blipFill>
        <p:spPr bwMode="auto">
          <a:xfrm>
            <a:off x="1102920" y="3123373"/>
            <a:ext cx="2690010" cy="1873316"/>
          </a:xfrm>
          <a:prstGeom prst="rect">
            <a:avLst/>
          </a:prstGeom>
          <a:solidFill>
            <a:srgbClr val="FFFFFF">
              <a:shade val="85000"/>
            </a:srgbClr>
          </a:solidFill>
          <a:ln w="190500" cap="sq" cmpd="sng" algn="ctr">
            <a:solidFill>
              <a:srgbClr val="FFFFFF"/>
            </a:solidFill>
            <a:prstDash val="solid"/>
            <a:miter lim="800000"/>
            <a:headEnd type="none" w="med" len="med"/>
            <a:tailEnd type="none" w="med" len="me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111258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055" y="4554831"/>
            <a:ext cx="1741212" cy="2112670"/>
          </a:xfrm>
          <a:prstGeom prst="rect">
            <a:avLst/>
          </a:prstGeom>
        </p:spPr>
      </p:pic>
      <p:sp>
        <p:nvSpPr>
          <p:cNvPr id="9" name="Title 8"/>
          <p:cNvSpPr>
            <a:spLocks noGrp="1"/>
          </p:cNvSpPr>
          <p:nvPr>
            <p:ph type="title"/>
          </p:nvPr>
        </p:nvSpPr>
        <p:spPr/>
        <p:txBody>
          <a:bodyPr>
            <a:normAutofit fontScale="90000"/>
          </a:bodyPr>
          <a:lstStyle/>
          <a:p>
            <a:pPr algn="ctr"/>
            <a:r>
              <a:rPr lang="en-US" dirty="0" smtClean="0">
                <a:latin typeface="Gill Sans MT" panose="020B0502020104020203" pitchFamily="34" charset="0"/>
              </a:rPr>
              <a:t>Unpack to Make Sense of the Science</a:t>
            </a:r>
            <a:endParaRPr lang="en-US" dirty="0">
              <a:latin typeface="Gill Sans MT" panose="020B0502020104020203" pitchFamily="34" charset="0"/>
            </a:endParaRP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1213588543"/>
              </p:ext>
            </p:extLst>
          </p:nvPr>
        </p:nvGraphicFramePr>
        <p:xfrm>
          <a:off x="1657814" y="1970617"/>
          <a:ext cx="3267076" cy="47339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4114" y="2844352"/>
            <a:ext cx="1666234" cy="1373717"/>
          </a:xfrm>
          <a:prstGeom prst="rect">
            <a:avLst/>
          </a:prstGeom>
        </p:spPr>
      </p:pic>
      <p:pic>
        <p:nvPicPr>
          <p:cNvPr id="8" name="Picture 7">
            <a:hlinkClick r:id="rId12"/>
          </p:cNvPr>
          <p:cNvPicPr>
            <a:picLocks noChangeAspect="1"/>
          </p:cNvPicPr>
          <p:nvPr/>
        </p:nvPicPr>
        <p:blipFill rotWithShape="1">
          <a:blip r:embed="rId13">
            <a:extLst>
              <a:ext uri="{28A0092B-C50C-407E-A947-70E740481C1C}">
                <a14:useLocalDpi xmlns:a14="http://schemas.microsoft.com/office/drawing/2010/main" val="0"/>
              </a:ext>
            </a:extLst>
          </a:blip>
          <a:srcRect r="25599"/>
          <a:stretch/>
        </p:blipFill>
        <p:spPr>
          <a:xfrm>
            <a:off x="4787465" y="5924368"/>
            <a:ext cx="1961345" cy="527232"/>
          </a:xfrm>
          <a:prstGeom prst="rect">
            <a:avLst/>
          </a:prstGeom>
        </p:spPr>
      </p:pic>
      <p:pic>
        <p:nvPicPr>
          <p:cNvPr id="3074" name="Picture 2">
            <a:hlinkClick r:id="rId14"/>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49" t="10834" r="-1"/>
          <a:stretch/>
        </p:blipFill>
        <p:spPr bwMode="auto">
          <a:xfrm>
            <a:off x="4787465" y="4554831"/>
            <a:ext cx="2019531" cy="10257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18247" t="10129" r="18038"/>
          <a:stretch/>
        </p:blipFill>
        <p:spPr bwMode="auto">
          <a:xfrm>
            <a:off x="6992811" y="2770433"/>
            <a:ext cx="1917700" cy="152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1922" y="130629"/>
            <a:ext cx="1944463" cy="1408060"/>
          </a:xfrm>
          <a:prstGeom prst="rect">
            <a:avLst/>
          </a:prstGeom>
        </p:spPr>
      </p:pic>
    </p:spTree>
    <p:extLst>
      <p:ext uri="{BB962C8B-B14F-4D97-AF65-F5344CB8AC3E}">
        <p14:creationId xmlns:p14="http://schemas.microsoft.com/office/powerpoint/2010/main" val="17490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par>
                                <p:cTn id="15" presetID="10"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ctr"/>
            <a:r>
              <a:rPr lang="en-US" dirty="0" smtClean="0">
                <a:latin typeface="Gill Sans MT" panose="020B0502020104020203" pitchFamily="34" charset="0"/>
              </a:rPr>
              <a:t>Performance Expectations</a:t>
            </a:r>
            <a:endParaRPr lang="en-US" dirty="0">
              <a:latin typeface="Gill Sans MT" panose="020B0502020104020203" pitchFamily="34" charset="0"/>
            </a:endParaRPr>
          </a:p>
        </p:txBody>
      </p:sp>
      <p:pic>
        <p:nvPicPr>
          <p:cNvPr id="11"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438400" y="2447924"/>
            <a:ext cx="2874509" cy="3721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10338" y="2447924"/>
            <a:ext cx="2876462" cy="3721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6" name="Content Placeholder 1"/>
          <p:cNvGraphicFramePr>
            <a:graphicFrameLocks/>
          </p:cNvGraphicFramePr>
          <p:nvPr>
            <p:extLst>
              <p:ext uri="{D42A27DB-BD31-4B8C-83A1-F6EECF244321}">
                <p14:modId xmlns:p14="http://schemas.microsoft.com/office/powerpoint/2010/main" val="212194873"/>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p:cNvGrpSpPr/>
          <p:nvPr/>
        </p:nvGrpSpPr>
        <p:grpSpPr>
          <a:xfrm>
            <a:off x="127543" y="126522"/>
            <a:ext cx="1948815" cy="1410970"/>
            <a:chOff x="127543" y="126522"/>
            <a:chExt cx="1948815" cy="1410970"/>
          </a:xfrm>
        </p:grpSpPr>
        <p:sp>
          <p:nvSpPr>
            <p:cNvPr id="10" name="Oval 9"/>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ttp://www.einsteinproject.org/media/87441/ngss-logo-squared_220x220.jpg"/>
            <p:cNvPicPr/>
            <p:nvPr/>
          </p:nvPicPr>
          <p:blipFill rotWithShape="1">
            <a:blip r:embed="rId10">
              <a:extLst>
                <a:ext uri="{BEBA8EAE-BF5A-486C-A8C5-ECC9F3942E4B}">
                  <a14:imgProps xmlns:a14="http://schemas.microsoft.com/office/drawing/2010/main">
                    <a14:imgLayer r:embed="rId11">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3" name="Picture 12" descr="https://upload.wikimedia.org/wikipedia/commons/thumb/f/fa/Map_of_Illinois_contour.svg/2000px-Map_of_Illinois_contour.svg.png"/>
            <p:cNvPicPr/>
            <p:nvPr/>
          </p:nvPicPr>
          <p:blipFill>
            <a:blip r:embed="rId12">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955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a:t>
            </a:r>
            <a:r>
              <a:rPr lang="en-US" dirty="0" smtClean="0">
                <a:latin typeface="Tahoma" panose="020B0604030504040204" pitchFamily="34" charset="0"/>
                <a:ea typeface="Tahoma" panose="020B0604030504040204" pitchFamily="34" charset="0"/>
                <a:cs typeface="Tahoma" panose="020B0604030504040204" pitchFamily="34" charset="0"/>
              </a:rPr>
              <a:t>Science</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3"/>
          </p:nvPr>
        </p:nvSpPr>
        <p:spPr>
          <a:xfrm>
            <a:off x="3416968" y="2798070"/>
            <a:ext cx="5029201" cy="3121468"/>
          </a:xfrm>
        </p:spPr>
        <p:txBody>
          <a:bodyPr>
            <a:normAutofit fontScale="92500"/>
          </a:bodyPr>
          <a:lstStyle/>
          <a:p>
            <a:pPr marL="0" indent="0" fontAlgn="auto">
              <a:spcAft>
                <a:spcPts val="0"/>
              </a:spcAft>
              <a:buFont typeface="Wingdings 3" pitchFamily="18" charset="2"/>
              <a:buNone/>
            </a:pPr>
            <a:r>
              <a:rPr lang="en-US" sz="2800" b="1" dirty="0">
                <a:solidFill>
                  <a:schemeClr val="tx2">
                    <a:lumMod val="10000"/>
                  </a:schemeClr>
                </a:solidFill>
                <a:latin typeface="Calibri" panose="020F0502020204030204" pitchFamily="34" charset="0"/>
                <a:cs typeface="Calibri" panose="020F0502020204030204" pitchFamily="34" charset="0"/>
              </a:rPr>
              <a:t>Task</a:t>
            </a:r>
            <a:r>
              <a:rPr lang="en-US" sz="2800" b="1" dirty="0" smtClean="0">
                <a:solidFill>
                  <a:schemeClr val="tx2">
                    <a:lumMod val="10000"/>
                  </a:schemeClr>
                </a:solidFill>
                <a:latin typeface="Calibri" panose="020F0502020204030204" pitchFamily="34" charset="0"/>
                <a:cs typeface="Calibri" panose="020F0502020204030204" pitchFamily="34" charset="0"/>
              </a:rPr>
              <a:t>: Performance Expectations</a:t>
            </a:r>
          </a:p>
          <a:p>
            <a:pPr marL="342900" lvl="1" fontAlgn="auto">
              <a:lnSpc>
                <a:spcPct val="80000"/>
              </a:lnSpc>
              <a:spcAft>
                <a:spcPts val="0"/>
              </a:spcAft>
            </a:pPr>
            <a:r>
              <a:rPr lang="en-US" dirty="0" smtClean="0">
                <a:solidFill>
                  <a:prstClr val="black"/>
                </a:solidFill>
                <a:latin typeface="Calibri" panose="020F0502020204030204" pitchFamily="34" charset="0"/>
                <a:cs typeface="Calibri" panose="020F0502020204030204" pitchFamily="34" charset="0"/>
              </a:rPr>
              <a:t>Read </a:t>
            </a:r>
            <a:r>
              <a:rPr lang="en-US" dirty="0">
                <a:solidFill>
                  <a:prstClr val="black"/>
                </a:solidFill>
                <a:latin typeface="Calibri" panose="020F0502020204030204" pitchFamily="34" charset="0"/>
                <a:cs typeface="Calibri" panose="020F0502020204030204" pitchFamily="34" charset="0"/>
              </a:rPr>
              <a:t>over the  performance expectations, foundational boxes, </a:t>
            </a:r>
            <a:r>
              <a:rPr lang="en-US" dirty="0" smtClean="0">
                <a:solidFill>
                  <a:prstClr val="black"/>
                </a:solidFill>
                <a:latin typeface="Calibri" panose="020F0502020204030204" pitchFamily="34" charset="0"/>
                <a:cs typeface="Calibri" panose="020F0502020204030204" pitchFamily="34" charset="0"/>
              </a:rPr>
              <a:t>and </a:t>
            </a:r>
            <a:r>
              <a:rPr lang="en-US" dirty="0">
                <a:solidFill>
                  <a:prstClr val="black"/>
                </a:solidFill>
                <a:latin typeface="Calibri" panose="020F0502020204030204" pitchFamily="34" charset="0"/>
                <a:cs typeface="Calibri" panose="020F0502020204030204" pitchFamily="34" charset="0"/>
              </a:rPr>
              <a:t>connections. </a:t>
            </a:r>
            <a:endParaRPr lang="en-US" dirty="0" smtClean="0">
              <a:solidFill>
                <a:prstClr val="black"/>
              </a:solidFill>
              <a:latin typeface="Calibri" panose="020F0502020204030204" pitchFamily="34" charset="0"/>
              <a:cs typeface="Calibri" panose="020F0502020204030204" pitchFamily="34" charset="0"/>
            </a:endParaRPr>
          </a:p>
          <a:p>
            <a:pPr marL="342900" lvl="1" fontAlgn="auto">
              <a:lnSpc>
                <a:spcPct val="80000"/>
              </a:lnSpc>
              <a:spcAft>
                <a:spcPts val="0"/>
              </a:spcAft>
            </a:pPr>
            <a:r>
              <a:rPr lang="en-US" dirty="0" smtClean="0">
                <a:solidFill>
                  <a:prstClr val="black"/>
                </a:solidFill>
                <a:latin typeface="Calibri" panose="020F0502020204030204" pitchFamily="34" charset="0"/>
                <a:cs typeface="Calibri" panose="020F0502020204030204" pitchFamily="34" charset="0"/>
              </a:rPr>
              <a:t>Annotate the performance expectations. </a:t>
            </a:r>
          </a:p>
          <a:p>
            <a:pPr marL="342900" lvl="1" fontAlgn="auto">
              <a:lnSpc>
                <a:spcPct val="80000"/>
              </a:lnSpc>
              <a:spcAft>
                <a:spcPts val="0"/>
              </a:spcAft>
            </a:pPr>
            <a:r>
              <a:rPr lang="en-US" dirty="0" smtClean="0">
                <a:solidFill>
                  <a:prstClr val="black"/>
                </a:solidFill>
                <a:latin typeface="Calibri" panose="020F0502020204030204" pitchFamily="34" charset="0"/>
                <a:cs typeface="Calibri" panose="020F0502020204030204" pitchFamily="34" charset="0"/>
              </a:rPr>
              <a:t>Consider these questions:</a:t>
            </a:r>
          </a:p>
          <a:p>
            <a:pPr marL="617220" lvl="2">
              <a:lnSpc>
                <a:spcPct val="80000"/>
              </a:lnSpc>
            </a:pPr>
            <a:r>
              <a:rPr lang="en-US" dirty="0" smtClean="0">
                <a:solidFill>
                  <a:prstClr val="black"/>
                </a:solidFill>
                <a:latin typeface="Calibri" panose="020F0502020204030204" pitchFamily="34" charset="0"/>
                <a:cs typeface="Calibri" panose="020F0502020204030204" pitchFamily="34" charset="0"/>
              </a:rPr>
              <a:t>What is explicit in this performance expectation?</a:t>
            </a:r>
          </a:p>
          <a:p>
            <a:pPr marL="617220" lvl="2">
              <a:lnSpc>
                <a:spcPct val="80000"/>
              </a:lnSpc>
            </a:pPr>
            <a:r>
              <a:rPr lang="en-US" dirty="0" smtClean="0">
                <a:solidFill>
                  <a:prstClr val="black"/>
                </a:solidFill>
                <a:latin typeface="Calibri" panose="020F0502020204030204" pitchFamily="34" charset="0"/>
                <a:cs typeface="Calibri" panose="020F0502020204030204" pitchFamily="34" charset="0"/>
              </a:rPr>
              <a:t>What questions come to mind in examining this performance expectation?</a:t>
            </a:r>
            <a:endParaRPr lang="en-US" dirty="0">
              <a:solidFill>
                <a:prstClr val="black"/>
              </a:solidFill>
              <a:latin typeface="Calibri" panose="020F0502020204030204" pitchFamily="34" charset="0"/>
              <a:cs typeface="Calibri" panose="020F0502020204030204" pitchFamily="34" charset="0"/>
            </a:endParaRPr>
          </a:p>
          <a:p>
            <a:pPr fontAlgn="auto">
              <a:lnSpc>
                <a:spcPct val="80000"/>
              </a:lnSpc>
              <a:spcAft>
                <a:spcPts val="0"/>
              </a:spcAft>
            </a:pPr>
            <a:endParaRPr lang="en-US" sz="2200" dirty="0">
              <a:solidFill>
                <a:schemeClr val="bg2">
                  <a:lumMod val="10000"/>
                </a:schemeClr>
              </a:solidFill>
            </a:endParaRPr>
          </a:p>
          <a:p>
            <a:endParaRPr lang="en-US" dirty="0">
              <a:solidFill>
                <a:schemeClr val="bg2">
                  <a:lumMod val="10000"/>
                </a:schemeClr>
              </a:solidFill>
            </a:endParaRPr>
          </a:p>
        </p:txBody>
      </p:sp>
      <p:pic>
        <p:nvPicPr>
          <p:cNvPr id="1027"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65631" y="3432724"/>
            <a:ext cx="2146012" cy="27755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3200400" y="2478503"/>
            <a:ext cx="5245769" cy="344103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1190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a:t>
            </a:r>
            <a:r>
              <a:rPr lang="en-US" dirty="0" smtClean="0">
                <a:latin typeface="Tahoma" panose="020B0604030504040204" pitchFamily="34" charset="0"/>
                <a:ea typeface="Tahoma" panose="020B0604030504040204" pitchFamily="34" charset="0"/>
                <a:cs typeface="Tahoma" panose="020B0604030504040204" pitchFamily="34" charset="0"/>
              </a:rPr>
              <a:t>Science</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3"/>
          </p:nvPr>
        </p:nvSpPr>
        <p:spPr>
          <a:xfrm>
            <a:off x="3416968" y="2798070"/>
            <a:ext cx="5029201" cy="3121468"/>
          </a:xfrm>
        </p:spPr>
        <p:txBody>
          <a:bodyPr>
            <a:normAutofit/>
          </a:bodyPr>
          <a:lstStyle/>
          <a:p>
            <a:pPr marL="0" indent="0" fontAlgn="auto">
              <a:spcAft>
                <a:spcPts val="0"/>
              </a:spcAft>
              <a:buFont typeface="Wingdings 3" pitchFamily="18" charset="2"/>
              <a:buNone/>
            </a:pPr>
            <a:r>
              <a:rPr lang="en-US" sz="2800" b="1" dirty="0">
                <a:solidFill>
                  <a:schemeClr val="tx2">
                    <a:lumMod val="10000"/>
                  </a:schemeClr>
                </a:solidFill>
                <a:latin typeface="Calibri" panose="020F0502020204030204" pitchFamily="34" charset="0"/>
                <a:cs typeface="Calibri" panose="020F0502020204030204" pitchFamily="34" charset="0"/>
              </a:rPr>
              <a:t>Task</a:t>
            </a:r>
            <a:r>
              <a:rPr lang="en-US" sz="2800" b="1" dirty="0" smtClean="0">
                <a:solidFill>
                  <a:schemeClr val="tx2">
                    <a:lumMod val="10000"/>
                  </a:schemeClr>
                </a:solidFill>
                <a:latin typeface="Calibri" panose="020F0502020204030204" pitchFamily="34" charset="0"/>
                <a:cs typeface="Calibri" panose="020F0502020204030204" pitchFamily="34" charset="0"/>
              </a:rPr>
              <a:t>: Performance Expectations</a:t>
            </a:r>
          </a:p>
          <a:p>
            <a:pPr marL="342900" lvl="1">
              <a:lnSpc>
                <a:spcPct val="80000"/>
              </a:lnSpc>
            </a:pPr>
            <a:r>
              <a:rPr lang="en-US" dirty="0" smtClean="0">
                <a:solidFill>
                  <a:prstClr val="black"/>
                </a:solidFill>
                <a:latin typeface="Calibri" panose="020F0502020204030204" pitchFamily="34" charset="0"/>
                <a:cs typeface="Calibri" panose="020F0502020204030204" pitchFamily="34" charset="0"/>
              </a:rPr>
              <a:t>Working </a:t>
            </a:r>
            <a:r>
              <a:rPr lang="en-US" dirty="0">
                <a:solidFill>
                  <a:prstClr val="black"/>
                </a:solidFill>
                <a:latin typeface="Calibri" panose="020F0502020204030204" pitchFamily="34" charset="0"/>
                <a:cs typeface="Calibri" panose="020F0502020204030204" pitchFamily="34" charset="0"/>
              </a:rPr>
              <a:t>with a partner, briefly review your notes and thoughts with one another.  </a:t>
            </a:r>
          </a:p>
          <a:p>
            <a:pPr fontAlgn="auto">
              <a:lnSpc>
                <a:spcPct val="80000"/>
              </a:lnSpc>
              <a:spcAft>
                <a:spcPts val="0"/>
              </a:spcAft>
            </a:pPr>
            <a:endParaRPr lang="en-US" sz="2200" dirty="0">
              <a:solidFill>
                <a:schemeClr val="bg2">
                  <a:lumMod val="10000"/>
                </a:schemeClr>
              </a:solidFill>
            </a:endParaRPr>
          </a:p>
          <a:p>
            <a:endParaRPr lang="en-US" dirty="0">
              <a:solidFill>
                <a:schemeClr val="bg2">
                  <a:lumMod val="10000"/>
                </a:schemeClr>
              </a:solidFill>
            </a:endParaRPr>
          </a:p>
        </p:txBody>
      </p:sp>
      <p:pic>
        <p:nvPicPr>
          <p:cNvPr id="1027"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65631" y="3432724"/>
            <a:ext cx="2146012" cy="27755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3200400" y="2478503"/>
            <a:ext cx="5245769" cy="344103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04242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8"/>
          <p:cNvSpPr>
            <a:spLocks noGrp="1"/>
          </p:cNvSpPr>
          <p:nvPr>
            <p:ph type="title"/>
          </p:nvPr>
        </p:nvSpPr>
        <p:spPr/>
        <p:txBody>
          <a:bodyPr/>
          <a:lstStyle/>
          <a:p>
            <a:pPr algn="ctr"/>
            <a:r>
              <a:rPr lang="en-US" dirty="0" smtClean="0">
                <a:latin typeface="Gill Sans MT" panose="020B0502020104020203" pitchFamily="34" charset="0"/>
              </a:rPr>
              <a:t>Read &amp; Mark the </a:t>
            </a:r>
            <a:r>
              <a:rPr lang="en-US" dirty="0">
                <a:latin typeface="Gill Sans MT" panose="020B0502020104020203" pitchFamily="34" charset="0"/>
              </a:rPr>
              <a:t>DCI</a:t>
            </a:r>
          </a:p>
        </p:txBody>
      </p:sp>
      <p:pic>
        <p:nvPicPr>
          <p:cNvPr id="2050"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tretch>
            <a:fillRect/>
          </a:stretch>
        </p:blipFill>
        <p:spPr bwMode="auto">
          <a:xfrm>
            <a:off x="2317549" y="2392680"/>
            <a:ext cx="2876461" cy="37216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08277" y="2392680"/>
            <a:ext cx="2878523" cy="3724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Content Placeholder 1"/>
          <p:cNvGraphicFramePr>
            <a:graphicFrameLocks/>
          </p:cNvGraphicFramePr>
          <p:nvPr>
            <p:extLst>
              <p:ext uri="{D42A27DB-BD31-4B8C-83A1-F6EECF244321}">
                <p14:modId xmlns:p14="http://schemas.microsoft.com/office/powerpoint/2010/main" val="2743934691"/>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 7"/>
          <p:cNvGrpSpPr/>
          <p:nvPr/>
        </p:nvGrpSpPr>
        <p:grpSpPr>
          <a:xfrm>
            <a:off x="127543" y="126522"/>
            <a:ext cx="1948815" cy="1410970"/>
            <a:chOff x="127543" y="126522"/>
            <a:chExt cx="1948815" cy="1410970"/>
          </a:xfrm>
        </p:grpSpPr>
        <p:sp>
          <p:nvSpPr>
            <p:cNvPr id="10" name="Oval 9"/>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www.einsteinproject.org/media/87441/ngss-logo-squared_220x220.jpg"/>
            <p:cNvPicPr/>
            <p:nvPr/>
          </p:nvPicPr>
          <p:blipFill rotWithShape="1">
            <a:blip r:embed="rId10">
              <a:extLst>
                <a:ext uri="{BEBA8EAE-BF5A-486C-A8C5-ECC9F3942E4B}">
                  <a14:imgProps xmlns:a14="http://schemas.microsoft.com/office/drawing/2010/main">
                    <a14:imgLayer r:embed="rId11">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2" name="Picture 11" descr="https://upload.wikimedia.org/wikipedia/commons/thumb/f/fa/Map_of_Illinois_contour.svg/2000px-Map_of_Illinois_contour.svg.png"/>
            <p:cNvPicPr/>
            <p:nvPr/>
          </p:nvPicPr>
          <p:blipFill>
            <a:blip r:embed="rId12">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40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Science</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3"/>
          </p:nvPr>
        </p:nvSpPr>
        <p:spPr>
          <a:xfrm>
            <a:off x="835586" y="3200400"/>
            <a:ext cx="7319736" cy="3243943"/>
          </a:xfrm>
        </p:spPr>
        <p:txBody>
          <a:bodyPr>
            <a:normAutofit/>
          </a:bodyPr>
          <a:lstStyle/>
          <a:p>
            <a:pPr marL="0" indent="0" fontAlgn="auto">
              <a:spcAft>
                <a:spcPts val="0"/>
              </a:spcAft>
              <a:buFont typeface="Wingdings 3" pitchFamily="18" charset="2"/>
              <a:buNone/>
            </a:pPr>
            <a:r>
              <a:rPr lang="en-US" sz="2800" b="1" dirty="0">
                <a:solidFill>
                  <a:schemeClr val="tx2">
                    <a:lumMod val="10000"/>
                  </a:schemeClr>
                </a:solidFill>
                <a:latin typeface="Calibri" panose="020F0502020204030204" pitchFamily="34" charset="0"/>
                <a:cs typeface="Calibri" panose="020F0502020204030204" pitchFamily="34" charset="0"/>
              </a:rPr>
              <a:t>Task</a:t>
            </a:r>
            <a:r>
              <a:rPr lang="en-US" sz="2800" b="1" dirty="0" smtClean="0">
                <a:solidFill>
                  <a:schemeClr val="tx2">
                    <a:lumMod val="10000"/>
                  </a:schemeClr>
                </a:solidFill>
                <a:latin typeface="Calibri" panose="020F0502020204030204" pitchFamily="34" charset="0"/>
                <a:cs typeface="Calibri" panose="020F0502020204030204" pitchFamily="34" charset="0"/>
              </a:rPr>
              <a:t>: Read the DCI</a:t>
            </a:r>
          </a:p>
          <a:p>
            <a:pPr fontAlgn="base">
              <a:lnSpc>
                <a:spcPct val="80000"/>
              </a:lnSpc>
              <a:spcAft>
                <a:spcPct val="0"/>
              </a:spcAft>
            </a:pPr>
            <a:r>
              <a:rPr lang="en-US" sz="2200" dirty="0">
                <a:solidFill>
                  <a:schemeClr val="bg2">
                    <a:lumMod val="10000"/>
                  </a:schemeClr>
                </a:solidFill>
                <a:latin typeface="Calibri" panose="020F0502020204030204" pitchFamily="34" charset="0"/>
                <a:cs typeface="Calibri" panose="020F0502020204030204" pitchFamily="34" charset="0"/>
              </a:rPr>
              <a:t>Using </a:t>
            </a:r>
            <a:r>
              <a:rPr lang="en-US" sz="2200" dirty="0" smtClean="0">
                <a:solidFill>
                  <a:schemeClr val="bg2">
                    <a:lumMod val="10000"/>
                  </a:schemeClr>
                </a:solidFill>
                <a:latin typeface="Calibri" panose="020F0502020204030204" pitchFamily="34" charset="0"/>
                <a:cs typeface="Calibri" panose="020F0502020204030204" pitchFamily="34" charset="0"/>
              </a:rPr>
              <a:t>the Framework, </a:t>
            </a:r>
            <a:r>
              <a:rPr lang="en-US" sz="2200" dirty="0">
                <a:solidFill>
                  <a:schemeClr val="bg2">
                    <a:lumMod val="10000"/>
                  </a:schemeClr>
                </a:solidFill>
                <a:latin typeface="Calibri" panose="020F0502020204030204" pitchFamily="34" charset="0"/>
                <a:cs typeface="Calibri" panose="020F0502020204030204" pitchFamily="34" charset="0"/>
              </a:rPr>
              <a:t>determine the core ideas within this performance expectation.  </a:t>
            </a:r>
          </a:p>
          <a:p>
            <a:pPr fontAlgn="base">
              <a:lnSpc>
                <a:spcPct val="80000"/>
              </a:lnSpc>
              <a:spcAft>
                <a:spcPct val="0"/>
              </a:spcAft>
            </a:pPr>
            <a:r>
              <a:rPr lang="en-US" sz="2200" dirty="0">
                <a:solidFill>
                  <a:schemeClr val="bg2">
                    <a:lumMod val="10000"/>
                  </a:schemeClr>
                </a:solidFill>
                <a:latin typeface="Calibri" panose="020F0502020204030204" pitchFamily="34" charset="0"/>
                <a:cs typeface="Calibri" panose="020F0502020204030204" pitchFamily="34" charset="0"/>
              </a:rPr>
              <a:t>Individually, read and make notes.  Underline the most important ideas you find.  Write questions or thoughts in the margins.  Read "between the lines" to see what understandings are implicit.  </a:t>
            </a:r>
          </a:p>
          <a:p>
            <a:pPr fontAlgn="base">
              <a:lnSpc>
                <a:spcPct val="80000"/>
              </a:lnSpc>
              <a:spcAft>
                <a:spcPct val="0"/>
              </a:spcAft>
            </a:pPr>
            <a:r>
              <a:rPr lang="en-US" sz="2200" dirty="0">
                <a:solidFill>
                  <a:schemeClr val="bg2">
                    <a:lumMod val="10000"/>
                  </a:schemeClr>
                </a:solidFill>
                <a:latin typeface="Calibri" panose="020F0502020204030204" pitchFamily="34" charset="0"/>
                <a:cs typeface="Calibri" panose="020F0502020204030204" pitchFamily="34" charset="0"/>
              </a:rPr>
              <a:t>Be prepared to explain the core ideas to the group. </a:t>
            </a:r>
          </a:p>
          <a:p>
            <a:pPr fontAlgn="auto">
              <a:lnSpc>
                <a:spcPct val="80000"/>
              </a:lnSpc>
              <a:spcAft>
                <a:spcPts val="0"/>
              </a:spcAft>
            </a:pPr>
            <a:endParaRPr lang="en-US" sz="2200" dirty="0">
              <a:solidFill>
                <a:schemeClr val="bg2">
                  <a:lumMod val="10000"/>
                </a:schemeClr>
              </a:solidFill>
              <a:latin typeface="Calibri" panose="020F0502020204030204" pitchFamily="34" charset="0"/>
              <a:cs typeface="Calibri" panose="020F0502020204030204" pitchFamily="34" charset="0"/>
            </a:endParaRPr>
          </a:p>
          <a:p>
            <a:endParaRPr lang="en-US" dirty="0">
              <a:solidFill>
                <a:schemeClr val="bg2">
                  <a:lumMod val="10000"/>
                </a:schemeClr>
              </a:solidFill>
            </a:endParaRPr>
          </a:p>
        </p:txBody>
      </p:sp>
      <p:sp>
        <p:nvSpPr>
          <p:cNvPr id="6" name="Rounded Rectangle 5"/>
          <p:cNvSpPr/>
          <p:nvPr/>
        </p:nvSpPr>
        <p:spPr>
          <a:xfrm>
            <a:off x="649705" y="2955016"/>
            <a:ext cx="7917352" cy="325327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4092">
            <a:off x="5856444" y="761003"/>
            <a:ext cx="2027114" cy="24414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5120861" y="280154"/>
            <a:ext cx="2015209" cy="24414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675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2307392"/>
            <a:ext cx="3140705" cy="40634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p:cNvSpPr>
            <a:spLocks noGrp="1"/>
          </p:cNvSpPr>
          <p:nvPr>
            <p:ph type="title"/>
          </p:nvPr>
        </p:nvSpPr>
        <p:spPr/>
        <p:txBody>
          <a:bodyPr>
            <a:normAutofit fontScale="90000"/>
          </a:bodyPr>
          <a:lstStyle/>
          <a:p>
            <a:pPr algn="ctr"/>
            <a:r>
              <a:rPr lang="en-US" dirty="0" smtClean="0">
                <a:latin typeface="Gill Sans MT" panose="020B0502020104020203" pitchFamily="34" charset="0"/>
              </a:rPr>
              <a:t>Make Sense of the Ideas</a:t>
            </a:r>
            <a:endParaRPr lang="en-US" dirty="0">
              <a:latin typeface="Gill Sans MT" panose="020B0502020104020203" pitchFamily="34" charset="0"/>
            </a:endParaRPr>
          </a:p>
        </p:txBody>
      </p:sp>
      <p:pic>
        <p:nvPicPr>
          <p:cNvPr id="5122" name="Picture 2"/>
          <p:cNvPicPr>
            <a:picLocks noGrp="1" noChangeAspect="1" noChangeArrowheads="1"/>
          </p:cNvPicPr>
          <p:nvPr>
            <p:ph sz="half" idx="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rot="5400000">
            <a:off x="1559566" y="2619686"/>
            <a:ext cx="4300782" cy="32016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noChangeArrowheads="1"/>
          </p:cNvPicPr>
          <p:nvPr>
            <p:ph sz="half" idx="2"/>
          </p:nvPr>
        </p:nvPicPr>
        <p:blipFill>
          <a:blip r:embed="rId6" cstate="screen">
            <a:extLst>
              <a:ext uri="{28A0092B-C50C-407E-A947-70E740481C1C}">
                <a14:useLocalDpi xmlns:a14="http://schemas.microsoft.com/office/drawing/2010/main"/>
              </a:ext>
            </a:extLst>
          </a:blip>
          <a:srcRect/>
          <a:stretch>
            <a:fillRect/>
          </a:stretch>
        </p:blipFill>
        <p:spPr bwMode="auto">
          <a:xfrm>
            <a:off x="5714999" y="2307392"/>
            <a:ext cx="3140705" cy="40634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Content Placeholder 1"/>
          <p:cNvGraphicFramePr>
            <a:graphicFrameLocks/>
          </p:cNvGraphicFramePr>
          <p:nvPr>
            <p:extLst>
              <p:ext uri="{D42A27DB-BD31-4B8C-83A1-F6EECF244321}">
                <p14:modId xmlns:p14="http://schemas.microsoft.com/office/powerpoint/2010/main" val="2658753831"/>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0" name="Group 9"/>
          <p:cNvGrpSpPr/>
          <p:nvPr/>
        </p:nvGrpSpPr>
        <p:grpSpPr>
          <a:xfrm>
            <a:off x="127543" y="126522"/>
            <a:ext cx="1948815" cy="1410970"/>
            <a:chOff x="127543" y="126522"/>
            <a:chExt cx="1948815" cy="1410970"/>
          </a:xfrm>
        </p:grpSpPr>
        <p:sp>
          <p:nvSpPr>
            <p:cNvPr id="11" name="Oval 10"/>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ttp://www.einsteinproject.org/media/87441/ngss-logo-squared_220x220.jpg"/>
            <p:cNvPicPr/>
            <p:nvPr/>
          </p:nvPicPr>
          <p:blipFill rotWithShape="1">
            <a:blip r:embed="rId12">
              <a:extLst>
                <a:ext uri="{BEBA8EAE-BF5A-486C-A8C5-ECC9F3942E4B}">
                  <a14:imgProps xmlns:a14="http://schemas.microsoft.com/office/drawing/2010/main">
                    <a14:imgLayer r:embed="rId13">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3" name="Picture 12" descr="https://upload.wikimedia.org/wikipedia/commons/thumb/f/fa/Map_of_Illinois_contour.svg/2000px-Map_of_Illinois_contour.svg.png"/>
            <p:cNvPicPr/>
            <p:nvPr/>
          </p:nvPicPr>
          <p:blipFill>
            <a:blip r:embed="rId14">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853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en-US" dirty="0" smtClean="0">
                <a:latin typeface="Gill Sans MT" panose="020B0502020104020203" pitchFamily="34" charset="0"/>
              </a:rPr>
              <a:t>Make Sense of the Ideas</a:t>
            </a:r>
            <a:endParaRPr lang="en-US" dirty="0">
              <a:latin typeface="Gill Sans MT" panose="020B0502020104020203" pitchFamily="34" charset="0"/>
            </a:endParaRPr>
          </a:p>
        </p:txBody>
      </p:sp>
      <p:sp>
        <p:nvSpPr>
          <p:cNvPr id="12" name="Rounded Rectangle 11"/>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3" name="Content Placeholder 1"/>
          <p:cNvGraphicFramePr>
            <a:graphicFrameLocks/>
          </p:cNvGraphicFramePr>
          <p:nvPr>
            <p:extLst>
              <p:ext uri="{D42A27DB-BD31-4B8C-83A1-F6EECF244321}">
                <p14:modId xmlns:p14="http://schemas.microsoft.com/office/powerpoint/2010/main" val="1963226928"/>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9" name="Picture 7"/>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000250" y="2085306"/>
            <a:ext cx="3353562" cy="447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1650" y="2085306"/>
            <a:ext cx="335280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27543" y="126522"/>
            <a:ext cx="1948815" cy="1410970"/>
            <a:chOff x="127543" y="126522"/>
            <a:chExt cx="1948815" cy="1410970"/>
          </a:xfrm>
        </p:grpSpPr>
        <p:sp>
          <p:nvSpPr>
            <p:cNvPr id="10" name="Oval 9"/>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www.einsteinproject.org/media/87441/ngss-logo-squared_220x220.jpg"/>
            <p:cNvPicPr/>
            <p:nvPr/>
          </p:nvPicPr>
          <p:blipFill rotWithShape="1">
            <a:blip r:embed="rId10">
              <a:extLst>
                <a:ext uri="{BEBA8EAE-BF5A-486C-A8C5-ECC9F3942E4B}">
                  <a14:imgProps xmlns:a14="http://schemas.microsoft.com/office/drawing/2010/main">
                    <a14:imgLayer r:embed="rId11">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4" name="Picture 13" descr="https://upload.wikimedia.org/wikipedia/commons/thumb/f/fa/Map_of_Illinois_contour.svg/2000px-Map_of_Illinois_contour.svg.png"/>
            <p:cNvPicPr/>
            <p:nvPr/>
          </p:nvPicPr>
          <p:blipFill>
            <a:blip r:embed="rId12">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98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pPr algn="l"/>
            <a:r>
              <a:rPr lang="en-US" dirty="0">
                <a:solidFill>
                  <a:schemeClr val="tx1">
                    <a:lumMod val="50000"/>
                  </a:schemeClr>
                </a:solidFill>
              </a:rPr>
              <a:t>Notes: </a:t>
            </a:r>
          </a:p>
        </p:txBody>
      </p:sp>
      <p:sp>
        <p:nvSpPr>
          <p:cNvPr id="7" name="Content Placeholder 6"/>
          <p:cNvSpPr>
            <a:spLocks noGrp="1"/>
          </p:cNvSpPr>
          <p:nvPr>
            <p:ph sz="half" idx="2"/>
          </p:nvPr>
        </p:nvSpPr>
        <p:spPr/>
        <p:txBody>
          <a:bodyPr>
            <a:noAutofit/>
          </a:bodyPr>
          <a:lstStyle/>
          <a:p>
            <a:pPr marL="0" indent="0">
              <a:buNone/>
            </a:pPr>
            <a:r>
              <a:rPr lang="en-US" sz="1600" dirty="0">
                <a:solidFill>
                  <a:schemeClr val="tx1">
                    <a:lumMod val="50000"/>
                  </a:schemeClr>
                </a:solidFill>
              </a:rPr>
              <a:t>Participants will be working in </a:t>
            </a:r>
            <a:r>
              <a:rPr lang="en-US" sz="1600" dirty="0" smtClean="0">
                <a:solidFill>
                  <a:schemeClr val="tx1">
                    <a:lumMod val="50000"/>
                  </a:schemeClr>
                </a:solidFill>
              </a:rPr>
              <a:t>the same group </a:t>
            </a:r>
            <a:r>
              <a:rPr lang="en-US" sz="1600" dirty="0">
                <a:solidFill>
                  <a:schemeClr val="tx1">
                    <a:lumMod val="50000"/>
                  </a:schemeClr>
                </a:solidFill>
              </a:rPr>
              <a:t>throughout the sessions.  This will enhance networking, but will also enable participants to maximize </a:t>
            </a:r>
            <a:r>
              <a:rPr lang="en-US" sz="1600" dirty="0" smtClean="0">
                <a:solidFill>
                  <a:schemeClr val="tx1">
                    <a:lumMod val="50000"/>
                  </a:schemeClr>
                </a:solidFill>
              </a:rPr>
              <a:t>the product. </a:t>
            </a:r>
            <a:r>
              <a:rPr lang="en-US" sz="1600" dirty="0">
                <a:solidFill>
                  <a:schemeClr val="tx1">
                    <a:lumMod val="50000"/>
                  </a:schemeClr>
                </a:solidFill>
              </a:rPr>
              <a:t> </a:t>
            </a:r>
            <a:endParaRPr lang="en-US" sz="1600" dirty="0" smtClean="0">
              <a:solidFill>
                <a:schemeClr val="tx1">
                  <a:lumMod val="50000"/>
                </a:schemeClr>
              </a:solidFill>
            </a:endParaRPr>
          </a:p>
          <a:p>
            <a:r>
              <a:rPr lang="en-US" sz="1600" dirty="0" smtClean="0">
                <a:solidFill>
                  <a:schemeClr val="tx1">
                    <a:lumMod val="50000"/>
                  </a:schemeClr>
                </a:solidFill>
              </a:rPr>
              <a:t>Groups </a:t>
            </a:r>
            <a:r>
              <a:rPr lang="en-US" sz="1600" dirty="0">
                <a:solidFill>
                  <a:schemeClr val="tx1">
                    <a:lumMod val="50000"/>
                  </a:schemeClr>
                </a:solidFill>
              </a:rPr>
              <a:t>will need to be </a:t>
            </a:r>
            <a:r>
              <a:rPr lang="en-US" sz="1600" dirty="0" smtClean="0">
                <a:solidFill>
                  <a:schemeClr val="tx1">
                    <a:lumMod val="50000"/>
                  </a:schemeClr>
                </a:solidFill>
              </a:rPr>
              <a:t>created.  It is recommended that groups are comprised of 3 individuals.  If necessary, 2 and 4 may work.  </a:t>
            </a:r>
          </a:p>
          <a:p>
            <a:r>
              <a:rPr lang="en-US" sz="1600" dirty="0" smtClean="0">
                <a:solidFill>
                  <a:schemeClr val="tx1">
                    <a:lumMod val="50000"/>
                  </a:schemeClr>
                </a:solidFill>
              </a:rPr>
              <a:t> It </a:t>
            </a:r>
            <a:r>
              <a:rPr lang="en-US" sz="1600" dirty="0">
                <a:solidFill>
                  <a:schemeClr val="tx1">
                    <a:lumMod val="50000"/>
                  </a:schemeClr>
                </a:solidFill>
              </a:rPr>
              <a:t>is best if groups </a:t>
            </a:r>
            <a:r>
              <a:rPr lang="en-US" sz="1600" dirty="0" smtClean="0">
                <a:solidFill>
                  <a:schemeClr val="tx1">
                    <a:lumMod val="50000"/>
                  </a:schemeClr>
                </a:solidFill>
              </a:rPr>
              <a:t>are created with same grade (K-5) or same </a:t>
            </a:r>
            <a:r>
              <a:rPr lang="en-US" sz="1600" dirty="0" err="1" smtClean="0">
                <a:solidFill>
                  <a:schemeClr val="tx1">
                    <a:lumMod val="50000"/>
                  </a:schemeClr>
                </a:solidFill>
              </a:rPr>
              <a:t>gradeband</a:t>
            </a:r>
            <a:r>
              <a:rPr lang="en-US" sz="1600" dirty="0" smtClean="0">
                <a:solidFill>
                  <a:schemeClr val="tx1">
                    <a:lumMod val="50000"/>
                  </a:schemeClr>
                </a:solidFill>
              </a:rPr>
              <a:t>  and subject area (6-12). </a:t>
            </a:r>
            <a:r>
              <a:rPr lang="en-US" sz="1600" dirty="0">
                <a:solidFill>
                  <a:schemeClr val="tx1">
                    <a:lumMod val="50000"/>
                  </a:schemeClr>
                </a:solidFill>
              </a:rPr>
              <a:t> </a:t>
            </a:r>
          </a:p>
          <a:p>
            <a:pPr fontAlgn="base"/>
            <a:r>
              <a:rPr lang="en-US" sz="1600" dirty="0">
                <a:solidFill>
                  <a:schemeClr val="tx1">
                    <a:lumMod val="50000"/>
                  </a:schemeClr>
                </a:solidFill>
              </a:rPr>
              <a:t>Suggestions for groupings:</a:t>
            </a:r>
          </a:p>
          <a:p>
            <a:pPr lvl="1" fontAlgn="base"/>
            <a:r>
              <a:rPr lang="en-US" sz="1600" dirty="0" smtClean="0">
                <a:solidFill>
                  <a:schemeClr val="tx1">
                    <a:lumMod val="50000"/>
                  </a:schemeClr>
                </a:solidFill>
              </a:rPr>
              <a:t>Provide participants with a survey in advance.  See sample  survey. </a:t>
            </a:r>
          </a:p>
          <a:p>
            <a:pPr lvl="1" fontAlgn="base"/>
            <a:r>
              <a:rPr lang="en-US" sz="1600" dirty="0" smtClean="0">
                <a:solidFill>
                  <a:schemeClr val="tx1">
                    <a:lumMod val="50000"/>
                  </a:schemeClr>
                </a:solidFill>
              </a:rPr>
              <a:t>Set up the room with specific meeting areas – grade levels/subject areas.</a:t>
            </a:r>
            <a:endParaRPr lang="en-US" sz="1600" dirty="0">
              <a:solidFill>
                <a:schemeClr val="tx1">
                  <a:lumMod val="50000"/>
                </a:schemeClr>
              </a:solidFill>
            </a:endParaRPr>
          </a:p>
          <a:p>
            <a:pPr marL="0" indent="0">
              <a:buNone/>
            </a:pPr>
            <a:endParaRPr lang="en-US" sz="1600" dirty="0">
              <a:solidFill>
                <a:schemeClr val="tx1">
                  <a:lumMod val="50000"/>
                </a:schemeClr>
              </a:solidFill>
            </a:endParaRPr>
          </a:p>
        </p:txBody>
      </p:sp>
      <p:sp>
        <p:nvSpPr>
          <p:cNvPr id="6" name="Text Placeholder 5"/>
          <p:cNvSpPr>
            <a:spLocks noGrp="1"/>
          </p:cNvSpPr>
          <p:nvPr>
            <p:ph type="body" sz="quarter" idx="3"/>
          </p:nvPr>
        </p:nvSpPr>
        <p:spPr/>
        <p:txBody>
          <a:bodyPr/>
          <a:lstStyle/>
          <a:p>
            <a:pPr algn="l"/>
            <a:r>
              <a:rPr lang="en-US" dirty="0" smtClean="0">
                <a:solidFill>
                  <a:schemeClr val="tx1">
                    <a:lumMod val="50000"/>
                  </a:schemeClr>
                </a:solidFill>
              </a:rPr>
              <a:t>Supplies:</a:t>
            </a:r>
            <a:endParaRPr lang="en-US" dirty="0">
              <a:solidFill>
                <a:schemeClr val="tx1">
                  <a:lumMod val="50000"/>
                </a:schemeClr>
              </a:solidFill>
            </a:endParaRPr>
          </a:p>
        </p:txBody>
      </p:sp>
      <p:sp>
        <p:nvSpPr>
          <p:cNvPr id="8" name="Content Placeholder 7"/>
          <p:cNvSpPr>
            <a:spLocks noGrp="1"/>
          </p:cNvSpPr>
          <p:nvPr>
            <p:ph sz="quarter" idx="4"/>
          </p:nvPr>
        </p:nvSpPr>
        <p:spPr>
          <a:xfrm>
            <a:off x="4645025" y="2174875"/>
            <a:ext cx="4041775" cy="4307812"/>
          </a:xfrm>
        </p:spPr>
        <p:txBody>
          <a:bodyPr>
            <a:normAutofit lnSpcReduction="10000"/>
          </a:bodyPr>
          <a:lstStyle/>
          <a:p>
            <a:pPr marL="228600" indent="-171450">
              <a:spcBef>
                <a:spcPts val="0"/>
              </a:spcBef>
              <a:buClrTx/>
              <a:defRPr/>
            </a:pPr>
            <a:r>
              <a:rPr lang="en-US" sz="1800" dirty="0" smtClean="0">
                <a:solidFill>
                  <a:schemeClr val="tx1">
                    <a:lumMod val="50000"/>
                  </a:schemeClr>
                </a:solidFill>
              </a:rPr>
              <a:t>Survey (sent in advance)</a:t>
            </a:r>
            <a:endParaRPr lang="en-US" sz="1800" dirty="0">
              <a:solidFill>
                <a:schemeClr val="tx1">
                  <a:lumMod val="50000"/>
                </a:schemeClr>
              </a:solidFill>
            </a:endParaRPr>
          </a:p>
          <a:p>
            <a:pPr marL="228600" indent="-171450">
              <a:spcBef>
                <a:spcPts val="0"/>
              </a:spcBef>
              <a:buClrTx/>
              <a:defRPr/>
            </a:pPr>
            <a:r>
              <a:rPr lang="en-US" sz="1800" dirty="0" smtClean="0">
                <a:solidFill>
                  <a:schemeClr val="tx1">
                    <a:lumMod val="50000"/>
                  </a:schemeClr>
                </a:solidFill>
              </a:rPr>
              <a:t>Tables:</a:t>
            </a:r>
          </a:p>
          <a:p>
            <a:pPr marL="502920" lvl="1" indent="-171450">
              <a:spcBef>
                <a:spcPts val="0"/>
              </a:spcBef>
              <a:buClrTx/>
              <a:defRPr/>
            </a:pPr>
            <a:r>
              <a:rPr lang="en-US" sz="1800" dirty="0" smtClean="0">
                <a:solidFill>
                  <a:schemeClr val="tx1">
                    <a:lumMod val="50000"/>
                  </a:schemeClr>
                </a:solidFill>
              </a:rPr>
              <a:t>Seating Arrangement</a:t>
            </a:r>
          </a:p>
          <a:p>
            <a:pPr marL="502920" lvl="1" indent="-171450">
              <a:spcBef>
                <a:spcPts val="0"/>
              </a:spcBef>
              <a:buClrTx/>
              <a:defRPr/>
            </a:pPr>
            <a:r>
              <a:rPr lang="en-US" sz="1800" dirty="0" smtClean="0">
                <a:solidFill>
                  <a:schemeClr val="tx1">
                    <a:lumMod val="50000"/>
                  </a:schemeClr>
                </a:solidFill>
              </a:rPr>
              <a:t>Table  </a:t>
            </a:r>
            <a:r>
              <a:rPr lang="en-US" sz="1800" dirty="0">
                <a:solidFill>
                  <a:schemeClr val="tx1">
                    <a:lumMod val="50000"/>
                  </a:schemeClr>
                </a:solidFill>
              </a:rPr>
              <a:t>Labels </a:t>
            </a:r>
          </a:p>
          <a:p>
            <a:pPr marL="502920" lvl="1" indent="-171450">
              <a:spcBef>
                <a:spcPts val="0"/>
              </a:spcBef>
              <a:buClrTx/>
              <a:defRPr/>
            </a:pPr>
            <a:r>
              <a:rPr lang="en-US" sz="1800" dirty="0" smtClean="0">
                <a:solidFill>
                  <a:schemeClr val="tx1">
                    <a:lumMod val="50000"/>
                  </a:schemeClr>
                </a:solidFill>
              </a:rPr>
              <a:t>Group </a:t>
            </a:r>
            <a:r>
              <a:rPr lang="en-US" sz="1800" dirty="0">
                <a:solidFill>
                  <a:schemeClr val="tx1">
                    <a:lumMod val="50000"/>
                  </a:schemeClr>
                </a:solidFill>
              </a:rPr>
              <a:t>Norms Table </a:t>
            </a:r>
            <a:r>
              <a:rPr lang="en-US" sz="1800" dirty="0" smtClean="0">
                <a:solidFill>
                  <a:schemeClr val="tx1">
                    <a:lumMod val="50000"/>
                  </a:schemeClr>
                </a:solidFill>
              </a:rPr>
              <a:t>Tents</a:t>
            </a:r>
          </a:p>
          <a:p>
            <a:pPr marL="502920" lvl="1" indent="-171450">
              <a:spcBef>
                <a:spcPts val="0"/>
              </a:spcBef>
              <a:buClrTx/>
              <a:defRPr/>
            </a:pPr>
            <a:r>
              <a:rPr lang="en-US" sz="1800" dirty="0" smtClean="0">
                <a:solidFill>
                  <a:schemeClr val="tx1">
                    <a:lumMod val="50000"/>
                  </a:schemeClr>
                </a:solidFill>
              </a:rPr>
              <a:t>Markers</a:t>
            </a:r>
            <a:endParaRPr lang="en-US" sz="1800" dirty="0">
              <a:solidFill>
                <a:schemeClr val="tx1">
                  <a:lumMod val="50000"/>
                </a:schemeClr>
              </a:solidFill>
            </a:endParaRPr>
          </a:p>
          <a:p>
            <a:pPr marL="228600" indent="-171450">
              <a:spcBef>
                <a:spcPts val="0"/>
              </a:spcBef>
              <a:buClrTx/>
              <a:defRPr/>
            </a:pPr>
            <a:r>
              <a:rPr lang="en-US" sz="1800" dirty="0" smtClean="0">
                <a:solidFill>
                  <a:schemeClr val="tx1">
                    <a:lumMod val="50000"/>
                  </a:schemeClr>
                </a:solidFill>
              </a:rPr>
              <a:t>Display:</a:t>
            </a:r>
          </a:p>
          <a:p>
            <a:pPr marL="502920" lvl="1" indent="-171450">
              <a:spcBef>
                <a:spcPts val="0"/>
              </a:spcBef>
              <a:buClrTx/>
              <a:defRPr/>
            </a:pPr>
            <a:r>
              <a:rPr lang="en-US" sz="1800" dirty="0" smtClean="0">
                <a:solidFill>
                  <a:schemeClr val="tx1">
                    <a:lumMod val="50000"/>
                  </a:schemeClr>
                </a:solidFill>
              </a:rPr>
              <a:t>Discussion Goals</a:t>
            </a:r>
          </a:p>
          <a:p>
            <a:pPr marL="502920" lvl="1" indent="-171450">
              <a:spcBef>
                <a:spcPts val="0"/>
              </a:spcBef>
              <a:buClrTx/>
              <a:defRPr/>
            </a:pPr>
            <a:r>
              <a:rPr lang="en-US" sz="1800" dirty="0" smtClean="0">
                <a:solidFill>
                  <a:schemeClr val="tx1">
                    <a:lumMod val="50000"/>
                  </a:schemeClr>
                </a:solidFill>
              </a:rPr>
              <a:t>Discussion </a:t>
            </a:r>
            <a:r>
              <a:rPr lang="en-US" sz="1800" dirty="0">
                <a:solidFill>
                  <a:schemeClr val="tx1">
                    <a:lumMod val="50000"/>
                  </a:schemeClr>
                </a:solidFill>
              </a:rPr>
              <a:t>Norms</a:t>
            </a:r>
          </a:p>
          <a:p>
            <a:pPr marL="228600" indent="-171450">
              <a:spcBef>
                <a:spcPts val="0"/>
              </a:spcBef>
              <a:buClrTx/>
              <a:defRPr/>
            </a:pPr>
            <a:r>
              <a:rPr lang="en-US" sz="1800" dirty="0" smtClean="0">
                <a:solidFill>
                  <a:schemeClr val="tx1">
                    <a:lumMod val="50000"/>
                  </a:schemeClr>
                </a:solidFill>
              </a:rPr>
              <a:t>Supplies Table</a:t>
            </a:r>
          </a:p>
          <a:p>
            <a:pPr marL="502920" lvl="1" indent="-171450">
              <a:spcBef>
                <a:spcPts val="0"/>
              </a:spcBef>
              <a:buClrTx/>
              <a:defRPr/>
            </a:pPr>
            <a:r>
              <a:rPr lang="en-US" sz="1800" dirty="0" smtClean="0">
                <a:solidFill>
                  <a:schemeClr val="tx1">
                    <a:lumMod val="50000"/>
                  </a:schemeClr>
                </a:solidFill>
              </a:rPr>
              <a:t>Chart Paper</a:t>
            </a:r>
          </a:p>
          <a:p>
            <a:pPr marL="502920" lvl="1" indent="-171450">
              <a:spcBef>
                <a:spcPts val="0"/>
              </a:spcBef>
              <a:buClrTx/>
              <a:defRPr/>
            </a:pPr>
            <a:r>
              <a:rPr lang="en-US" sz="1800" dirty="0" smtClean="0">
                <a:solidFill>
                  <a:schemeClr val="tx1">
                    <a:lumMod val="50000"/>
                  </a:schemeClr>
                </a:solidFill>
              </a:rPr>
              <a:t>Stickie Notes</a:t>
            </a:r>
          </a:p>
          <a:p>
            <a:pPr marL="228600" indent="-171450">
              <a:spcBef>
                <a:spcPts val="0"/>
              </a:spcBef>
              <a:buClrTx/>
              <a:defRPr/>
            </a:pPr>
            <a:r>
              <a:rPr lang="en-US" sz="1800" dirty="0" smtClean="0">
                <a:solidFill>
                  <a:schemeClr val="tx1">
                    <a:lumMod val="50000"/>
                  </a:schemeClr>
                </a:solidFill>
              </a:rPr>
              <a:t>PowerPoint</a:t>
            </a:r>
            <a:endParaRPr lang="en-US" sz="1800" dirty="0">
              <a:solidFill>
                <a:schemeClr val="tx1">
                  <a:lumMod val="50000"/>
                </a:schemeClr>
              </a:solidFill>
            </a:endParaRPr>
          </a:p>
          <a:p>
            <a:pPr marL="228600" indent="-171450">
              <a:spcBef>
                <a:spcPts val="0"/>
              </a:spcBef>
              <a:buClrTx/>
              <a:defRPr/>
            </a:pPr>
            <a:r>
              <a:rPr lang="en-US" sz="1800" dirty="0">
                <a:solidFill>
                  <a:schemeClr val="tx1">
                    <a:lumMod val="50000"/>
                  </a:schemeClr>
                </a:solidFill>
              </a:rPr>
              <a:t>Participant </a:t>
            </a:r>
            <a:r>
              <a:rPr lang="en-US" sz="1800" dirty="0" smtClean="0">
                <a:solidFill>
                  <a:schemeClr val="tx1">
                    <a:lumMod val="50000"/>
                  </a:schemeClr>
                </a:solidFill>
              </a:rPr>
              <a:t>Workbook</a:t>
            </a:r>
          </a:p>
          <a:p>
            <a:pPr marL="228600" indent="-171450">
              <a:spcBef>
                <a:spcPts val="0"/>
              </a:spcBef>
              <a:buClrTx/>
              <a:defRPr/>
            </a:pPr>
            <a:r>
              <a:rPr lang="en-US" sz="1800" dirty="0" smtClean="0">
                <a:solidFill>
                  <a:schemeClr val="tx1">
                    <a:lumMod val="50000"/>
                  </a:schemeClr>
                </a:solidFill>
              </a:rPr>
              <a:t>Google Folders for each unit/group with documents and comments.</a:t>
            </a:r>
            <a:endParaRPr lang="en-US" sz="1800" dirty="0">
              <a:solidFill>
                <a:schemeClr val="tx1">
                  <a:lumMod val="50000"/>
                </a:schemeClr>
              </a:solidFill>
            </a:endParaRPr>
          </a:p>
        </p:txBody>
      </p:sp>
      <p:sp>
        <p:nvSpPr>
          <p:cNvPr id="4" name="Title 3"/>
          <p:cNvSpPr>
            <a:spLocks noGrp="1"/>
          </p:cNvSpPr>
          <p:nvPr>
            <p:ph type="title"/>
          </p:nvPr>
        </p:nvSpPr>
        <p:spPr>
          <a:xfrm>
            <a:off x="625475" y="296418"/>
            <a:ext cx="8229600" cy="665162"/>
          </a:xfrm>
        </p:spPr>
        <p:txBody>
          <a:bodyPr>
            <a:normAutofit/>
          </a:bodyPr>
          <a:lstStyle/>
          <a:p>
            <a:r>
              <a:rPr lang="en-US" dirty="0" smtClean="0">
                <a:ln w="13335" cmpd="sng">
                  <a:solidFill>
                    <a:schemeClr val="bg2"/>
                  </a:solidFill>
                  <a:prstDash val="solid"/>
                </a:ln>
              </a:rPr>
              <a:t>Facilitator Notes – Set Up</a:t>
            </a:r>
            <a:endParaRPr lang="en-US" dirty="0">
              <a:ln w="13335" cmpd="sng">
                <a:solidFill>
                  <a:schemeClr val="bg2"/>
                </a:solidFill>
                <a:prstDash val="solid"/>
              </a:ln>
            </a:endParaRPr>
          </a:p>
        </p:txBody>
      </p:sp>
      <p:pic>
        <p:nvPicPr>
          <p:cNvPr id="3078" name="Picture 6" descr="http://cdn.sheknows.com/articles/2012/01/red-thumbt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61036"/>
            <a:ext cx="463550" cy="77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3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Science</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3"/>
          </p:nvPr>
        </p:nvSpPr>
        <p:spPr>
          <a:xfrm>
            <a:off x="835586" y="2664928"/>
            <a:ext cx="7321825" cy="3779415"/>
          </a:xfrm>
        </p:spPr>
        <p:txBody>
          <a:bodyPr>
            <a:normAutofit fontScale="47500" lnSpcReduction="20000"/>
          </a:bodyPr>
          <a:lstStyle/>
          <a:p>
            <a:pPr marL="68580" indent="0">
              <a:buNone/>
            </a:pPr>
            <a:r>
              <a:rPr lang="en-US" sz="5900" b="1" dirty="0" smtClean="0">
                <a:solidFill>
                  <a:schemeClr val="bg2">
                    <a:lumMod val="10000"/>
                  </a:schemeClr>
                </a:solidFill>
                <a:latin typeface="Calibri" panose="020F0502020204030204" pitchFamily="34" charset="0"/>
                <a:cs typeface="Calibri" panose="020F0502020204030204" pitchFamily="34" charset="0"/>
              </a:rPr>
              <a:t>Task: </a:t>
            </a:r>
            <a:r>
              <a:rPr lang="en-US" sz="5900" b="1" dirty="0">
                <a:solidFill>
                  <a:schemeClr val="bg2">
                    <a:lumMod val="10000"/>
                  </a:schemeClr>
                </a:solidFill>
                <a:latin typeface="Calibri" panose="020F0502020204030204" pitchFamily="34" charset="0"/>
                <a:cs typeface="Calibri" panose="020F0502020204030204" pitchFamily="34" charset="0"/>
              </a:rPr>
              <a:t>Make Sense of the Ideas</a:t>
            </a:r>
          </a:p>
          <a:p>
            <a:pPr fontAlgn="base">
              <a:spcAft>
                <a:spcPct val="0"/>
              </a:spcAft>
            </a:pPr>
            <a:r>
              <a:rPr lang="en-US" sz="4400" dirty="0">
                <a:solidFill>
                  <a:schemeClr val="bg2">
                    <a:lumMod val="10000"/>
                  </a:schemeClr>
                </a:solidFill>
                <a:latin typeface="Calibri" panose="020F0502020204030204" pitchFamily="34" charset="0"/>
                <a:cs typeface="Calibri" panose="020F0502020204030204" pitchFamily="34" charset="0"/>
              </a:rPr>
              <a:t>Working in a small group, make sense of the ideas you unpacked from the Framework</a:t>
            </a:r>
            <a:r>
              <a:rPr lang="en-US" sz="4400" dirty="0" smtClean="0">
                <a:solidFill>
                  <a:schemeClr val="bg2">
                    <a:lumMod val="10000"/>
                  </a:schemeClr>
                </a:solidFill>
                <a:latin typeface="Calibri" panose="020F0502020204030204" pitchFamily="34" charset="0"/>
                <a:cs typeface="Calibri" panose="020F0502020204030204" pitchFamily="34" charset="0"/>
              </a:rPr>
              <a:t>.  </a:t>
            </a:r>
            <a:endParaRPr lang="en-US" sz="4400" dirty="0">
              <a:solidFill>
                <a:schemeClr val="bg2">
                  <a:lumMod val="10000"/>
                </a:schemeClr>
              </a:solidFill>
              <a:latin typeface="Calibri" panose="020F0502020204030204" pitchFamily="34" charset="0"/>
              <a:cs typeface="Calibri" panose="020F0502020204030204" pitchFamily="34" charset="0"/>
            </a:endParaRPr>
          </a:p>
          <a:p>
            <a:pPr fontAlgn="base">
              <a:spcAft>
                <a:spcPct val="0"/>
              </a:spcAft>
            </a:pPr>
            <a:r>
              <a:rPr lang="en-US" sz="4400" dirty="0">
                <a:solidFill>
                  <a:schemeClr val="bg2">
                    <a:lumMod val="10000"/>
                  </a:schemeClr>
                </a:solidFill>
                <a:latin typeface="Calibri" panose="020F0502020204030204" pitchFamily="34" charset="0"/>
                <a:cs typeface="Calibri" panose="020F0502020204030204" pitchFamily="34" charset="0"/>
              </a:rPr>
              <a:t>Using whatever process makes sense to your group, create a list or image of the core ideas within the </a:t>
            </a:r>
            <a:r>
              <a:rPr lang="en-US" sz="4400" dirty="0" smtClean="0">
                <a:solidFill>
                  <a:schemeClr val="bg2">
                    <a:lumMod val="10000"/>
                  </a:schemeClr>
                </a:solidFill>
                <a:latin typeface="Calibri" panose="020F0502020204030204" pitchFamily="34" charset="0"/>
                <a:cs typeface="Calibri" panose="020F0502020204030204" pitchFamily="34" charset="0"/>
              </a:rPr>
              <a:t>Framework on the chart paper. </a:t>
            </a:r>
            <a:endParaRPr lang="en-US" sz="4400" dirty="0">
              <a:solidFill>
                <a:schemeClr val="bg2">
                  <a:lumMod val="10000"/>
                </a:schemeClr>
              </a:solidFill>
              <a:latin typeface="Calibri" panose="020F0502020204030204" pitchFamily="34" charset="0"/>
              <a:cs typeface="Calibri" panose="020F0502020204030204" pitchFamily="34" charset="0"/>
            </a:endParaRPr>
          </a:p>
          <a:p>
            <a:pPr fontAlgn="base">
              <a:spcAft>
                <a:spcPct val="0"/>
              </a:spcAft>
            </a:pPr>
            <a:r>
              <a:rPr lang="en-US" sz="4400" dirty="0">
                <a:solidFill>
                  <a:schemeClr val="bg2">
                    <a:lumMod val="10000"/>
                  </a:schemeClr>
                </a:solidFill>
                <a:latin typeface="Calibri" panose="020F0502020204030204" pitchFamily="34" charset="0"/>
                <a:cs typeface="Calibri" panose="020F0502020204030204" pitchFamily="34" charset="0"/>
              </a:rPr>
              <a:t>As you are working, ask yourselves the following questions:</a:t>
            </a:r>
          </a:p>
          <a:p>
            <a:pPr marL="617220" lvl="2" fontAlgn="base">
              <a:spcAft>
                <a:spcPct val="0"/>
              </a:spcAft>
            </a:pPr>
            <a:r>
              <a:rPr lang="en-US" sz="4400" dirty="0">
                <a:solidFill>
                  <a:schemeClr val="bg2">
                    <a:lumMod val="10000"/>
                  </a:schemeClr>
                </a:solidFill>
                <a:latin typeface="Calibri" panose="020F0502020204030204" pitchFamily="34" charset="0"/>
                <a:cs typeface="Calibri" panose="020F0502020204030204" pitchFamily="34" charset="0"/>
              </a:rPr>
              <a:t>Do your statements and connections go beyond vocabulary? </a:t>
            </a:r>
          </a:p>
          <a:p>
            <a:pPr marL="617220" lvl="2" fontAlgn="base">
              <a:spcAft>
                <a:spcPct val="0"/>
              </a:spcAft>
            </a:pPr>
            <a:r>
              <a:rPr lang="en-US" sz="4400" dirty="0" smtClean="0">
                <a:solidFill>
                  <a:schemeClr val="bg2">
                    <a:lumMod val="10000"/>
                  </a:schemeClr>
                </a:solidFill>
                <a:latin typeface="Calibri" panose="020F0502020204030204" pitchFamily="34" charset="0"/>
                <a:cs typeface="Calibri" panose="020F0502020204030204" pitchFamily="34" charset="0"/>
              </a:rPr>
              <a:t>Are </a:t>
            </a:r>
            <a:r>
              <a:rPr lang="en-US" sz="4400" dirty="0">
                <a:solidFill>
                  <a:schemeClr val="bg2">
                    <a:lumMod val="10000"/>
                  </a:schemeClr>
                </a:solidFill>
                <a:latin typeface="Calibri" panose="020F0502020204030204" pitchFamily="34" charset="0"/>
                <a:cs typeface="Calibri" panose="020F0502020204030204" pitchFamily="34" charset="0"/>
              </a:rPr>
              <a:t>the ideas on your list or image  both the explicit and implicit ideas  in the framework.</a:t>
            </a:r>
          </a:p>
          <a:p>
            <a:pPr marL="617220" lvl="2" fontAlgn="base">
              <a:spcAft>
                <a:spcPct val="0"/>
              </a:spcAft>
            </a:pPr>
            <a:r>
              <a:rPr lang="en-US" sz="4400" dirty="0">
                <a:solidFill>
                  <a:schemeClr val="bg2">
                    <a:lumMod val="10000"/>
                  </a:schemeClr>
                </a:solidFill>
                <a:latin typeface="Calibri" panose="020F0502020204030204" pitchFamily="34" charset="0"/>
                <a:cs typeface="Calibri" panose="020F0502020204030204" pitchFamily="34" charset="0"/>
              </a:rPr>
              <a:t>Did you include the "how" and "why</a:t>
            </a:r>
            <a:r>
              <a:rPr lang="en-US" sz="4400" dirty="0" smtClean="0">
                <a:solidFill>
                  <a:schemeClr val="bg2">
                    <a:lumMod val="10000"/>
                  </a:schemeClr>
                </a:solidFill>
                <a:latin typeface="Calibri" panose="020F0502020204030204" pitchFamily="34" charset="0"/>
                <a:cs typeface="Calibri" panose="020F0502020204030204" pitchFamily="34" charset="0"/>
              </a:rPr>
              <a:t>"?</a:t>
            </a:r>
            <a:endParaRPr lang="en-US" dirty="0">
              <a:solidFill>
                <a:schemeClr val="bg2">
                  <a:lumMod val="10000"/>
                </a:schemeClr>
              </a:solidFill>
            </a:endParaRPr>
          </a:p>
        </p:txBody>
      </p:sp>
      <p:sp>
        <p:nvSpPr>
          <p:cNvPr id="9" name="Rounded Rectangle 8"/>
          <p:cNvSpPr/>
          <p:nvPr/>
        </p:nvSpPr>
        <p:spPr>
          <a:xfrm>
            <a:off x="649705" y="2502568"/>
            <a:ext cx="7724274" cy="394177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633245">
            <a:off x="5994665" y="516153"/>
            <a:ext cx="1757439" cy="229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65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42443" y="2312988"/>
            <a:ext cx="2620565" cy="3494087"/>
          </a:xfr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044480" y="2312988"/>
            <a:ext cx="2620565" cy="3494087"/>
          </a:xfrm>
        </p:spPr>
      </p:pic>
    </p:spTree>
    <p:extLst>
      <p:ext uri="{BB962C8B-B14F-4D97-AF65-F5344CB8AC3E}">
        <p14:creationId xmlns:p14="http://schemas.microsoft.com/office/powerpoint/2010/main" val="1410572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42443" y="2312988"/>
            <a:ext cx="2620565" cy="3494086"/>
          </a:xfr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044480" y="2312988"/>
            <a:ext cx="2620565" cy="3494086"/>
          </a:xfrm>
        </p:spPr>
      </p:pic>
    </p:spTree>
    <p:extLst>
      <p:ext uri="{BB962C8B-B14F-4D97-AF65-F5344CB8AC3E}">
        <p14:creationId xmlns:p14="http://schemas.microsoft.com/office/powerpoint/2010/main" val="1359096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42443" y="2312988"/>
            <a:ext cx="2620564" cy="3494086"/>
          </a:xfrm>
        </p:spPr>
      </p:pic>
      <p:pic>
        <p:nvPicPr>
          <p:cNvPr id="4" name="Content Placeholder 3"/>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044480" y="2312988"/>
            <a:ext cx="2620565" cy="3494087"/>
          </a:xfrm>
        </p:spPr>
      </p:pic>
    </p:spTree>
    <p:extLst>
      <p:ext uri="{BB962C8B-B14F-4D97-AF65-F5344CB8AC3E}">
        <p14:creationId xmlns:p14="http://schemas.microsoft.com/office/powerpoint/2010/main" val="660920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Science</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3"/>
          </p:nvPr>
        </p:nvSpPr>
        <p:spPr>
          <a:xfrm>
            <a:off x="835586" y="2664928"/>
            <a:ext cx="7321825" cy="3779415"/>
          </a:xfrm>
        </p:spPr>
        <p:txBody>
          <a:bodyPr>
            <a:normAutofit/>
          </a:bodyPr>
          <a:lstStyle/>
          <a:p>
            <a:pPr marL="68580" indent="0">
              <a:buNone/>
            </a:pPr>
            <a:endParaRPr lang="en-US" sz="1200" b="1" dirty="0" smtClean="0">
              <a:solidFill>
                <a:schemeClr val="bg2">
                  <a:lumMod val="10000"/>
                </a:schemeClr>
              </a:solidFill>
              <a:latin typeface="Calibri" panose="020F0502020204030204" pitchFamily="34" charset="0"/>
              <a:cs typeface="Calibri" panose="020F0502020204030204" pitchFamily="34" charset="0"/>
            </a:endParaRPr>
          </a:p>
          <a:p>
            <a:pPr marL="68580" indent="0">
              <a:buNone/>
            </a:pPr>
            <a:r>
              <a:rPr lang="en-US" sz="2800" b="1" dirty="0" smtClean="0">
                <a:solidFill>
                  <a:schemeClr val="bg2">
                    <a:lumMod val="10000"/>
                  </a:schemeClr>
                </a:solidFill>
                <a:latin typeface="Calibri" panose="020F0502020204030204" pitchFamily="34" charset="0"/>
                <a:cs typeface="Calibri" panose="020F0502020204030204" pitchFamily="34" charset="0"/>
              </a:rPr>
              <a:t>Task</a:t>
            </a:r>
            <a:r>
              <a:rPr lang="en-US" sz="2800" b="1" dirty="0" smtClean="0">
                <a:solidFill>
                  <a:schemeClr val="bg2">
                    <a:lumMod val="10000"/>
                  </a:schemeClr>
                </a:solidFill>
                <a:latin typeface="Calibri" panose="020F0502020204030204" pitchFamily="34" charset="0"/>
                <a:cs typeface="Calibri" panose="020F0502020204030204" pitchFamily="34" charset="0"/>
              </a:rPr>
              <a:t>: </a:t>
            </a:r>
            <a:r>
              <a:rPr lang="en-US" sz="2800" b="1" dirty="0">
                <a:solidFill>
                  <a:schemeClr val="bg2">
                    <a:lumMod val="10000"/>
                  </a:schemeClr>
                </a:solidFill>
                <a:latin typeface="Calibri" panose="020F0502020204030204" pitchFamily="34" charset="0"/>
                <a:cs typeface="Calibri" panose="020F0502020204030204" pitchFamily="34" charset="0"/>
              </a:rPr>
              <a:t>Make Sense of the Ideas</a:t>
            </a:r>
          </a:p>
          <a:p>
            <a:pPr fontAlgn="base">
              <a:spcAft>
                <a:spcPct val="0"/>
              </a:spcAft>
            </a:pPr>
            <a:r>
              <a:rPr lang="en-US" sz="2000" dirty="0">
                <a:solidFill>
                  <a:schemeClr val="bg2">
                    <a:lumMod val="10000"/>
                  </a:schemeClr>
                </a:solidFill>
                <a:latin typeface="Calibri" panose="020F0502020204030204" pitchFamily="34" charset="0"/>
                <a:cs typeface="Calibri" panose="020F0502020204030204" pitchFamily="34" charset="0"/>
              </a:rPr>
              <a:t>Record your </a:t>
            </a:r>
            <a:r>
              <a:rPr lang="en-US" sz="2000" dirty="0" smtClean="0">
                <a:solidFill>
                  <a:schemeClr val="bg2">
                    <a:lumMod val="10000"/>
                  </a:schemeClr>
                </a:solidFill>
                <a:latin typeface="Calibri" panose="020F0502020204030204" pitchFamily="34" charset="0"/>
                <a:cs typeface="Calibri" panose="020F0502020204030204" pitchFamily="34" charset="0"/>
              </a:rPr>
              <a:t>work on the Google Doc called </a:t>
            </a:r>
            <a:r>
              <a:rPr lang="en-US" sz="2000" b="1" dirty="0"/>
              <a:t>2-U</a:t>
            </a:r>
            <a:r>
              <a:rPr lang="en-US" sz="2000" b="1" dirty="0" smtClean="0"/>
              <a:t>npacking </a:t>
            </a:r>
            <a:r>
              <a:rPr lang="en-US" sz="2000" dirty="0" smtClean="0">
                <a:solidFill>
                  <a:schemeClr val="bg2">
                    <a:lumMod val="10000"/>
                  </a:schemeClr>
                </a:solidFill>
                <a:latin typeface="Calibri" panose="020F0502020204030204" pitchFamily="34" charset="0"/>
                <a:cs typeface="Calibri" panose="020F0502020204030204" pitchFamily="34" charset="0"/>
              </a:rPr>
              <a:t>in </a:t>
            </a:r>
            <a:r>
              <a:rPr lang="en-US" sz="2000" dirty="0">
                <a:solidFill>
                  <a:schemeClr val="bg2">
                    <a:lumMod val="10000"/>
                  </a:schemeClr>
                </a:solidFill>
                <a:latin typeface="Calibri" panose="020F0502020204030204" pitchFamily="34" charset="0"/>
                <a:cs typeface="Calibri" panose="020F0502020204030204" pitchFamily="34" charset="0"/>
              </a:rPr>
              <a:t>the shared Google Folder. </a:t>
            </a:r>
            <a:endParaRPr lang="en-US" sz="2000" dirty="0" smtClean="0">
              <a:solidFill>
                <a:schemeClr val="bg2">
                  <a:lumMod val="10000"/>
                </a:schemeClr>
              </a:solidFill>
              <a:latin typeface="Calibri" panose="020F0502020204030204" pitchFamily="34" charset="0"/>
              <a:cs typeface="Calibri" panose="020F0502020204030204" pitchFamily="34" charset="0"/>
            </a:endParaRPr>
          </a:p>
          <a:p>
            <a:pPr fontAlgn="base">
              <a:spcAft>
                <a:spcPct val="0"/>
              </a:spcAft>
            </a:pPr>
            <a:r>
              <a:rPr lang="en-US" sz="2000" dirty="0" smtClean="0">
                <a:solidFill>
                  <a:schemeClr val="bg2">
                    <a:lumMod val="10000"/>
                  </a:schemeClr>
                </a:solidFill>
                <a:latin typeface="Calibri" panose="020F0502020204030204" pitchFamily="34" charset="0"/>
                <a:cs typeface="Calibri" panose="020F0502020204030204" pitchFamily="34" charset="0"/>
              </a:rPr>
              <a:t>Take a photograph of each of your unpacking charts.  Insert these photographs into the left column of the table labeled </a:t>
            </a:r>
            <a:r>
              <a:rPr lang="en-US" sz="2000" b="1" dirty="0" smtClean="0"/>
              <a:t>Making </a:t>
            </a:r>
            <a:r>
              <a:rPr lang="en-US" sz="2000" b="1" dirty="0"/>
              <a:t>Sense of the Ideas</a:t>
            </a:r>
            <a:r>
              <a:rPr lang="en-US" sz="2000" dirty="0" smtClean="0">
                <a:solidFill>
                  <a:schemeClr val="bg2">
                    <a:lumMod val="10000"/>
                  </a:schemeClr>
                </a:solidFill>
                <a:latin typeface="Calibri" panose="020F0502020204030204" pitchFamily="34" charset="0"/>
                <a:cs typeface="Calibri" panose="020F0502020204030204" pitchFamily="34" charset="0"/>
              </a:rPr>
              <a:t>. </a:t>
            </a:r>
          </a:p>
          <a:p>
            <a:pPr fontAlgn="base">
              <a:spcAft>
                <a:spcPct val="0"/>
              </a:spcAft>
            </a:pPr>
            <a:r>
              <a:rPr lang="en-US" sz="2000" dirty="0" smtClean="0">
                <a:solidFill>
                  <a:schemeClr val="bg2">
                    <a:lumMod val="10000"/>
                  </a:schemeClr>
                </a:solidFill>
                <a:latin typeface="Calibri" panose="020F0502020204030204" pitchFamily="34" charset="0"/>
                <a:cs typeface="Calibri" panose="020F0502020204030204" pitchFamily="34" charset="0"/>
              </a:rPr>
              <a:t>In the right column, </a:t>
            </a:r>
            <a:r>
              <a:rPr lang="en-US" sz="2000" dirty="0">
                <a:solidFill>
                  <a:schemeClr val="bg2">
                    <a:lumMod val="10000"/>
                  </a:schemeClr>
                </a:solidFill>
                <a:latin typeface="Calibri" panose="020F0502020204030204" pitchFamily="34" charset="0"/>
                <a:cs typeface="Calibri" panose="020F0502020204030204" pitchFamily="34" charset="0"/>
              </a:rPr>
              <a:t>s</a:t>
            </a:r>
            <a:r>
              <a:rPr lang="en-US" sz="2000" dirty="0" smtClean="0">
                <a:solidFill>
                  <a:schemeClr val="bg2">
                    <a:lumMod val="10000"/>
                  </a:schemeClr>
                </a:solidFill>
                <a:latin typeface="Calibri" panose="020F0502020204030204" pitchFamily="34" charset="0"/>
                <a:cs typeface="Calibri" panose="020F0502020204030204" pitchFamily="34" charset="0"/>
              </a:rPr>
              <a:t>ummarize the ideas represented on the chart paper.</a:t>
            </a:r>
            <a:endParaRPr lang="en-US" sz="2000" dirty="0">
              <a:solidFill>
                <a:schemeClr val="bg2">
                  <a:lumMod val="10000"/>
                </a:schemeClr>
              </a:solidFill>
              <a:latin typeface="Calibri" panose="020F0502020204030204" pitchFamily="34" charset="0"/>
              <a:cs typeface="Calibri" panose="020F0502020204030204" pitchFamily="34" charset="0"/>
            </a:endParaRPr>
          </a:p>
          <a:p>
            <a:pPr fontAlgn="auto">
              <a:lnSpc>
                <a:spcPct val="80000"/>
              </a:lnSpc>
              <a:spcAft>
                <a:spcPts val="0"/>
              </a:spcAft>
            </a:pPr>
            <a:endParaRPr lang="en-US" sz="2200" dirty="0">
              <a:solidFill>
                <a:schemeClr val="bg2">
                  <a:lumMod val="10000"/>
                </a:schemeClr>
              </a:solidFill>
              <a:latin typeface="Calibri" panose="020F0502020204030204" pitchFamily="34" charset="0"/>
              <a:cs typeface="Calibri" panose="020F0502020204030204" pitchFamily="34" charset="0"/>
            </a:endParaRPr>
          </a:p>
          <a:p>
            <a:endParaRPr lang="en-US" dirty="0">
              <a:solidFill>
                <a:schemeClr val="bg2">
                  <a:lumMod val="10000"/>
                </a:schemeClr>
              </a:solidFill>
            </a:endParaRPr>
          </a:p>
        </p:txBody>
      </p:sp>
      <p:sp>
        <p:nvSpPr>
          <p:cNvPr id="9" name="Rounded Rectangle 8"/>
          <p:cNvSpPr/>
          <p:nvPr/>
        </p:nvSpPr>
        <p:spPr>
          <a:xfrm>
            <a:off x="649705" y="2664927"/>
            <a:ext cx="7724274" cy="335373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22" t="13597" r="4217" b="6710"/>
          <a:stretch/>
        </p:blipFill>
        <p:spPr bwMode="auto">
          <a:xfrm>
            <a:off x="4829145" y="204748"/>
            <a:ext cx="3154075" cy="1790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583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dirty="0">
                <a:latin typeface="Gill Sans MT" panose="020B0502020104020203" pitchFamily="34" charset="0"/>
              </a:rPr>
              <a:t>Summarize the </a:t>
            </a:r>
            <a:r>
              <a:rPr lang="en-US" dirty="0" smtClean="0">
                <a:latin typeface="Gill Sans MT" panose="020B0502020104020203" pitchFamily="34" charset="0"/>
              </a:rPr>
              <a:t>Ideas </a:t>
            </a:r>
            <a:endParaRPr lang="en-US" dirty="0">
              <a:latin typeface="Gill Sans MT" panose="020B0502020104020203" pitchFamily="34" charset="0"/>
            </a:endParaRPr>
          </a:p>
        </p:txBody>
      </p:sp>
      <p:pic>
        <p:nvPicPr>
          <p:cNvPr id="11"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1980022" y="2753090"/>
            <a:ext cx="3258820" cy="1964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half" idx="2"/>
          </p:nvPr>
        </p:nvPicPr>
        <p:blipFill rotWithShape="1">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bwMode="auto">
          <a:xfrm>
            <a:off x="2667000" y="4498711"/>
            <a:ext cx="3162300" cy="19337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152400" y="2447924"/>
            <a:ext cx="1505414" cy="30130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3" name="Content Placeholder 1"/>
          <p:cNvGraphicFramePr>
            <a:graphicFrameLocks/>
          </p:cNvGraphicFramePr>
          <p:nvPr>
            <p:extLst>
              <p:ext uri="{D42A27DB-BD31-4B8C-83A1-F6EECF244321}">
                <p14:modId xmlns:p14="http://schemas.microsoft.com/office/powerpoint/2010/main" val="3769198632"/>
              </p:ext>
            </p:extLst>
          </p:nvPr>
        </p:nvGraphicFramePr>
        <p:xfrm>
          <a:off x="-94786" y="2085306"/>
          <a:ext cx="1923586" cy="36462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4100" y="2669911"/>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27543" y="126522"/>
            <a:ext cx="1948815" cy="1410970"/>
            <a:chOff x="127543" y="126522"/>
            <a:chExt cx="1948815" cy="1410970"/>
          </a:xfrm>
        </p:grpSpPr>
        <p:sp>
          <p:nvSpPr>
            <p:cNvPr id="14" name="Oval 13"/>
            <p:cNvSpPr/>
            <p:nvPr/>
          </p:nvSpPr>
          <p:spPr>
            <a:xfrm>
              <a:off x="504358" y="421003"/>
              <a:ext cx="864778" cy="82200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http://www.einsteinproject.org/media/87441/ngss-logo-squared_220x220.jpg"/>
            <p:cNvPicPr/>
            <p:nvPr/>
          </p:nvPicPr>
          <p:blipFill rotWithShape="1">
            <a:blip r:embed="rId13">
              <a:extLst>
                <a:ext uri="{BEBA8EAE-BF5A-486C-A8C5-ECC9F3942E4B}">
                  <a14:imgProps xmlns:a14="http://schemas.microsoft.com/office/drawing/2010/main">
                    <a14:imgLayer r:embed="rId14">
                      <a14:imgEffect>
                        <a14:backgroundRemoval t="32273" b="77273" l="455" r="41818"/>
                      </a14:imgEffect>
                    </a14:imgLayer>
                  </a14:imgProps>
                </a:ext>
                <a:ext uri="{28A0092B-C50C-407E-A947-70E740481C1C}">
                  <a14:useLocalDpi xmlns:a14="http://schemas.microsoft.com/office/drawing/2010/main" val="0"/>
                </a:ext>
              </a:extLst>
            </a:blip>
            <a:srcRect t="30682" b="20072"/>
            <a:stretch/>
          </p:blipFill>
          <p:spPr bwMode="auto">
            <a:xfrm>
              <a:off x="127543" y="232567"/>
              <a:ext cx="1948815" cy="959485"/>
            </a:xfrm>
            <a:prstGeom prst="rect">
              <a:avLst/>
            </a:prstGeom>
            <a:noFill/>
            <a:extLst/>
          </p:spPr>
        </p:pic>
        <p:pic>
          <p:nvPicPr>
            <p:cNvPr id="16" name="Picture 15" descr="https://upload.wikimedia.org/wikipedia/commons/thumb/f/fa/Map_of_Illinois_contour.svg/2000px-Map_of_Illinois_contour.svg.png"/>
            <p:cNvPicPr/>
            <p:nvPr/>
          </p:nvPicPr>
          <p:blipFill>
            <a:blip r:embed="rId15">
              <a:extLst>
                <a:ext uri="{28A0092B-C50C-407E-A947-70E740481C1C}">
                  <a14:useLocalDpi xmlns:a14="http://schemas.microsoft.com/office/drawing/2010/main" val="0"/>
                </a:ext>
              </a:extLst>
            </a:blip>
            <a:srcRect/>
            <a:stretch>
              <a:fillRect/>
            </a:stretch>
          </p:blipFill>
          <p:spPr bwMode="auto">
            <a:xfrm>
              <a:off x="789213" y="126522"/>
              <a:ext cx="791210" cy="1410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57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Science</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sz="quarter" idx="13"/>
          </p:nvPr>
        </p:nvSpPr>
        <p:spPr>
          <a:xfrm>
            <a:off x="811523" y="3170252"/>
            <a:ext cx="7321825" cy="2869598"/>
          </a:xfrm>
        </p:spPr>
        <p:txBody>
          <a:bodyPr>
            <a:normAutofit/>
          </a:bodyPr>
          <a:lstStyle/>
          <a:p>
            <a:pPr marL="68580" indent="0">
              <a:buNone/>
            </a:pPr>
            <a:r>
              <a:rPr lang="en-US" sz="2800" b="1" dirty="0" smtClean="0">
                <a:solidFill>
                  <a:schemeClr val="bg2">
                    <a:lumMod val="10000"/>
                  </a:schemeClr>
                </a:solidFill>
                <a:latin typeface="Calibri" panose="020F0502020204030204" pitchFamily="34" charset="0"/>
                <a:cs typeface="Calibri" panose="020F0502020204030204" pitchFamily="34" charset="0"/>
              </a:rPr>
              <a:t>Task: Summarize the Ideas</a:t>
            </a:r>
            <a:endParaRPr lang="en-US" sz="2800" b="1" dirty="0">
              <a:solidFill>
                <a:schemeClr val="bg2">
                  <a:lumMod val="10000"/>
                </a:schemeClr>
              </a:solidFill>
              <a:latin typeface="Calibri" panose="020F0502020204030204" pitchFamily="34" charset="0"/>
              <a:cs typeface="Calibri" panose="020F0502020204030204" pitchFamily="34" charset="0"/>
            </a:endParaRPr>
          </a:p>
          <a:p>
            <a:pPr fontAlgn="base">
              <a:spcAft>
                <a:spcPct val="0"/>
              </a:spcAft>
            </a:pPr>
            <a:r>
              <a:rPr lang="en-US" sz="2200" dirty="0">
                <a:solidFill>
                  <a:schemeClr val="bg2">
                    <a:lumMod val="10000"/>
                  </a:schemeClr>
                </a:solidFill>
                <a:latin typeface="Calibri" panose="020F0502020204030204" pitchFamily="34" charset="0"/>
                <a:cs typeface="Calibri" panose="020F0502020204030204" pitchFamily="34" charset="0"/>
              </a:rPr>
              <a:t>Working as a </a:t>
            </a:r>
            <a:r>
              <a:rPr lang="en-US" sz="2200" dirty="0" smtClean="0">
                <a:solidFill>
                  <a:schemeClr val="bg2">
                    <a:lumMod val="10000"/>
                  </a:schemeClr>
                </a:solidFill>
                <a:latin typeface="Calibri" panose="020F0502020204030204" pitchFamily="34" charset="0"/>
                <a:cs typeface="Calibri" panose="020F0502020204030204" pitchFamily="34" charset="0"/>
              </a:rPr>
              <a:t>small </a:t>
            </a:r>
            <a:r>
              <a:rPr lang="en-US" sz="2200" dirty="0">
                <a:solidFill>
                  <a:schemeClr val="bg2">
                    <a:lumMod val="10000"/>
                  </a:schemeClr>
                </a:solidFill>
                <a:latin typeface="Calibri" panose="020F0502020204030204" pitchFamily="34" charset="0"/>
                <a:cs typeface="Calibri" panose="020F0502020204030204" pitchFamily="34" charset="0"/>
              </a:rPr>
              <a:t>group, come to a consensus about the big ideas students need to know </a:t>
            </a:r>
            <a:r>
              <a:rPr lang="en-US" sz="2200" dirty="0" smtClean="0">
                <a:solidFill>
                  <a:schemeClr val="bg2">
                    <a:lumMod val="10000"/>
                  </a:schemeClr>
                </a:solidFill>
                <a:latin typeface="Calibri" panose="020F0502020204030204" pitchFamily="34" charset="0"/>
                <a:cs typeface="Calibri" panose="020F0502020204030204" pitchFamily="34" charset="0"/>
              </a:rPr>
              <a:t>from the sections of the Framework you have unpacked. </a:t>
            </a:r>
            <a:endParaRPr lang="en-US" sz="2200" dirty="0">
              <a:solidFill>
                <a:schemeClr val="bg2">
                  <a:lumMod val="10000"/>
                </a:schemeClr>
              </a:solidFill>
              <a:latin typeface="Calibri" panose="020F0502020204030204" pitchFamily="34" charset="0"/>
              <a:cs typeface="Calibri" panose="020F0502020204030204" pitchFamily="34" charset="0"/>
            </a:endParaRPr>
          </a:p>
          <a:p>
            <a:pPr fontAlgn="base">
              <a:spcAft>
                <a:spcPct val="0"/>
              </a:spcAft>
            </a:pPr>
            <a:r>
              <a:rPr lang="en-US" sz="2200" dirty="0" smtClean="0">
                <a:solidFill>
                  <a:schemeClr val="bg2">
                    <a:lumMod val="10000"/>
                  </a:schemeClr>
                </a:solidFill>
                <a:latin typeface="Calibri" panose="020F0502020204030204" pitchFamily="34" charset="0"/>
                <a:cs typeface="Calibri" panose="020F0502020204030204" pitchFamily="34" charset="0"/>
              </a:rPr>
              <a:t>In the table </a:t>
            </a:r>
            <a:r>
              <a:rPr lang="en-US" sz="2200" dirty="0">
                <a:solidFill>
                  <a:schemeClr val="bg2">
                    <a:lumMod val="10000"/>
                  </a:schemeClr>
                </a:solidFill>
                <a:latin typeface="Calibri" panose="020F0502020204030204" pitchFamily="34" charset="0"/>
                <a:cs typeface="Calibri" panose="020F0502020204030204" pitchFamily="34" charset="0"/>
              </a:rPr>
              <a:t>labeled </a:t>
            </a:r>
            <a:r>
              <a:rPr lang="en-US" sz="2200" b="1" dirty="0" smtClean="0"/>
              <a:t>Summarize the Ideas</a:t>
            </a:r>
            <a:r>
              <a:rPr lang="en-US" sz="2200" dirty="0" smtClean="0">
                <a:solidFill>
                  <a:schemeClr val="bg2">
                    <a:lumMod val="10000"/>
                  </a:schemeClr>
                </a:solidFill>
                <a:latin typeface="Calibri" panose="020F0502020204030204" pitchFamily="34" charset="0"/>
              </a:rPr>
              <a:t>, record your group’s conclusions. </a:t>
            </a:r>
            <a:endParaRPr lang="en-US" sz="2200" dirty="0">
              <a:solidFill>
                <a:schemeClr val="bg2">
                  <a:lumMod val="10000"/>
                </a:schemeClr>
              </a:solidFill>
              <a:latin typeface="Calibri" panose="020F0502020204030204" pitchFamily="34" charset="0"/>
              <a:cs typeface="Calibri" panose="020F0502020204030204" pitchFamily="34" charset="0"/>
            </a:endParaRPr>
          </a:p>
        </p:txBody>
      </p:sp>
      <p:sp>
        <p:nvSpPr>
          <p:cNvPr id="7" name="Rounded Rectangle 6"/>
          <p:cNvSpPr/>
          <p:nvPr/>
        </p:nvSpPr>
        <p:spPr>
          <a:xfrm>
            <a:off x="649705" y="2955016"/>
            <a:ext cx="7676148" cy="325327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22" t="13597" r="4217" b="6710"/>
          <a:stretch/>
        </p:blipFill>
        <p:spPr bwMode="auto">
          <a:xfrm>
            <a:off x="4829145" y="204748"/>
            <a:ext cx="3154075" cy="1790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7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379494" y="893657"/>
            <a:ext cx="3913167" cy="1668796"/>
          </a:xfrm>
        </p:spPr>
        <p:txBody>
          <a:bodyPr/>
          <a:lstStyle/>
          <a:p>
            <a:pPr marL="68580" lvl="1" indent="0" algn="ctr">
              <a:buNone/>
            </a:pPr>
            <a:r>
              <a:rPr lang="en-US" sz="2800" dirty="0">
                <a:solidFill>
                  <a:prstClr val="black"/>
                </a:solidFill>
                <a:latin typeface="Calibri" panose="020F0502020204030204" pitchFamily="34" charset="0"/>
                <a:cs typeface="Calibri" panose="020F0502020204030204" pitchFamily="34" charset="0"/>
              </a:rPr>
              <a:t>As a whole group, </a:t>
            </a:r>
            <a:r>
              <a:rPr lang="en-US" sz="2800" dirty="0" smtClean="0">
                <a:solidFill>
                  <a:prstClr val="black"/>
                </a:solidFill>
                <a:latin typeface="Calibri" panose="020F0502020204030204" pitchFamily="34" charset="0"/>
                <a:cs typeface="Calibri" panose="020F0502020204030204" pitchFamily="34" charset="0"/>
              </a:rPr>
              <a:t>              take </a:t>
            </a:r>
            <a:r>
              <a:rPr lang="en-US" sz="2800" dirty="0">
                <a:solidFill>
                  <a:prstClr val="black"/>
                </a:solidFill>
                <a:latin typeface="Calibri" panose="020F0502020204030204" pitchFamily="34" charset="0"/>
                <a:cs typeface="Calibri" panose="020F0502020204030204" pitchFamily="34" charset="0"/>
              </a:rPr>
              <a:t>a moment to </a:t>
            </a:r>
            <a:r>
              <a:rPr lang="en-US" sz="2800" dirty="0" smtClean="0">
                <a:solidFill>
                  <a:prstClr val="black"/>
                </a:solidFill>
                <a:latin typeface="Calibri" panose="020F0502020204030204" pitchFamily="34" charset="0"/>
                <a:cs typeface="Calibri" panose="020F0502020204030204" pitchFamily="34" charset="0"/>
              </a:rPr>
              <a:t>            share </a:t>
            </a:r>
            <a:r>
              <a:rPr lang="en-US" sz="2800" dirty="0">
                <a:solidFill>
                  <a:prstClr val="black"/>
                </a:solidFill>
                <a:latin typeface="Calibri" panose="020F0502020204030204" pitchFamily="34" charset="0"/>
                <a:cs typeface="Calibri" panose="020F0502020204030204" pitchFamily="34" charset="0"/>
              </a:rPr>
              <a:t>out </a:t>
            </a:r>
            <a:r>
              <a:rPr lang="en-US" sz="2800" dirty="0" smtClean="0">
                <a:solidFill>
                  <a:prstClr val="black"/>
                </a:solidFill>
                <a:latin typeface="Calibri" panose="020F0502020204030204" pitchFamily="34" charset="0"/>
                <a:cs typeface="Calibri" panose="020F0502020204030204" pitchFamily="34" charset="0"/>
              </a:rPr>
              <a:t>our progress. </a:t>
            </a:r>
            <a:endParaRPr lang="en-US" sz="2800" dirty="0">
              <a:solidFill>
                <a:prstClr val="black"/>
              </a:solidFill>
              <a:latin typeface="Calibri" panose="020F0502020204030204" pitchFamily="34" charset="0"/>
              <a:cs typeface="Calibri" panose="020F0502020204030204" pitchFamily="34" charset="0"/>
            </a:endParaRPr>
          </a:p>
          <a:p>
            <a:pPr marL="68580" indent="0">
              <a:buNone/>
            </a:pPr>
            <a:endParaRPr lang="en-US" dirty="0"/>
          </a:p>
        </p:txBody>
      </p:sp>
      <p:pic>
        <p:nvPicPr>
          <p:cNvPr id="7" name="Picture 2"/>
          <p:cNvPicPr>
            <a:picLocks noGrp="1" noChangeAspect="1" noChangeArrowheads="1"/>
          </p:cNvPicPr>
          <p:nvPr>
            <p:ph sz="quarter" idx="14"/>
          </p:nvPr>
        </p:nvPicPr>
        <p:blipFill>
          <a:blip r:embed="rId3" cstate="screen">
            <a:extLst>
              <a:ext uri="{28A0092B-C50C-407E-A947-70E740481C1C}">
                <a14:useLocalDpi xmlns:a14="http://schemas.microsoft.com/office/drawing/2010/main"/>
              </a:ext>
            </a:extLst>
          </a:blip>
          <a:stretch>
            <a:fillRect/>
          </a:stretch>
        </p:blipFill>
        <p:spPr bwMode="auto">
          <a:xfrm>
            <a:off x="2061784" y="2893528"/>
            <a:ext cx="4635422" cy="330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
        <p:nvSpPr>
          <p:cNvPr id="8" name="Title 1"/>
          <p:cNvSpPr>
            <a:spLocks noGrp="1"/>
          </p:cNvSpPr>
          <p:nvPr>
            <p:ph type="title"/>
          </p:nvPr>
        </p:nvSpPr>
        <p:spPr>
          <a:xfrm>
            <a:off x="381000" y="1981728"/>
            <a:ext cx="4187952" cy="973288"/>
          </a:xfrm>
        </p:spPr>
        <p:txBody>
          <a:bodyPr>
            <a:normAutofit fontScale="9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Unpack to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Make Sense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the </a:t>
            </a:r>
            <a:r>
              <a:rPr lang="en-US" dirty="0" smtClean="0">
                <a:latin typeface="Tahoma" panose="020B0604030504040204" pitchFamily="34" charset="0"/>
                <a:ea typeface="Tahoma" panose="020B0604030504040204" pitchFamily="34" charset="0"/>
                <a:cs typeface="Tahoma" panose="020B0604030504040204" pitchFamily="34" charset="0"/>
              </a:rPr>
              <a:t>Science</a:t>
            </a:r>
            <a:br>
              <a:rPr lang="en-US" dirty="0" smtClean="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7987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bwMode="auto">
          <a:xfrm rot="19280965">
            <a:off x="-155040" y="1441973"/>
            <a:ext cx="3752772" cy="375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160338"/>
            <a:ext cx="8229600" cy="1143000"/>
          </a:xfrm>
        </p:spPr>
        <p:txBody>
          <a:bodyPr>
            <a:normAutofit/>
          </a:bodyPr>
          <a:lstStyle/>
          <a:p>
            <a:pPr algn="ctr"/>
            <a:r>
              <a:rPr lang="en-US" sz="5400" dirty="0">
                <a:ln w="13335" cmpd="sng">
                  <a:solidFill>
                    <a:schemeClr val="bg1">
                      <a:lumMod val="75000"/>
                    </a:schemeClr>
                  </a:solidFill>
                  <a:prstDash val="solid"/>
                </a:ln>
              </a:rPr>
              <a:t>Session </a:t>
            </a:r>
            <a:r>
              <a:rPr lang="en-US" sz="5400" dirty="0" smtClean="0">
                <a:ln w="13335" cmpd="sng">
                  <a:solidFill>
                    <a:schemeClr val="bg1">
                      <a:lumMod val="75000"/>
                    </a:schemeClr>
                  </a:solidFill>
                  <a:prstDash val="solid"/>
                </a:ln>
              </a:rPr>
              <a:t>2 Reflection</a:t>
            </a:r>
            <a:endParaRPr lang="en-US" sz="5400" dirty="0">
              <a:ln w="13335" cmpd="sng">
                <a:solidFill>
                  <a:schemeClr val="bg1">
                    <a:lumMod val="75000"/>
                  </a:schemeClr>
                </a:solidFill>
                <a:prstDash val="solid"/>
              </a:ln>
            </a:endParaRPr>
          </a:p>
        </p:txBody>
      </p:sp>
      <p:grpSp>
        <p:nvGrpSpPr>
          <p:cNvPr id="2" name="Group 1"/>
          <p:cNvGrpSpPr/>
          <p:nvPr/>
        </p:nvGrpSpPr>
        <p:grpSpPr>
          <a:xfrm>
            <a:off x="527720" y="2077593"/>
            <a:ext cx="2942375" cy="3825648"/>
            <a:chOff x="527720" y="2077593"/>
            <a:chExt cx="2942375" cy="3825648"/>
          </a:xfrm>
        </p:grpSpPr>
        <p:pic>
          <p:nvPicPr>
            <p:cNvPr id="4" name="Content Placeholder 6"/>
            <p:cNvPicPr>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527720" y="2077593"/>
              <a:ext cx="2942375" cy="3825648"/>
            </a:xfrm>
            <a:prstGeom prst="rect">
              <a:avLst/>
            </a:prstGeom>
            <a:noFill/>
            <a:extLst/>
          </p:spPr>
        </p:pic>
        <p:pic>
          <p:nvPicPr>
            <p:cNvPr id="5" name="Content Placeholder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140" y="2217801"/>
              <a:ext cx="1124305" cy="656174"/>
            </a:xfrm>
            <a:prstGeom prst="rect">
              <a:avLst/>
            </a:prstGeom>
          </p:spPr>
        </p:pic>
      </p:grpSp>
      <p:sp>
        <p:nvSpPr>
          <p:cNvPr id="6" name="Content Placeholder 3"/>
          <p:cNvSpPr txBox="1">
            <a:spLocks/>
          </p:cNvSpPr>
          <p:nvPr/>
        </p:nvSpPr>
        <p:spPr>
          <a:xfrm>
            <a:off x="3276600" y="1484784"/>
            <a:ext cx="5638800" cy="5011266"/>
          </a:xfrm>
          <a:prstGeom prst="rect">
            <a:avLst/>
          </a:prstGeom>
        </p:spPr>
        <p:txBody>
          <a:bodyPr vert="horz" lIns="0" tIns="45720" rIns="0" bIns="45720" rtlCol="0">
            <a:normAutofit fontScale="925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fontAlgn="auto">
              <a:spcAft>
                <a:spcPts val="0"/>
              </a:spcAft>
              <a:buClr>
                <a:srgbClr val="92D050"/>
              </a:buClr>
              <a:buFont typeface="Wingdings 3" pitchFamily="18" charset="2"/>
              <a:buNone/>
            </a:pPr>
            <a:r>
              <a:rPr lang="en-US" sz="2800" b="1" dirty="0">
                <a:solidFill>
                  <a:srgbClr val="0070C0">
                    <a:lumMod val="10000"/>
                  </a:srgbClr>
                </a:solidFill>
                <a:cs typeface="Calibri" panose="020F0502020204030204" pitchFamily="34" charset="0"/>
              </a:rPr>
              <a:t>Task: What Do I Want to Remember? </a:t>
            </a:r>
          </a:p>
          <a:p>
            <a:pPr lvl="1" fontAlgn="auto">
              <a:spcAft>
                <a:spcPts val="0"/>
              </a:spcAft>
              <a:buClr>
                <a:srgbClr val="92D050"/>
              </a:buClr>
              <a:buFont typeface="Wingdings" panose="05000000000000000000" pitchFamily="2" charset="2"/>
              <a:buChar char="§"/>
            </a:pPr>
            <a:r>
              <a:rPr lang="en-US" sz="2600" dirty="0">
                <a:solidFill>
                  <a:srgbClr val="0070C0">
                    <a:lumMod val="10000"/>
                  </a:srgbClr>
                </a:solidFill>
                <a:cs typeface="Calibri" panose="020F0502020204030204" pitchFamily="34" charset="0"/>
              </a:rPr>
              <a:t>Reflect on this portion of the storyline development process - What reminders or notes do you want to make for yourself?</a:t>
            </a:r>
          </a:p>
          <a:p>
            <a:pPr lvl="1" fontAlgn="auto">
              <a:spcAft>
                <a:spcPts val="0"/>
              </a:spcAft>
              <a:buClr>
                <a:srgbClr val="92D050"/>
              </a:buClr>
              <a:buFont typeface="Wingdings" panose="05000000000000000000" pitchFamily="2" charset="2"/>
              <a:buChar char="§"/>
            </a:pPr>
            <a:r>
              <a:rPr lang="en-US" sz="2600" dirty="0">
                <a:solidFill>
                  <a:srgbClr val="0070C0">
                    <a:lumMod val="10000"/>
                  </a:srgbClr>
                </a:solidFill>
                <a:cs typeface="Calibri" panose="020F0502020204030204" pitchFamily="34" charset="0"/>
              </a:rPr>
              <a:t>Work as a large group to generate a list of general reminders and/or notes.</a:t>
            </a:r>
          </a:p>
          <a:p>
            <a:pPr lvl="1" fontAlgn="auto">
              <a:spcAft>
                <a:spcPts val="0"/>
              </a:spcAft>
              <a:buClr>
                <a:srgbClr val="92D050"/>
              </a:buClr>
              <a:buFont typeface="Wingdings" panose="05000000000000000000" pitchFamily="2" charset="2"/>
              <a:buChar char="§"/>
            </a:pPr>
            <a:r>
              <a:rPr lang="en-US" sz="2600" dirty="0">
                <a:solidFill>
                  <a:srgbClr val="0070C0">
                    <a:lumMod val="10000"/>
                  </a:srgbClr>
                </a:solidFill>
                <a:cs typeface="Calibri" panose="020F0502020204030204" pitchFamily="34" charset="0"/>
              </a:rPr>
              <a:t>After discussing as a large group, consider your personal needs and record your reminders in your workbook on your Understanding the Process page </a:t>
            </a:r>
            <a:r>
              <a:rPr lang="en-US" sz="2600" dirty="0" smtClean="0">
                <a:solidFill>
                  <a:srgbClr val="0070C0">
                    <a:lumMod val="10000"/>
                  </a:srgbClr>
                </a:solidFill>
                <a:cs typeface="Calibri" panose="020F0502020204030204" pitchFamily="34" charset="0"/>
              </a:rPr>
              <a:t>3. </a:t>
            </a:r>
            <a:endParaRPr lang="en-US" sz="2600" dirty="0">
              <a:solidFill>
                <a:srgbClr val="0070C0">
                  <a:lumMod val="10000"/>
                </a:srgbClr>
              </a:solidFill>
              <a:cs typeface="Calibri" panose="020F0502020204030204" pitchFamily="34" charset="0"/>
            </a:endParaRPr>
          </a:p>
        </p:txBody>
      </p:sp>
    </p:spTree>
    <p:extLst>
      <p:ext uri="{BB962C8B-B14F-4D97-AF65-F5344CB8AC3E}">
        <p14:creationId xmlns:p14="http://schemas.microsoft.com/office/powerpoint/2010/main" val="22995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42154" y="818130"/>
            <a:ext cx="5191767" cy="5191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715" y="766187"/>
            <a:ext cx="7788861" cy="5195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5089" y="563336"/>
            <a:ext cx="7704565" cy="5778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3"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0084" y="759066"/>
            <a:ext cx="7796411" cy="5197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8309" y="724229"/>
            <a:ext cx="7735619" cy="4880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00356" y="724229"/>
            <a:ext cx="7411357" cy="5535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78827" y="1115452"/>
            <a:ext cx="7974585" cy="4485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51531" y="724229"/>
            <a:ext cx="7871410" cy="5243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20" name="Picture 4"/>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096967" y="360678"/>
            <a:ext cx="2486215" cy="1856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6" name="Picture 2"/>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39595" y="360678"/>
            <a:ext cx="2387007" cy="2005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9" name="Picture 5"/>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379535" y="2487212"/>
            <a:ext cx="2264736" cy="2116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3" name="Picture 4"/>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858790" y="360677"/>
            <a:ext cx="2785480" cy="1856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2" name="Picture 6"/>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6305313" y="4884265"/>
            <a:ext cx="2338958" cy="1589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5" name="Picture 3"/>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480568" y="2556079"/>
            <a:ext cx="2488977" cy="1658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7" name="Picture 4"/>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39595" y="2667729"/>
            <a:ext cx="2674396" cy="150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14" name="Picture 2"/>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39594" y="4514023"/>
            <a:ext cx="3106595" cy="1959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pic>
        <p:nvPicPr>
          <p:cNvPr id="21" name="Picture 4"/>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934356" y="4514023"/>
            <a:ext cx="1955898" cy="1955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extLst/>
        </p:spPr>
      </p:pic>
    </p:spTree>
    <p:extLst>
      <p:ext uri="{BB962C8B-B14F-4D97-AF65-F5344CB8AC3E}">
        <p14:creationId xmlns:p14="http://schemas.microsoft.com/office/powerpoint/2010/main" val="208198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500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ntr" presetSubtype="0" fill="hold" nodeType="withEffect">
                                  <p:stCondLst>
                                    <p:cond delay="500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p:stCondLst>
                              <p:cond delay="6000"/>
                            </p:stCondLst>
                            <p:childTnLst>
                              <p:par>
                                <p:cTn id="16" presetID="10" presetClass="exit" presetSubtype="0" fill="hold" nodeType="afterEffect">
                                  <p:stCondLst>
                                    <p:cond delay="500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0" presetClass="entr" presetSubtype="0" fill="hold" nodeType="withEffect">
                                  <p:stCondLst>
                                    <p:cond delay="500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par>
                          <p:cTn id="22" fill="hold">
                            <p:stCondLst>
                              <p:cond delay="11500"/>
                            </p:stCondLst>
                            <p:childTnLst>
                              <p:par>
                                <p:cTn id="23" presetID="10" presetClass="exit" presetSubtype="0" fill="hold" nodeType="afterEffect">
                                  <p:stCondLst>
                                    <p:cond delay="5000"/>
                                  </p:stCondLst>
                                  <p:childTnLst>
                                    <p:animEffect transition="out" filter="fade">
                                      <p:cBhvr>
                                        <p:cTn id="24" dur="500"/>
                                        <p:tgtEl>
                                          <p:spTgt spid="1027"/>
                                        </p:tgtEl>
                                      </p:cBhvr>
                                    </p:animEffect>
                                    <p:set>
                                      <p:cBhvr>
                                        <p:cTn id="25" dur="1" fill="hold">
                                          <p:stCondLst>
                                            <p:cond delay="499"/>
                                          </p:stCondLst>
                                        </p:cTn>
                                        <p:tgtEl>
                                          <p:spTgt spid="1027"/>
                                        </p:tgtEl>
                                        <p:attrNameLst>
                                          <p:attrName>style.visibility</p:attrName>
                                        </p:attrNameLst>
                                      </p:cBhvr>
                                      <p:to>
                                        <p:strVal val="hidden"/>
                                      </p:to>
                                    </p:set>
                                  </p:childTnLst>
                                </p:cTn>
                              </p:par>
                              <p:par>
                                <p:cTn id="26" presetID="10" presetClass="entr" presetSubtype="0" fill="hold" nodeType="withEffect">
                                  <p:stCondLst>
                                    <p:cond delay="5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17000"/>
                            </p:stCondLst>
                            <p:childTnLst>
                              <p:par>
                                <p:cTn id="30" presetID="10" presetClass="exit" presetSubtype="0" fill="hold" nodeType="afterEffect">
                                  <p:stCondLst>
                                    <p:cond delay="500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ntr" presetSubtype="0" fill="hold" nodeType="withEffect">
                                  <p:stCondLst>
                                    <p:cond delay="500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par>
                          <p:cTn id="36" fill="hold">
                            <p:stCondLst>
                              <p:cond delay="22500"/>
                            </p:stCondLst>
                            <p:childTnLst>
                              <p:par>
                                <p:cTn id="37" presetID="10" presetClass="exit" presetSubtype="0" fill="hold" nodeType="afterEffect">
                                  <p:stCondLst>
                                    <p:cond delay="5000"/>
                                  </p:stCondLst>
                                  <p:childTnLst>
                                    <p:animEffect transition="out" filter="fade">
                                      <p:cBhvr>
                                        <p:cTn id="38" dur="500"/>
                                        <p:tgtEl>
                                          <p:spTgt spid="1030"/>
                                        </p:tgtEl>
                                      </p:cBhvr>
                                    </p:animEffect>
                                    <p:set>
                                      <p:cBhvr>
                                        <p:cTn id="39" dur="1" fill="hold">
                                          <p:stCondLst>
                                            <p:cond delay="499"/>
                                          </p:stCondLst>
                                        </p:cTn>
                                        <p:tgtEl>
                                          <p:spTgt spid="1030"/>
                                        </p:tgtEl>
                                        <p:attrNameLst>
                                          <p:attrName>style.visibility</p:attrName>
                                        </p:attrNameLst>
                                      </p:cBhvr>
                                      <p:to>
                                        <p:strVal val="hidden"/>
                                      </p:to>
                                    </p:set>
                                  </p:childTnLst>
                                </p:cTn>
                              </p:par>
                              <p:par>
                                <p:cTn id="40" presetID="10" presetClass="entr" presetSubtype="0" fill="hold" nodeType="withEffect">
                                  <p:stCondLst>
                                    <p:cond delay="500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par>
                          <p:cTn id="43" fill="hold">
                            <p:stCondLst>
                              <p:cond delay="28000"/>
                            </p:stCondLst>
                            <p:childTnLst>
                              <p:par>
                                <p:cTn id="44" presetID="10" presetClass="exit" presetSubtype="0" fill="hold" nodeType="afterEffect">
                                  <p:stCondLst>
                                    <p:cond delay="5000"/>
                                  </p:stCondLst>
                                  <p:childTnLst>
                                    <p:animEffect transition="out" filter="fade">
                                      <p:cBhvr>
                                        <p:cTn id="45" dur="500"/>
                                        <p:tgtEl>
                                          <p:spTgt spid="1028"/>
                                        </p:tgtEl>
                                      </p:cBhvr>
                                    </p:animEffect>
                                    <p:set>
                                      <p:cBhvr>
                                        <p:cTn id="46" dur="1" fill="hold">
                                          <p:stCondLst>
                                            <p:cond delay="499"/>
                                          </p:stCondLst>
                                        </p:cTn>
                                        <p:tgtEl>
                                          <p:spTgt spid="1028"/>
                                        </p:tgtEl>
                                        <p:attrNameLst>
                                          <p:attrName>style.visibility</p:attrName>
                                        </p:attrNameLst>
                                      </p:cBhvr>
                                      <p:to>
                                        <p:strVal val="hidden"/>
                                      </p:to>
                                    </p:set>
                                  </p:childTnLst>
                                </p:cTn>
                              </p:par>
                              <p:par>
                                <p:cTn id="47" presetID="10" presetClass="entr" presetSubtype="0" fill="hold" nodeType="withEffect">
                                  <p:stCondLst>
                                    <p:cond delay="5000"/>
                                  </p:stCondLst>
                                  <p:childTnLst>
                                    <p:set>
                                      <p:cBhvr>
                                        <p:cTn id="48" dur="1" fill="hold">
                                          <p:stCondLst>
                                            <p:cond delay="0"/>
                                          </p:stCondLst>
                                        </p:cTn>
                                        <p:tgtEl>
                                          <p:spTgt spid="1029"/>
                                        </p:tgtEl>
                                        <p:attrNameLst>
                                          <p:attrName>style.visibility</p:attrName>
                                        </p:attrNameLst>
                                      </p:cBhvr>
                                      <p:to>
                                        <p:strVal val="visible"/>
                                      </p:to>
                                    </p:set>
                                    <p:animEffect transition="in" filter="fade">
                                      <p:cBhvr>
                                        <p:cTn id="49" dur="500"/>
                                        <p:tgtEl>
                                          <p:spTgt spid="1029"/>
                                        </p:tgtEl>
                                      </p:cBhvr>
                                    </p:animEffect>
                                  </p:childTnLst>
                                </p:cTn>
                              </p:par>
                            </p:childTnLst>
                          </p:cTn>
                        </p:par>
                        <p:par>
                          <p:cTn id="50" fill="hold">
                            <p:stCondLst>
                              <p:cond delay="33500"/>
                            </p:stCondLst>
                            <p:childTnLst>
                              <p:par>
                                <p:cTn id="51" presetID="10" presetClass="exit" presetSubtype="0" fill="hold" nodeType="afterEffect">
                                  <p:stCondLst>
                                    <p:cond delay="5000"/>
                                  </p:stCondLst>
                                  <p:childTnLst>
                                    <p:animEffect transition="out" filter="fade">
                                      <p:cBhvr>
                                        <p:cTn id="52" dur="500"/>
                                        <p:tgtEl>
                                          <p:spTgt spid="1029"/>
                                        </p:tgtEl>
                                      </p:cBhvr>
                                    </p:animEffect>
                                    <p:set>
                                      <p:cBhvr>
                                        <p:cTn id="53" dur="1" fill="hold">
                                          <p:stCondLst>
                                            <p:cond delay="499"/>
                                          </p:stCondLst>
                                        </p:cTn>
                                        <p:tgtEl>
                                          <p:spTgt spid="1029"/>
                                        </p:tgtEl>
                                        <p:attrNameLst>
                                          <p:attrName>style.visibility</p:attrName>
                                        </p:attrNameLst>
                                      </p:cBhvr>
                                      <p:to>
                                        <p:strVal val="hidden"/>
                                      </p:to>
                                    </p:set>
                                  </p:childTnLst>
                                </p:cTn>
                              </p:par>
                              <p:par>
                                <p:cTn id="54" presetID="10" presetClass="entr" presetSubtype="0" fill="hold" nodeType="withEffect">
                                  <p:stCondLst>
                                    <p:cond delay="500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39000"/>
                            </p:stCondLst>
                            <p:childTnLst>
                              <p:par>
                                <p:cTn id="58" presetID="10" presetClass="exit" presetSubtype="0" fill="hold" nodeType="afterEffect">
                                  <p:stCondLst>
                                    <p:cond delay="500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ntr" presetSubtype="0" fill="hold" nodeType="withEffect">
                                  <p:stCondLst>
                                    <p:cond delay="500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nodeType="withEffect">
                                  <p:stCondLst>
                                    <p:cond delay="500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par>
                                <p:cTn id="67" presetID="10" presetClass="entr" presetSubtype="0" fill="hold" nodeType="withEffect">
                                  <p:stCondLst>
                                    <p:cond delay="50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nodeType="withEffect">
                                  <p:stCondLst>
                                    <p:cond delay="500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par>
                                <p:cTn id="73" presetID="10" presetClass="entr" presetSubtype="0" fill="hold" nodeType="withEffect">
                                  <p:stCondLst>
                                    <p:cond delay="50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par>
                                <p:cTn id="76" presetID="10" presetClass="entr" presetSubtype="0" fill="hold" nodeType="withEffect">
                                  <p:stCondLst>
                                    <p:cond delay="500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par>
                                <p:cTn id="79" presetID="10" presetClass="entr" presetSubtype="0" fill="hold" nodeType="withEffect">
                                  <p:stCondLst>
                                    <p:cond delay="500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par>
                                <p:cTn id="82" presetID="10" presetClass="entr" presetSubtype="0" fill="hold" nodeType="withEffect">
                                  <p:stCondLst>
                                    <p:cond delay="500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nodeType="withEffect">
                                  <p:stCondLst>
                                    <p:cond delay="500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314" t="16611" r="12014" b="16942"/>
          <a:stretch/>
        </p:blipFill>
        <p:spPr bwMode="auto">
          <a:xfrm>
            <a:off x="3985146" y="437167"/>
            <a:ext cx="4749509" cy="612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400" y="786419"/>
            <a:ext cx="4160520" cy="1111664"/>
          </a:xfrm>
        </p:spPr>
        <p:txBody>
          <a:bodyPr>
            <a:noAutofit/>
          </a:bodyPr>
          <a:lstStyle/>
          <a:p>
            <a:pPr algn="ctr"/>
            <a:r>
              <a:rPr lang="en-US" sz="4800" dirty="0" smtClean="0">
                <a:ln w="13335" cmpd="sng">
                  <a:solidFill>
                    <a:schemeClr val="bg1">
                      <a:lumMod val="75000"/>
                    </a:schemeClr>
                  </a:solidFill>
                  <a:prstDash val="solid"/>
                </a:ln>
              </a:rPr>
              <a:t>Pre &amp; Post </a:t>
            </a:r>
            <a:br>
              <a:rPr lang="en-US" sz="4800" dirty="0" smtClean="0">
                <a:ln w="13335" cmpd="sng">
                  <a:solidFill>
                    <a:schemeClr val="bg1">
                      <a:lumMod val="75000"/>
                    </a:schemeClr>
                  </a:solidFill>
                  <a:prstDash val="solid"/>
                </a:ln>
              </a:rPr>
            </a:br>
            <a:r>
              <a:rPr lang="en-US" sz="4800" dirty="0" smtClean="0">
                <a:ln w="13335" cmpd="sng">
                  <a:solidFill>
                    <a:schemeClr val="bg1">
                      <a:lumMod val="75000"/>
                    </a:schemeClr>
                  </a:solidFill>
                  <a:prstDash val="solid"/>
                </a:ln>
              </a:rPr>
              <a:t>Survey</a:t>
            </a:r>
            <a:endParaRPr lang="en-US" sz="4800" dirty="0">
              <a:ln w="13335" cmpd="sng">
                <a:solidFill>
                  <a:schemeClr val="bg1">
                    <a:lumMod val="75000"/>
                  </a:schemeClr>
                </a:solidFill>
                <a:prstDash val="solid"/>
              </a:ln>
            </a:endParaRPr>
          </a:p>
        </p:txBody>
      </p:sp>
      <p:sp>
        <p:nvSpPr>
          <p:cNvPr id="3" name="Content Placeholder 2"/>
          <p:cNvSpPr>
            <a:spLocks noGrp="1"/>
          </p:cNvSpPr>
          <p:nvPr>
            <p:ph idx="1"/>
          </p:nvPr>
        </p:nvSpPr>
        <p:spPr>
          <a:xfrm>
            <a:off x="584200" y="2179860"/>
            <a:ext cx="2819400" cy="3848110"/>
          </a:xfrm>
          <a:solidFill>
            <a:schemeClr val="tx1"/>
          </a:solidFill>
          <a:ln w="12700">
            <a:solidFill>
              <a:schemeClr val="bg1">
                <a:lumMod val="75000"/>
              </a:schemeClr>
            </a:solidFill>
          </a:ln>
        </p:spPr>
        <p:txBody>
          <a:bodyPr>
            <a:normAutofit fontScale="85000" lnSpcReduction="20000"/>
          </a:bodyPr>
          <a:lstStyle/>
          <a:p>
            <a:pPr marL="0" indent="0" algn="ctr">
              <a:lnSpc>
                <a:spcPct val="120000"/>
              </a:lnSpc>
              <a:spcBef>
                <a:spcPts val="600"/>
              </a:spcBef>
              <a:buNone/>
            </a:pPr>
            <a:r>
              <a:rPr lang="en-US" sz="2600" dirty="0" smtClean="0">
                <a:solidFill>
                  <a:schemeClr val="bg2"/>
                </a:solidFill>
                <a:latin typeface="Calibri" panose="020F0502020204030204" pitchFamily="34" charset="0"/>
              </a:rPr>
              <a:t>Please take a moment to complete the </a:t>
            </a:r>
            <a:r>
              <a:rPr lang="en-US" sz="2600" dirty="0" smtClean="0">
                <a:solidFill>
                  <a:srgbClr val="C00000"/>
                </a:solidFill>
                <a:latin typeface="Calibri" panose="020F0502020204030204" pitchFamily="34" charset="0"/>
              </a:rPr>
              <a:t>Pre portion </a:t>
            </a:r>
            <a:r>
              <a:rPr lang="en-US" sz="2600" dirty="0" smtClean="0">
                <a:solidFill>
                  <a:schemeClr val="bg2"/>
                </a:solidFill>
                <a:latin typeface="Calibri" panose="020F0502020204030204" pitchFamily="34" charset="0"/>
              </a:rPr>
              <a:t>of the Pre and Post Survey for </a:t>
            </a:r>
          </a:p>
          <a:p>
            <a:pPr marL="0" indent="0" algn="ctr">
              <a:lnSpc>
                <a:spcPct val="120000"/>
              </a:lnSpc>
              <a:spcBef>
                <a:spcPts val="600"/>
              </a:spcBef>
              <a:buNone/>
            </a:pPr>
            <a:r>
              <a:rPr lang="en-US" sz="2600" i="1" dirty="0" smtClean="0">
                <a:solidFill>
                  <a:schemeClr val="bg2"/>
                </a:solidFill>
                <a:latin typeface="Calibri" panose="020F0502020204030204" pitchFamily="34" charset="0"/>
              </a:rPr>
              <a:t>Workshop: Beginning to Build a Unit </a:t>
            </a:r>
            <a:r>
              <a:rPr lang="en-US" sz="2600" i="1" dirty="0">
                <a:solidFill>
                  <a:schemeClr val="bg2"/>
                </a:solidFill>
                <a:latin typeface="Calibri" panose="020F0502020204030204" pitchFamily="34" charset="0"/>
              </a:rPr>
              <a:t>of Study Aligned to </a:t>
            </a:r>
            <a:r>
              <a:rPr lang="en-US" sz="2600" i="1" dirty="0" smtClean="0">
                <a:solidFill>
                  <a:schemeClr val="bg2"/>
                </a:solidFill>
                <a:latin typeface="Calibri" panose="020F0502020204030204" pitchFamily="34" charset="0"/>
              </a:rPr>
              <a:t>NGSS.</a:t>
            </a:r>
            <a:r>
              <a:rPr lang="en-US" sz="2600" dirty="0" smtClean="0">
                <a:solidFill>
                  <a:schemeClr val="bg2"/>
                </a:solidFill>
                <a:latin typeface="Calibri" panose="020F0502020204030204" pitchFamily="34" charset="0"/>
              </a:rPr>
              <a:t>  </a:t>
            </a:r>
          </a:p>
          <a:p>
            <a:pPr marL="0" indent="0" algn="ctr">
              <a:lnSpc>
                <a:spcPct val="120000"/>
              </a:lnSpc>
              <a:spcBef>
                <a:spcPts val="600"/>
              </a:spcBef>
              <a:buNone/>
            </a:pPr>
            <a:r>
              <a:rPr lang="en-US" sz="2600" dirty="0" smtClean="0">
                <a:solidFill>
                  <a:schemeClr val="bg2"/>
                </a:solidFill>
                <a:latin typeface="Calibri" panose="020F0502020204030204" pitchFamily="34" charset="0"/>
              </a:rPr>
              <a:t>Use the 1 to 4 rating scale described on the survey.  </a:t>
            </a:r>
            <a:endParaRPr lang="en-US" sz="2600" dirty="0">
              <a:solidFill>
                <a:schemeClr val="bg2"/>
              </a:solidFill>
              <a:latin typeface="Calibri" panose="020F0502020204030204" pitchFamily="34" charset="0"/>
            </a:endParaRPr>
          </a:p>
        </p:txBody>
      </p:sp>
      <p:sp>
        <p:nvSpPr>
          <p:cNvPr id="4" name="Rectangle 3"/>
          <p:cNvSpPr/>
          <p:nvPr/>
        </p:nvSpPr>
        <p:spPr>
          <a:xfrm>
            <a:off x="4109185" y="2179744"/>
            <a:ext cx="4077851" cy="15051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55808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61254" y="874712"/>
            <a:ext cx="4056870" cy="5297488"/>
          </a:xfrm>
        </p:spPr>
      </p:pic>
      <p:sp>
        <p:nvSpPr>
          <p:cNvPr id="7" name="Rectangle 6"/>
          <p:cNvSpPr/>
          <p:nvPr/>
        </p:nvSpPr>
        <p:spPr>
          <a:xfrm>
            <a:off x="381000" y="551546"/>
            <a:ext cx="3771900" cy="1938992"/>
          </a:xfrm>
          <a:prstGeom prst="rect">
            <a:avLst/>
          </a:prstGeom>
        </p:spPr>
        <p:txBody>
          <a:bodyPr wrap="square">
            <a:spAutoFit/>
          </a:bodyPr>
          <a:lstStyle/>
          <a:p>
            <a:pPr algn="ctr"/>
            <a:r>
              <a:rPr lang="en-US" sz="4000" dirty="0">
                <a:ln w="18415" cmpd="sng">
                  <a:noFill/>
                  <a:prstDash val="solid"/>
                </a:ln>
                <a:solidFill>
                  <a:srgbClr val="3342B3"/>
                </a:solidFill>
              </a:rPr>
              <a:t>Storyline Development </a:t>
            </a:r>
          </a:p>
          <a:p>
            <a:pPr algn="ctr"/>
            <a:r>
              <a:rPr lang="en-US" sz="4000" dirty="0">
                <a:ln w="18415" cmpd="sng">
                  <a:noFill/>
                  <a:prstDash val="solid"/>
                </a:ln>
                <a:solidFill>
                  <a:srgbClr val="3342B3"/>
                </a:solidFill>
              </a:rPr>
              <a:t>Process</a:t>
            </a:r>
          </a:p>
        </p:txBody>
      </p:sp>
    </p:spTree>
    <p:extLst>
      <p:ext uri="{BB962C8B-B14F-4D97-AF65-F5344CB8AC3E}">
        <p14:creationId xmlns:p14="http://schemas.microsoft.com/office/powerpoint/2010/main" val="4107914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790141"/>
            <a:ext cx="8305800" cy="1143000"/>
          </a:xfrm>
        </p:spPr>
        <p:txBody>
          <a:bodyPr>
            <a:noAutofit/>
          </a:bodyPr>
          <a:lstStyle/>
          <a:p>
            <a:r>
              <a:rPr lang="en-US" sz="9600" dirty="0" smtClean="0"/>
              <a:t>Session 2</a:t>
            </a:r>
            <a:endParaRPr lang="en-US" sz="9600" dirty="0"/>
          </a:p>
        </p:txBody>
      </p:sp>
      <p:sp>
        <p:nvSpPr>
          <p:cNvPr id="8" name="Rounded Rectangle 7"/>
          <p:cNvSpPr/>
          <p:nvPr/>
        </p:nvSpPr>
        <p:spPr>
          <a:xfrm>
            <a:off x="1295400" y="914400"/>
            <a:ext cx="6705600" cy="2590800"/>
          </a:xfrm>
          <a:prstGeom prst="roundRect">
            <a:avLst/>
          </a:prstGeom>
          <a:solidFill>
            <a:srgbClr val="F8F8F8"/>
          </a:solidFill>
          <a:ln>
            <a:solidFill>
              <a:srgbClr val="004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cap="all" dirty="0" smtClean="0">
                <a:solidFill>
                  <a:srgbClr val="0070C0"/>
                </a:solidFill>
              </a:rPr>
              <a:t>What is the science our students must understand?</a:t>
            </a:r>
            <a:endParaRPr lang="en-US" sz="4400" cap="all" dirty="0">
              <a:solidFill>
                <a:srgbClr val="0070C0"/>
              </a:solidFill>
            </a:endParaRPr>
          </a:p>
        </p:txBody>
      </p:sp>
    </p:spTree>
    <p:extLst>
      <p:ext uri="{BB962C8B-B14F-4D97-AF65-F5344CB8AC3E}">
        <p14:creationId xmlns:p14="http://schemas.microsoft.com/office/powerpoint/2010/main" val="32241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pPr algn="l"/>
            <a:r>
              <a:rPr lang="en-US" dirty="0" smtClean="0">
                <a:solidFill>
                  <a:schemeClr val="tx1">
                    <a:lumMod val="50000"/>
                  </a:schemeClr>
                </a:solidFill>
              </a:rPr>
              <a:t>Time: </a:t>
            </a:r>
            <a:r>
              <a:rPr lang="en-US" b="0" dirty="0" smtClean="0">
                <a:solidFill>
                  <a:schemeClr val="tx1">
                    <a:lumMod val="50000"/>
                  </a:schemeClr>
                </a:solidFill>
              </a:rPr>
              <a:t> 4 hours</a:t>
            </a:r>
            <a:r>
              <a:rPr lang="en-US" dirty="0" smtClean="0">
                <a:solidFill>
                  <a:schemeClr val="tx1">
                    <a:lumMod val="50000"/>
                  </a:schemeClr>
                </a:solidFill>
              </a:rPr>
              <a:t>	</a:t>
            </a:r>
            <a:endParaRPr lang="en-US" dirty="0">
              <a:solidFill>
                <a:schemeClr val="tx1">
                  <a:lumMod val="50000"/>
                </a:schemeClr>
              </a:solidFill>
            </a:endParaRPr>
          </a:p>
        </p:txBody>
      </p:sp>
      <p:sp>
        <p:nvSpPr>
          <p:cNvPr id="7" name="Content Placeholder 6"/>
          <p:cNvSpPr>
            <a:spLocks noGrp="1"/>
          </p:cNvSpPr>
          <p:nvPr>
            <p:ph sz="half" idx="2"/>
          </p:nvPr>
        </p:nvSpPr>
        <p:spPr/>
        <p:txBody>
          <a:bodyPr>
            <a:normAutofit lnSpcReduction="10000"/>
          </a:bodyPr>
          <a:lstStyle/>
          <a:p>
            <a:pPr marL="0" indent="0">
              <a:buNone/>
            </a:pPr>
            <a:r>
              <a:rPr lang="en-US" b="1" dirty="0">
                <a:solidFill>
                  <a:schemeClr val="tx1">
                    <a:lumMod val="50000"/>
                  </a:schemeClr>
                </a:solidFill>
              </a:rPr>
              <a:t>Notes: </a:t>
            </a:r>
            <a:endParaRPr lang="en-US" b="1" dirty="0" smtClean="0">
              <a:solidFill>
                <a:schemeClr val="tx1">
                  <a:lumMod val="50000"/>
                </a:schemeClr>
              </a:solidFill>
            </a:endParaRPr>
          </a:p>
          <a:p>
            <a:pPr marL="0" indent="0">
              <a:buNone/>
            </a:pPr>
            <a:r>
              <a:rPr lang="en-US" dirty="0" smtClean="0">
                <a:solidFill>
                  <a:schemeClr val="tx1">
                    <a:lumMod val="50000"/>
                  </a:schemeClr>
                </a:solidFill>
              </a:rPr>
              <a:t>Participants will need physical copies of their performance expectations and corresponding framework.  To prepare these materials, you may  want </a:t>
            </a:r>
            <a:r>
              <a:rPr lang="en-US" dirty="0" smtClean="0">
                <a:solidFill>
                  <a:schemeClr val="tx1">
                    <a:lumMod val="50000"/>
                  </a:schemeClr>
                </a:solidFill>
              </a:rPr>
              <a:t>to:</a:t>
            </a:r>
          </a:p>
          <a:p>
            <a:r>
              <a:rPr lang="en-US" dirty="0" smtClean="0">
                <a:solidFill>
                  <a:schemeClr val="tx1">
                    <a:lumMod val="50000"/>
                  </a:schemeClr>
                </a:solidFill>
              </a:rPr>
              <a:t>have </a:t>
            </a:r>
            <a:r>
              <a:rPr lang="en-US" dirty="0" smtClean="0">
                <a:solidFill>
                  <a:schemeClr val="tx1">
                    <a:lumMod val="50000"/>
                  </a:schemeClr>
                </a:solidFill>
              </a:rPr>
              <a:t>a break between Session 1 and Session 2 or </a:t>
            </a:r>
            <a:endParaRPr lang="en-US" dirty="0" smtClean="0">
              <a:solidFill>
                <a:schemeClr val="tx1">
                  <a:lumMod val="50000"/>
                </a:schemeClr>
              </a:solidFill>
            </a:endParaRPr>
          </a:p>
          <a:p>
            <a:r>
              <a:rPr lang="en-US" dirty="0" smtClean="0">
                <a:solidFill>
                  <a:schemeClr val="tx1">
                    <a:lumMod val="50000"/>
                  </a:schemeClr>
                </a:solidFill>
              </a:rPr>
              <a:t>prepare </a:t>
            </a:r>
            <a:r>
              <a:rPr lang="en-US" dirty="0" smtClean="0">
                <a:solidFill>
                  <a:schemeClr val="tx1">
                    <a:lumMod val="50000"/>
                  </a:schemeClr>
                </a:solidFill>
              </a:rPr>
              <a:t>in advance from the survey. </a:t>
            </a:r>
          </a:p>
        </p:txBody>
      </p:sp>
      <p:sp>
        <p:nvSpPr>
          <p:cNvPr id="6" name="Text Placeholder 5"/>
          <p:cNvSpPr>
            <a:spLocks noGrp="1"/>
          </p:cNvSpPr>
          <p:nvPr>
            <p:ph type="body" sz="quarter" idx="3"/>
          </p:nvPr>
        </p:nvSpPr>
        <p:spPr/>
        <p:txBody>
          <a:bodyPr/>
          <a:lstStyle/>
          <a:p>
            <a:pPr algn="l"/>
            <a:r>
              <a:rPr lang="en-US" dirty="0" smtClean="0">
                <a:solidFill>
                  <a:schemeClr val="tx1">
                    <a:lumMod val="50000"/>
                  </a:schemeClr>
                </a:solidFill>
              </a:rPr>
              <a:t>Supplies:</a:t>
            </a:r>
            <a:endParaRPr lang="en-US" dirty="0">
              <a:solidFill>
                <a:schemeClr val="tx1">
                  <a:lumMod val="50000"/>
                </a:schemeClr>
              </a:solidFill>
            </a:endParaRPr>
          </a:p>
        </p:txBody>
      </p:sp>
      <p:sp>
        <p:nvSpPr>
          <p:cNvPr id="8" name="Content Placeholder 7"/>
          <p:cNvSpPr>
            <a:spLocks noGrp="1"/>
          </p:cNvSpPr>
          <p:nvPr>
            <p:ph sz="quarter" idx="4"/>
          </p:nvPr>
        </p:nvSpPr>
        <p:spPr/>
        <p:txBody>
          <a:bodyPr>
            <a:normAutofit lnSpcReduction="10000"/>
          </a:bodyPr>
          <a:lstStyle/>
          <a:p>
            <a:pPr marL="228600" indent="-171450">
              <a:spcBef>
                <a:spcPts val="0"/>
              </a:spcBef>
              <a:buClrTx/>
              <a:buSzTx/>
              <a:buFont typeface="Arial" panose="020B0604020202020204" pitchFamily="34" charset="0"/>
              <a:buChar char="•"/>
              <a:defRPr/>
            </a:pPr>
            <a:r>
              <a:rPr lang="en-US" dirty="0" smtClean="0">
                <a:solidFill>
                  <a:schemeClr val="tx1">
                    <a:lumMod val="50000"/>
                  </a:schemeClr>
                </a:solidFill>
              </a:rPr>
              <a:t>PowerPoint</a:t>
            </a:r>
            <a:endParaRPr lang="en-US" dirty="0">
              <a:solidFill>
                <a:schemeClr val="tx1">
                  <a:lumMod val="50000"/>
                </a:schemeClr>
              </a:solidFill>
            </a:endParaRPr>
          </a:p>
          <a:p>
            <a:pPr marL="228600" indent="-171450">
              <a:spcBef>
                <a:spcPts val="0"/>
              </a:spcBef>
              <a:buClrTx/>
              <a:buSzTx/>
              <a:buFont typeface="Arial" panose="020B0604020202020204" pitchFamily="34" charset="0"/>
              <a:buChar char="•"/>
              <a:defRPr/>
            </a:pPr>
            <a:r>
              <a:rPr lang="en-US" dirty="0" smtClean="0">
                <a:solidFill>
                  <a:schemeClr val="tx1">
                    <a:lumMod val="50000"/>
                  </a:schemeClr>
                </a:solidFill>
              </a:rPr>
              <a:t>Chart </a:t>
            </a:r>
            <a:r>
              <a:rPr lang="en-US" dirty="0">
                <a:solidFill>
                  <a:schemeClr val="tx1">
                    <a:lumMod val="50000"/>
                  </a:schemeClr>
                </a:solidFill>
              </a:rPr>
              <a:t>Paper </a:t>
            </a:r>
            <a:endParaRPr lang="en-US" dirty="0" smtClean="0">
              <a:solidFill>
                <a:schemeClr val="tx1">
                  <a:lumMod val="50000"/>
                </a:schemeClr>
              </a:solidFill>
            </a:endParaRPr>
          </a:p>
          <a:p>
            <a:pPr marL="228600" indent="-171450">
              <a:spcBef>
                <a:spcPts val="0"/>
              </a:spcBef>
              <a:buClrTx/>
              <a:buSzTx/>
              <a:buFont typeface="Arial" panose="020B0604020202020204" pitchFamily="34" charset="0"/>
              <a:buChar char="•"/>
              <a:defRPr/>
            </a:pPr>
            <a:r>
              <a:rPr lang="en-US" dirty="0" smtClean="0">
                <a:solidFill>
                  <a:schemeClr val="tx1">
                    <a:lumMod val="50000"/>
                  </a:schemeClr>
                </a:solidFill>
              </a:rPr>
              <a:t>Stickie Notes</a:t>
            </a:r>
          </a:p>
          <a:p>
            <a:pPr marL="228600" indent="-171450">
              <a:spcBef>
                <a:spcPts val="0"/>
              </a:spcBef>
              <a:buClrTx/>
              <a:buSzTx/>
              <a:buFont typeface="Arial" panose="020B0604020202020204" pitchFamily="34" charset="0"/>
              <a:buChar char="•"/>
              <a:defRPr/>
            </a:pPr>
            <a:r>
              <a:rPr lang="en-US" dirty="0" smtClean="0">
                <a:solidFill>
                  <a:schemeClr val="tx1">
                    <a:lumMod val="50000"/>
                  </a:schemeClr>
                </a:solidFill>
              </a:rPr>
              <a:t>Markers </a:t>
            </a:r>
          </a:p>
          <a:p>
            <a:pPr marL="228600" indent="-171450">
              <a:spcBef>
                <a:spcPts val="0"/>
              </a:spcBef>
              <a:buClrTx/>
              <a:defRPr/>
            </a:pPr>
            <a:r>
              <a:rPr lang="en-US" dirty="0" smtClean="0">
                <a:solidFill>
                  <a:schemeClr val="tx1">
                    <a:lumMod val="50000"/>
                  </a:schemeClr>
                </a:solidFill>
              </a:rPr>
              <a:t>Shared </a:t>
            </a:r>
            <a:r>
              <a:rPr lang="en-US" dirty="0">
                <a:solidFill>
                  <a:schemeClr val="tx1">
                    <a:lumMod val="50000"/>
                  </a:schemeClr>
                </a:solidFill>
              </a:rPr>
              <a:t>Google Folder: </a:t>
            </a:r>
          </a:p>
          <a:p>
            <a:pPr marL="502920" lvl="1" indent="-171450">
              <a:spcBef>
                <a:spcPts val="0"/>
              </a:spcBef>
              <a:buClrTx/>
              <a:defRPr/>
            </a:pPr>
            <a:r>
              <a:rPr lang="en-US" sz="2400" dirty="0" smtClean="0">
                <a:solidFill>
                  <a:schemeClr val="tx1">
                    <a:lumMod val="50000"/>
                  </a:schemeClr>
                </a:solidFill>
              </a:rPr>
              <a:t>2 - Unpacking: Unpacking  </a:t>
            </a:r>
            <a:endParaRPr lang="en-US" sz="2400" dirty="0">
              <a:solidFill>
                <a:schemeClr val="tx1">
                  <a:lumMod val="50000"/>
                </a:schemeClr>
              </a:solidFill>
            </a:endParaRPr>
          </a:p>
          <a:p>
            <a:pPr marL="228600" indent="-171450">
              <a:spcBef>
                <a:spcPts val="0"/>
              </a:spcBef>
              <a:buClrTx/>
              <a:defRPr/>
            </a:pPr>
            <a:r>
              <a:rPr lang="en-US" dirty="0">
                <a:solidFill>
                  <a:schemeClr val="tx1">
                    <a:lumMod val="50000"/>
                  </a:schemeClr>
                </a:solidFill>
              </a:rPr>
              <a:t>Participant </a:t>
            </a:r>
            <a:r>
              <a:rPr lang="en-US" dirty="0" smtClean="0">
                <a:solidFill>
                  <a:schemeClr val="tx1">
                    <a:lumMod val="50000"/>
                  </a:schemeClr>
                </a:solidFill>
              </a:rPr>
              <a:t>Workbook</a:t>
            </a:r>
          </a:p>
          <a:p>
            <a:pPr marL="228600" indent="-171450">
              <a:spcBef>
                <a:spcPts val="0"/>
              </a:spcBef>
              <a:buClrTx/>
              <a:defRPr/>
            </a:pPr>
            <a:r>
              <a:rPr lang="en-US" dirty="0" smtClean="0">
                <a:solidFill>
                  <a:schemeClr val="tx1">
                    <a:lumMod val="50000"/>
                  </a:schemeClr>
                </a:solidFill>
              </a:rPr>
              <a:t>Performance Expectations and corresponding Disciplinary Core Ideas from the Framework. </a:t>
            </a:r>
            <a:endParaRPr lang="en-US" dirty="0">
              <a:solidFill>
                <a:schemeClr val="tx1">
                  <a:lumMod val="50000"/>
                </a:schemeClr>
              </a:solidFill>
            </a:endParaRPr>
          </a:p>
          <a:p>
            <a:pPr marL="57150" indent="0">
              <a:spcBef>
                <a:spcPts val="0"/>
              </a:spcBef>
              <a:buClrTx/>
              <a:buSzTx/>
              <a:buNone/>
              <a:defRPr/>
            </a:pPr>
            <a:endParaRPr lang="en-US" dirty="0" smtClean="0">
              <a:solidFill>
                <a:schemeClr val="tx1">
                  <a:lumMod val="50000"/>
                </a:schemeClr>
              </a:solidFill>
            </a:endParaRPr>
          </a:p>
        </p:txBody>
      </p:sp>
      <p:sp>
        <p:nvSpPr>
          <p:cNvPr id="4" name="Title 3"/>
          <p:cNvSpPr>
            <a:spLocks noGrp="1"/>
          </p:cNvSpPr>
          <p:nvPr>
            <p:ph type="title"/>
          </p:nvPr>
        </p:nvSpPr>
        <p:spPr>
          <a:xfrm>
            <a:off x="625475" y="296418"/>
            <a:ext cx="8229600" cy="665162"/>
          </a:xfrm>
        </p:spPr>
        <p:txBody>
          <a:bodyPr>
            <a:normAutofit/>
          </a:bodyPr>
          <a:lstStyle/>
          <a:p>
            <a:r>
              <a:rPr lang="en-US" dirty="0" smtClean="0">
                <a:ln w="13335" cmpd="sng">
                  <a:solidFill>
                    <a:schemeClr val="bg2"/>
                  </a:solidFill>
                  <a:prstDash val="solid"/>
                </a:ln>
              </a:rPr>
              <a:t>Session 2: Facilitator Notes</a:t>
            </a:r>
            <a:endParaRPr lang="en-US" dirty="0">
              <a:ln w="13335" cmpd="sng">
                <a:solidFill>
                  <a:schemeClr val="bg2"/>
                </a:solidFill>
                <a:prstDash val="solid"/>
              </a:ln>
            </a:endParaRPr>
          </a:p>
        </p:txBody>
      </p:sp>
      <p:pic>
        <p:nvPicPr>
          <p:cNvPr id="3078" name="Picture 6" descr="http://cdn.sheknows.com/articles/2012/01/red-thumbt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61036"/>
            <a:ext cx="463550" cy="77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5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Unpack to </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Make Sense </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latin typeface="Tahoma" panose="020B0604030504040204" pitchFamily="34" charset="0"/>
                <a:ea typeface="Tahoma" panose="020B0604030504040204" pitchFamily="34" charset="0"/>
                <a:cs typeface="Tahoma" panose="020B0604030504040204" pitchFamily="34" charset="0"/>
              </a:rPr>
              <a:t>of the Science</a:t>
            </a:r>
          </a:p>
        </p:txBody>
      </p:sp>
      <p:sp>
        <p:nvSpPr>
          <p:cNvPr id="21" name="Subtitle 20"/>
          <p:cNvSpPr>
            <a:spLocks noGrp="1"/>
          </p:cNvSpPr>
          <p:nvPr>
            <p:ph type="subTitle" idx="1"/>
          </p:nvPr>
        </p:nvSpPr>
        <p:spPr/>
        <p:txBody>
          <a:bodyPr/>
          <a:lstStyle/>
          <a:p>
            <a:endParaRPr lang="en-US" dirty="0"/>
          </a:p>
        </p:txBody>
      </p:sp>
      <p:pic>
        <p:nvPicPr>
          <p:cNvPr id="19" name="Picture Placeholder 18"/>
          <p:cNvPicPr>
            <a:picLocks noGrp="1" noChangeAspect="1"/>
          </p:cNvPicPr>
          <p:nvPr>
            <p:ph type="pic" idx="4294967295"/>
          </p:nvPr>
        </p:nvPicPr>
        <p:blipFill rotWithShape="1">
          <a:blip r:embed="rId3" cstate="screen">
            <a:extLst>
              <a:ext uri="{28A0092B-C50C-407E-A947-70E740481C1C}">
                <a14:useLocalDpi xmlns:a14="http://schemas.microsoft.com/office/drawing/2010/main"/>
              </a:ext>
            </a:extLst>
          </a:blip>
          <a:srcRect l="-414"/>
          <a:stretch/>
        </p:blipFill>
        <p:spPr>
          <a:xfrm>
            <a:off x="343502" y="584200"/>
            <a:ext cx="3949098" cy="4741909"/>
          </a:xfrm>
          <a:prstGeom prst="roundRect">
            <a:avLst>
              <a:gd name="adj" fmla="val 4167"/>
            </a:avLst>
          </a:prstGeom>
          <a:solidFill>
            <a:srgbClr val="FFFFFF"/>
          </a:solidFill>
          <a:ln w="76200" cap="sq">
            <a:solidFill>
              <a:srgbClr val="3342B3"/>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TextBox 21"/>
          <p:cNvSpPr txBox="1"/>
          <p:nvPr/>
        </p:nvSpPr>
        <p:spPr>
          <a:xfrm>
            <a:off x="4864100" y="152400"/>
            <a:ext cx="3035300" cy="1938992"/>
          </a:xfrm>
          <a:prstGeom prst="rect">
            <a:avLst/>
          </a:prstGeom>
          <a:noFill/>
        </p:spPr>
        <p:txBody>
          <a:bodyPr wrap="square" rtlCol="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Storyline Development </a:t>
            </a:r>
          </a:p>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Process</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4" descr="http://www.liaim.com/Green_Arrow-White_Background.gif"/>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3772" y="1634349"/>
            <a:ext cx="630616"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164"/>
            <a:ext cx="3296653" cy="1143000"/>
          </a:xfrm>
        </p:spPr>
        <p:txBody>
          <a:bodyPr/>
          <a:lstStyle/>
          <a:p>
            <a:pPr algn="ctr"/>
            <a:r>
              <a:rPr lang="en-US" dirty="0" smtClean="0"/>
              <a:t>Sample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7621" y="1027664"/>
            <a:ext cx="3950807" cy="5267742"/>
          </a:xfrm>
        </p:spPr>
      </p:pic>
    </p:spTree>
    <p:extLst>
      <p:ext uri="{BB962C8B-B14F-4D97-AF65-F5344CB8AC3E}">
        <p14:creationId xmlns:p14="http://schemas.microsoft.com/office/powerpoint/2010/main" val="1574223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1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Austin">
  <a:themeElements>
    <a:clrScheme name="Custom 26">
      <a:dk1>
        <a:srgbClr val="0070C0"/>
      </a:dk1>
      <a:lt1>
        <a:srgbClr val="FFFFFF"/>
      </a:lt1>
      <a:dk2>
        <a:srgbClr val="0070C0"/>
      </a:dk2>
      <a:lt2>
        <a:srgbClr val="D4D4D4"/>
      </a:lt2>
      <a:accent1>
        <a:srgbClr val="92D050"/>
      </a:accent1>
      <a:accent2>
        <a:srgbClr val="3342B3"/>
      </a:accent2>
      <a:accent3>
        <a:srgbClr val="FF9900"/>
      </a:accent3>
      <a:accent4>
        <a:srgbClr val="7D8F8C"/>
      </a:accent4>
      <a:accent5>
        <a:srgbClr val="D06B20"/>
      </a:accent5>
      <a:accent6>
        <a:srgbClr val="958B8B"/>
      </a:accent6>
      <a:hlink>
        <a:srgbClr val="FF9900"/>
      </a:hlink>
      <a:folHlink>
        <a:srgbClr val="0070C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Thatch">
  <a:themeElements>
    <a:clrScheme name="Custom 13">
      <a:dk1>
        <a:srgbClr val="0044CC"/>
      </a:dk1>
      <a:lt1>
        <a:srgbClr val="FFFFFF"/>
      </a:lt1>
      <a:dk2>
        <a:srgbClr val="0070C0"/>
      </a:dk2>
      <a:lt2>
        <a:srgbClr val="D4D4D4"/>
      </a:lt2>
      <a:accent1>
        <a:srgbClr val="92D050"/>
      </a:accent1>
      <a:accent2>
        <a:srgbClr val="0070C0"/>
      </a:accent2>
      <a:accent3>
        <a:srgbClr val="FF9900"/>
      </a:accent3>
      <a:accent4>
        <a:srgbClr val="7D8F8C"/>
      </a:accent4>
      <a:accent5>
        <a:srgbClr val="D06B20"/>
      </a:accent5>
      <a:accent6>
        <a:srgbClr val="958B8B"/>
      </a:accent6>
      <a:hlink>
        <a:srgbClr val="FF9900"/>
      </a:hlink>
      <a:folHlink>
        <a:srgbClr val="0070C0"/>
      </a:folHlink>
    </a:clrScheme>
    <a:fontScheme name="Custom 18">
      <a:majorFont>
        <a:latin typeface="Tahoma"/>
        <a:ea typeface=""/>
        <a:cs typeface=""/>
      </a:majorFont>
      <a:minorFont>
        <a:latin typeface="Calibri"/>
        <a:ea typeface=""/>
        <a:cs typeface=""/>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Thatch">
  <a:themeElements>
    <a:clrScheme name="Custom 13">
      <a:dk1>
        <a:srgbClr val="0044CC"/>
      </a:dk1>
      <a:lt1>
        <a:srgbClr val="FFFFFF"/>
      </a:lt1>
      <a:dk2>
        <a:srgbClr val="0070C0"/>
      </a:dk2>
      <a:lt2>
        <a:srgbClr val="D4D4D4"/>
      </a:lt2>
      <a:accent1>
        <a:srgbClr val="92D050"/>
      </a:accent1>
      <a:accent2>
        <a:srgbClr val="0070C0"/>
      </a:accent2>
      <a:accent3>
        <a:srgbClr val="FF9900"/>
      </a:accent3>
      <a:accent4>
        <a:srgbClr val="7D8F8C"/>
      </a:accent4>
      <a:accent5>
        <a:srgbClr val="D06B20"/>
      </a:accent5>
      <a:accent6>
        <a:srgbClr val="958B8B"/>
      </a:accent6>
      <a:hlink>
        <a:srgbClr val="FF9900"/>
      </a:hlink>
      <a:folHlink>
        <a:srgbClr val="0070C0"/>
      </a:folHlink>
    </a:clrScheme>
    <a:fontScheme name="Custom 18">
      <a:majorFont>
        <a:latin typeface="Tahoma"/>
        <a:ea typeface=""/>
        <a:cs typeface=""/>
      </a:majorFont>
      <a:minorFont>
        <a:latin typeface="Calibri"/>
        <a:ea typeface=""/>
        <a:cs typeface=""/>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5.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2_Mod">
  <a:themeElements>
    <a:clrScheme name="Custom 29">
      <a:dk1>
        <a:sysClr val="windowText" lastClr="000000"/>
      </a:dk1>
      <a:lt1>
        <a:sysClr val="window" lastClr="FFFFFF"/>
      </a:lt1>
      <a:dk2>
        <a:srgbClr val="5A6378"/>
      </a:dk2>
      <a:lt2>
        <a:srgbClr val="D4D4D6"/>
      </a:lt2>
      <a:accent1>
        <a:srgbClr val="FF9900"/>
      </a:accent1>
      <a:accent2>
        <a:srgbClr val="FFFFFF"/>
      </a:accent2>
      <a:accent3>
        <a:srgbClr val="1D3DA3"/>
      </a:accent3>
      <a:accent4>
        <a:srgbClr val="92D050"/>
      </a:accent4>
      <a:accent5>
        <a:srgbClr val="000000"/>
      </a:accent5>
      <a:accent6>
        <a:srgbClr val="C64847"/>
      </a:accent6>
      <a:hlink>
        <a:srgbClr val="168BBA"/>
      </a:hlink>
      <a:folHlink>
        <a:srgbClr val="680000"/>
      </a:folHlink>
    </a:clrScheme>
    <a:fontScheme name="Custom 7">
      <a:majorFont>
        <a:latin typeface="Disney Simple"/>
        <a:ea typeface=""/>
        <a:cs typeface=""/>
      </a:majorFont>
      <a:minorFont>
        <a:latin typeface="Calibri"/>
        <a:ea typeface=""/>
        <a:cs typeface=""/>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Custom 1">
      <a:dk1>
        <a:srgbClr val="5E5E5D"/>
      </a:dk1>
      <a:lt1>
        <a:srgbClr val="FFFFFF"/>
      </a:lt1>
      <a:dk2>
        <a:srgbClr val="FFFFFF"/>
      </a:dk2>
      <a:lt2>
        <a:srgbClr val="FFFFFF"/>
      </a:lt2>
      <a:accent1>
        <a:srgbClr val="004C8B"/>
      </a:accent1>
      <a:accent2>
        <a:srgbClr val="5E5E5D"/>
      </a:accent2>
      <a:accent3>
        <a:srgbClr val="004C8B"/>
      </a:accent3>
      <a:accent4>
        <a:srgbClr val="5E5E5D"/>
      </a:accent4>
      <a:accent5>
        <a:srgbClr val="004C8B"/>
      </a:accent5>
      <a:accent6>
        <a:srgbClr val="5E5E5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38066</TotalTime>
  <Words>3505</Words>
  <Application>Microsoft Office PowerPoint</Application>
  <PresentationFormat>On-screen Show (4:3)</PresentationFormat>
  <Paragraphs>366</Paragraphs>
  <Slides>28</Slides>
  <Notes>25</Notes>
  <HiddenSlides>6</HiddenSlides>
  <MMClips>0</MMClips>
  <ScaleCrop>false</ScaleCrop>
  <HeadingPairs>
    <vt:vector size="4" baseType="variant">
      <vt:variant>
        <vt:lpstr>Theme</vt:lpstr>
      </vt:variant>
      <vt:variant>
        <vt:i4>16</vt:i4>
      </vt:variant>
      <vt:variant>
        <vt:lpstr>Slide Titles</vt:lpstr>
      </vt:variant>
      <vt:variant>
        <vt:i4>28</vt:i4>
      </vt:variant>
    </vt:vector>
  </HeadingPairs>
  <TitlesOfParts>
    <vt:vector size="44" baseType="lpstr">
      <vt:lpstr>1_Office Theme</vt:lpstr>
      <vt:lpstr>2_Office Theme</vt:lpstr>
      <vt:lpstr>Custom Design</vt:lpstr>
      <vt:lpstr>3_Office Theme</vt:lpstr>
      <vt:lpstr>4_Office Theme</vt:lpstr>
      <vt:lpstr>5_Office Theme</vt:lpstr>
      <vt:lpstr>6_Office Theme</vt:lpstr>
      <vt:lpstr>7_Office Theme</vt:lpstr>
      <vt:lpstr>8_Office Theme</vt:lpstr>
      <vt:lpstr>Austin</vt:lpstr>
      <vt:lpstr>9_Office Theme</vt:lpstr>
      <vt:lpstr>2_Thatch</vt:lpstr>
      <vt:lpstr>10_Office Theme</vt:lpstr>
      <vt:lpstr>Thatch</vt:lpstr>
      <vt:lpstr>1_Flow</vt:lpstr>
      <vt:lpstr>2_Mod</vt:lpstr>
      <vt:lpstr>PowerPoint Presentation</vt:lpstr>
      <vt:lpstr>Facilitator Notes – Set Up</vt:lpstr>
      <vt:lpstr>PowerPoint Presentation</vt:lpstr>
      <vt:lpstr>Pre &amp; Post  Survey</vt:lpstr>
      <vt:lpstr>PowerPoint Presentation</vt:lpstr>
      <vt:lpstr>Session 2</vt:lpstr>
      <vt:lpstr>Session 2: Facilitator Notes</vt:lpstr>
      <vt:lpstr>Unpack to  Make Sense  of the Science</vt:lpstr>
      <vt:lpstr>Sample</vt:lpstr>
      <vt:lpstr>Our Target Is…</vt:lpstr>
      <vt:lpstr>Unpack to  Make Sense  of the Science </vt:lpstr>
      <vt:lpstr>Unpack to Make Sense of the Science</vt:lpstr>
      <vt:lpstr>Performance Expectations</vt:lpstr>
      <vt:lpstr>Unpack to  Make Sense  of the Science </vt:lpstr>
      <vt:lpstr>Unpack to  Make Sense  of the Science </vt:lpstr>
      <vt:lpstr>Read &amp; Mark the DCI</vt:lpstr>
      <vt:lpstr>Unpack to  Make Sense  of the Science </vt:lpstr>
      <vt:lpstr>Make Sense of the Ideas</vt:lpstr>
      <vt:lpstr>Make Sense of the Ideas</vt:lpstr>
      <vt:lpstr>Unpack to  Make Sense  of the Science </vt:lpstr>
      <vt:lpstr>PowerPoint Presentation</vt:lpstr>
      <vt:lpstr>PowerPoint Presentation</vt:lpstr>
      <vt:lpstr>PowerPoint Presentation</vt:lpstr>
      <vt:lpstr>Unpack to  Make Sense  of the Science </vt:lpstr>
      <vt:lpstr>Summarize the Ideas </vt:lpstr>
      <vt:lpstr>Unpack to  Make Sense  of the Science </vt:lpstr>
      <vt:lpstr>Unpack to  Make Sense  of the Science </vt:lpstr>
      <vt:lpstr>Session 2 Reflection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Park</dc:creator>
  <cp:lastModifiedBy>Aimee Park</cp:lastModifiedBy>
  <cp:revision>1468</cp:revision>
  <cp:lastPrinted>2015-11-18T12:20:05Z</cp:lastPrinted>
  <dcterms:created xsi:type="dcterms:W3CDTF">2013-02-05T17:25:42Z</dcterms:created>
  <dcterms:modified xsi:type="dcterms:W3CDTF">2016-10-11T21:25:28Z</dcterms:modified>
</cp:coreProperties>
</file>