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2" r:id="rId1"/>
  </p:sldMasterIdLst>
  <p:notesMasterIdLst>
    <p:notesMasterId r:id="rId87"/>
  </p:notesMasterIdLst>
  <p:sldIdLst>
    <p:sldId id="363" r:id="rId2"/>
    <p:sldId id="256" r:id="rId3"/>
    <p:sldId id="257" r:id="rId4"/>
    <p:sldId id="258" r:id="rId5"/>
    <p:sldId id="259" r:id="rId6"/>
    <p:sldId id="260" r:id="rId7"/>
    <p:sldId id="261" r:id="rId8"/>
    <p:sldId id="262" r:id="rId9"/>
    <p:sldId id="264" r:id="rId10"/>
    <p:sldId id="265" r:id="rId11"/>
    <p:sldId id="266" r:id="rId12"/>
    <p:sldId id="267" r:id="rId13"/>
    <p:sldId id="268" r:id="rId14"/>
    <p:sldId id="269" r:id="rId15"/>
    <p:sldId id="270" r:id="rId16"/>
    <p:sldId id="271" r:id="rId17"/>
    <p:sldId id="272" r:id="rId18"/>
    <p:sldId id="274" r:id="rId19"/>
    <p:sldId id="275" r:id="rId20"/>
    <p:sldId id="276" r:id="rId21"/>
    <p:sldId id="277" r:id="rId22"/>
    <p:sldId id="278" r:id="rId23"/>
    <p:sldId id="279" r:id="rId24"/>
    <p:sldId id="280" r:id="rId25"/>
    <p:sldId id="281" r:id="rId26"/>
    <p:sldId id="282" r:id="rId27"/>
    <p:sldId id="283" r:id="rId28"/>
    <p:sldId id="285" r:id="rId29"/>
    <p:sldId id="286" r:id="rId30"/>
    <p:sldId id="287" r:id="rId31"/>
    <p:sldId id="288" r:id="rId32"/>
    <p:sldId id="289" r:id="rId33"/>
    <p:sldId id="293" r:id="rId34"/>
    <p:sldId id="294" r:id="rId35"/>
    <p:sldId id="295" r:id="rId36"/>
    <p:sldId id="296" r:id="rId37"/>
    <p:sldId id="297" r:id="rId38"/>
    <p:sldId id="355" r:id="rId39"/>
    <p:sldId id="299" r:id="rId40"/>
    <p:sldId id="300" r:id="rId41"/>
    <p:sldId id="356" r:id="rId42"/>
    <p:sldId id="302" r:id="rId43"/>
    <p:sldId id="303" r:id="rId44"/>
    <p:sldId id="351" r:id="rId45"/>
    <p:sldId id="304" r:id="rId46"/>
    <p:sldId id="305" r:id="rId47"/>
    <p:sldId id="306" r:id="rId48"/>
    <p:sldId id="362" r:id="rId49"/>
    <p:sldId id="352" r:id="rId50"/>
    <p:sldId id="309" r:id="rId51"/>
    <p:sldId id="311" r:id="rId52"/>
    <p:sldId id="312" r:id="rId53"/>
    <p:sldId id="313" r:id="rId54"/>
    <p:sldId id="314" r:id="rId55"/>
    <p:sldId id="315" r:id="rId56"/>
    <p:sldId id="316" r:id="rId57"/>
    <p:sldId id="317" r:id="rId58"/>
    <p:sldId id="318" r:id="rId59"/>
    <p:sldId id="319" r:id="rId60"/>
    <p:sldId id="353" r:id="rId61"/>
    <p:sldId id="358" r:id="rId62"/>
    <p:sldId id="322" r:id="rId63"/>
    <p:sldId id="323" r:id="rId64"/>
    <p:sldId id="324" r:id="rId65"/>
    <p:sldId id="325" r:id="rId66"/>
    <p:sldId id="326" r:id="rId67"/>
    <p:sldId id="327" r:id="rId68"/>
    <p:sldId id="359" r:id="rId69"/>
    <p:sldId id="329" r:id="rId70"/>
    <p:sldId id="330" r:id="rId71"/>
    <p:sldId id="331" r:id="rId72"/>
    <p:sldId id="332" r:id="rId73"/>
    <p:sldId id="333" r:id="rId74"/>
    <p:sldId id="334" r:id="rId75"/>
    <p:sldId id="335" r:id="rId76"/>
    <p:sldId id="336" r:id="rId77"/>
    <p:sldId id="337" r:id="rId78"/>
    <p:sldId id="338" r:id="rId79"/>
    <p:sldId id="339" r:id="rId80"/>
    <p:sldId id="354" r:id="rId81"/>
    <p:sldId id="344" r:id="rId82"/>
    <p:sldId id="360" r:id="rId83"/>
    <p:sldId id="361" r:id="rId84"/>
    <p:sldId id="345" r:id="rId85"/>
    <p:sldId id="347" r:id="rId86"/>
  </p:sldIdLst>
  <p:sldSz cx="9144000" cy="6858000" type="screen4x3"/>
  <p:notesSz cx="7010400" cy="92964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678E"/>
    <a:srgbClr val="00678E"/>
    <a:srgbClr val="006792"/>
    <a:srgbClr val="005E92"/>
    <a:srgbClr val="005992"/>
    <a:srgbClr val="005392"/>
    <a:srgbClr val="00518E"/>
    <a:srgbClr val="0060A8"/>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6AA09D-30FC-4AFF-B0E6-A608E2C5ACC3}">
  <a:tblStyle styleId="{D06AA09D-30FC-4AFF-B0E6-A608E2C5ACC3}" styleName="Table_0">
    <a:wholeTbl>
      <a:tcTxStyle b="off" i="off">
        <a:font>
          <a:latin typeface="Times New Roman"/>
          <a:ea typeface="Times New Roman"/>
          <a:cs typeface="Times New Roman"/>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FF3F9"/>
          </a:solidFill>
        </a:fill>
      </a:tcStyle>
    </a:wholeTbl>
    <a:band1H>
      <a:tcStyle>
        <a:tcBdr/>
        <a:fill>
          <a:solidFill>
            <a:srgbClr val="DBE5F1"/>
          </a:solidFill>
        </a:fill>
      </a:tcStyle>
    </a:band1H>
    <a:band1V>
      <a:tcStyle>
        <a:tcBdr/>
        <a:fill>
          <a:solidFill>
            <a:srgbClr val="DBE5F1"/>
          </a:solidFill>
        </a:fill>
      </a:tcStyle>
    </a:band1V>
    <a:lastCol>
      <a:tcTxStyle b="on" i="off">
        <a:font>
          <a:latin typeface="Times New Roman"/>
          <a:ea typeface="Times New Roman"/>
          <a:cs typeface="Times New Roman"/>
        </a:font>
        <a:schemeClr val="lt1"/>
      </a:tcTxStyle>
      <a:tcStyle>
        <a:tcBdr/>
        <a:fill>
          <a:solidFill>
            <a:schemeClr val="accent1"/>
          </a:solidFill>
        </a:fill>
      </a:tcStyle>
    </a:lastCol>
    <a:firstCol>
      <a:tcTxStyle b="on" i="off">
        <a:font>
          <a:latin typeface="Times New Roman"/>
          <a:ea typeface="Times New Roman"/>
          <a:cs typeface="Times New Roman"/>
        </a:font>
        <a:schemeClr val="lt1"/>
      </a:tcTxStyle>
      <a:tcStyle>
        <a:tcBdr/>
        <a:fill>
          <a:solidFill>
            <a:schemeClr val="accent1"/>
          </a:solidFill>
        </a:fill>
      </a:tcStyle>
    </a:firstCol>
    <a:lastRow>
      <a:tcTxStyle b="on" i="off">
        <a:font>
          <a:latin typeface="Times New Roman"/>
          <a:ea typeface="Times New Roman"/>
          <a:cs typeface="Times New Roman"/>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Times New Roman"/>
          <a:ea typeface="Times New Roman"/>
          <a:cs typeface="Times New Roman"/>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467" autoAdjust="0"/>
  </p:normalViewPr>
  <p:slideViewPr>
    <p:cSldViewPr snapToGrid="0" snapToObjects="1">
      <p:cViewPr varScale="1">
        <p:scale>
          <a:sx n="70" d="100"/>
          <a:sy n="70" d="100"/>
        </p:scale>
        <p:origin x="1386"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2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A012E5-F7DE-4E5A-A991-54286F9EE0F5}"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02D17B32-DD9F-446B-94F3-E719D5E2579A}">
      <dgm:prSet phldrT="[Text]"/>
      <dgm:spPr>
        <a:ln w="3175"/>
      </dgm:spPr>
      <dgm:t>
        <a:bodyPr/>
        <a:lstStyle/>
        <a:p>
          <a:r>
            <a:rPr lang="en-US" dirty="0" smtClean="0">
              <a:solidFill>
                <a:schemeClr val="tx1"/>
              </a:solidFill>
            </a:rPr>
            <a:t>Assess Current Practices</a:t>
          </a:r>
          <a:endParaRPr lang="en-US" dirty="0">
            <a:solidFill>
              <a:schemeClr val="tx1"/>
            </a:solidFill>
          </a:endParaRPr>
        </a:p>
      </dgm:t>
    </dgm:pt>
    <dgm:pt modelId="{ABC96094-B001-47E4-916A-9C1AEB6F7037}" type="parTrans" cxnId="{DE411976-C9C7-46D9-9E7F-BC44C34EC1A8}">
      <dgm:prSet/>
      <dgm:spPr/>
      <dgm:t>
        <a:bodyPr/>
        <a:lstStyle/>
        <a:p>
          <a:endParaRPr lang="en-US"/>
        </a:p>
      </dgm:t>
    </dgm:pt>
    <dgm:pt modelId="{E8DE8F46-6EEE-4DD3-9CDE-005FA0BA096F}" type="sibTrans" cxnId="{DE411976-C9C7-46D9-9E7F-BC44C34EC1A8}">
      <dgm:prSet/>
      <dgm:spPr/>
      <dgm:t>
        <a:bodyPr/>
        <a:lstStyle/>
        <a:p>
          <a:endParaRPr lang="en-US"/>
        </a:p>
      </dgm:t>
    </dgm:pt>
    <dgm:pt modelId="{57880F4F-18D3-42E2-B445-DC870651DC79}">
      <dgm:prSet phldrT="[Text]"/>
      <dgm:spPr>
        <a:solidFill>
          <a:schemeClr val="accent3"/>
        </a:solidFill>
        <a:ln w="3175"/>
      </dgm:spPr>
      <dgm:t>
        <a:bodyPr/>
        <a:lstStyle/>
        <a:p>
          <a:r>
            <a:rPr lang="en-US" dirty="0" smtClean="0">
              <a:solidFill>
                <a:schemeClr val="tx1"/>
              </a:solidFill>
            </a:rPr>
            <a:t>Choose a Goal</a:t>
          </a:r>
        </a:p>
        <a:p>
          <a:r>
            <a:rPr lang="en-US" dirty="0" smtClean="0">
              <a:solidFill>
                <a:schemeClr val="tx1"/>
              </a:solidFill>
            </a:rPr>
            <a:t>Create a Plan</a:t>
          </a:r>
          <a:endParaRPr lang="en-US" dirty="0">
            <a:solidFill>
              <a:schemeClr val="tx1"/>
            </a:solidFill>
          </a:endParaRPr>
        </a:p>
      </dgm:t>
    </dgm:pt>
    <dgm:pt modelId="{B9F48A4A-5DF4-44D3-A379-9489E6F6E4C1}" type="parTrans" cxnId="{DD0A701C-EB1B-4780-A314-9FFC758AF543}">
      <dgm:prSet/>
      <dgm:spPr/>
      <dgm:t>
        <a:bodyPr/>
        <a:lstStyle/>
        <a:p>
          <a:endParaRPr lang="en-US"/>
        </a:p>
      </dgm:t>
    </dgm:pt>
    <dgm:pt modelId="{6C60F527-9AE9-448C-9644-2EF7C96C2931}" type="sibTrans" cxnId="{DD0A701C-EB1B-4780-A314-9FFC758AF543}">
      <dgm:prSet/>
      <dgm:spPr/>
      <dgm:t>
        <a:bodyPr/>
        <a:lstStyle/>
        <a:p>
          <a:endParaRPr lang="en-US"/>
        </a:p>
      </dgm:t>
    </dgm:pt>
    <dgm:pt modelId="{E89E4F91-1675-4123-A6D2-CE09576A7B7C}">
      <dgm:prSet phldrT="[Text]"/>
      <dgm:spPr>
        <a:solidFill>
          <a:schemeClr val="accent6">
            <a:lumMod val="60000"/>
            <a:lumOff val="40000"/>
          </a:schemeClr>
        </a:solidFill>
        <a:ln w="3175"/>
      </dgm:spPr>
      <dgm:t>
        <a:bodyPr/>
        <a:lstStyle/>
        <a:p>
          <a:r>
            <a:rPr lang="en-US" dirty="0" smtClean="0">
              <a:solidFill>
                <a:schemeClr val="tx1"/>
              </a:solidFill>
            </a:rPr>
            <a:t>Implement the Plan</a:t>
          </a:r>
          <a:endParaRPr lang="en-US" dirty="0">
            <a:solidFill>
              <a:schemeClr val="tx1"/>
            </a:solidFill>
          </a:endParaRPr>
        </a:p>
      </dgm:t>
    </dgm:pt>
    <dgm:pt modelId="{5B70C9B2-DAC2-48CE-9054-8166D7594845}" type="parTrans" cxnId="{EFB414E0-E7E3-44EB-8543-78AF244FBA8E}">
      <dgm:prSet/>
      <dgm:spPr/>
      <dgm:t>
        <a:bodyPr/>
        <a:lstStyle/>
        <a:p>
          <a:endParaRPr lang="en-US"/>
        </a:p>
      </dgm:t>
    </dgm:pt>
    <dgm:pt modelId="{B6F78EE8-E63A-4BA4-AAF7-1D5C4BF8BD83}" type="sibTrans" cxnId="{EFB414E0-E7E3-44EB-8543-78AF244FBA8E}">
      <dgm:prSet/>
      <dgm:spPr/>
      <dgm:t>
        <a:bodyPr/>
        <a:lstStyle/>
        <a:p>
          <a:endParaRPr lang="en-US"/>
        </a:p>
      </dgm:t>
    </dgm:pt>
    <dgm:pt modelId="{74451D1C-D70C-4462-8D66-39CC1477CA1D}">
      <dgm:prSet phldrT="[Text]"/>
      <dgm:spPr>
        <a:solidFill>
          <a:srgbClr val="FF9933"/>
        </a:solidFill>
        <a:ln w="3175"/>
      </dgm:spPr>
      <dgm:t>
        <a:bodyPr/>
        <a:lstStyle/>
        <a:p>
          <a:r>
            <a:rPr lang="en-US" dirty="0" smtClean="0">
              <a:solidFill>
                <a:schemeClr val="tx1"/>
              </a:solidFill>
            </a:rPr>
            <a:t>Monitor the Plan</a:t>
          </a:r>
          <a:endParaRPr lang="en-US" dirty="0">
            <a:solidFill>
              <a:schemeClr val="tx1"/>
            </a:solidFill>
          </a:endParaRPr>
        </a:p>
      </dgm:t>
    </dgm:pt>
    <dgm:pt modelId="{7C0320D1-4D17-4C57-B716-6D4E3057D937}" type="parTrans" cxnId="{3C1FDD92-3CF5-4E19-BA56-B433D7712E04}">
      <dgm:prSet/>
      <dgm:spPr/>
      <dgm:t>
        <a:bodyPr/>
        <a:lstStyle/>
        <a:p>
          <a:endParaRPr lang="en-US"/>
        </a:p>
      </dgm:t>
    </dgm:pt>
    <dgm:pt modelId="{48D5D8E8-9550-475E-8582-0AA9FCC409E2}" type="sibTrans" cxnId="{3C1FDD92-3CF5-4E19-BA56-B433D7712E04}">
      <dgm:prSet/>
      <dgm:spPr/>
      <dgm:t>
        <a:bodyPr/>
        <a:lstStyle/>
        <a:p>
          <a:endParaRPr lang="en-US"/>
        </a:p>
      </dgm:t>
    </dgm:pt>
    <dgm:pt modelId="{13E0D841-125F-499F-934A-B32DE2E2DF3E}">
      <dgm:prSet phldrT="[Text]"/>
      <dgm:spPr>
        <a:solidFill>
          <a:schemeClr val="accent4">
            <a:lumMod val="40000"/>
            <a:lumOff val="60000"/>
          </a:schemeClr>
        </a:solidFill>
        <a:ln w="3175"/>
      </dgm:spPr>
      <dgm:t>
        <a:bodyPr/>
        <a:lstStyle/>
        <a:p>
          <a:r>
            <a:rPr lang="en-US" dirty="0" smtClean="0">
              <a:solidFill>
                <a:schemeClr val="tx1"/>
              </a:solidFill>
            </a:rPr>
            <a:t>Make Adjustments</a:t>
          </a:r>
          <a:endParaRPr lang="en-US" dirty="0">
            <a:solidFill>
              <a:schemeClr val="tx1"/>
            </a:solidFill>
          </a:endParaRPr>
        </a:p>
      </dgm:t>
    </dgm:pt>
    <dgm:pt modelId="{D2B0279F-2B44-4EC2-A196-4896D6A3247C}" type="parTrans" cxnId="{B5519F6B-BDD3-4883-B549-F128D3BD67AF}">
      <dgm:prSet/>
      <dgm:spPr/>
      <dgm:t>
        <a:bodyPr/>
        <a:lstStyle/>
        <a:p>
          <a:endParaRPr lang="en-US"/>
        </a:p>
      </dgm:t>
    </dgm:pt>
    <dgm:pt modelId="{99F79642-7FBB-4200-9DE5-EE7D4C0F225D}" type="sibTrans" cxnId="{B5519F6B-BDD3-4883-B549-F128D3BD67AF}">
      <dgm:prSet/>
      <dgm:spPr/>
      <dgm:t>
        <a:bodyPr/>
        <a:lstStyle/>
        <a:p>
          <a:endParaRPr lang="en-US"/>
        </a:p>
      </dgm:t>
    </dgm:pt>
    <dgm:pt modelId="{07768D74-A6C4-43E6-B16F-7A9416C6F9B1}" type="pres">
      <dgm:prSet presAssocID="{4FA012E5-F7DE-4E5A-A991-54286F9EE0F5}" presName="cycle" presStyleCnt="0">
        <dgm:presLayoutVars>
          <dgm:dir/>
          <dgm:resizeHandles val="exact"/>
        </dgm:presLayoutVars>
      </dgm:prSet>
      <dgm:spPr/>
      <dgm:t>
        <a:bodyPr/>
        <a:lstStyle/>
        <a:p>
          <a:endParaRPr lang="en-US"/>
        </a:p>
      </dgm:t>
    </dgm:pt>
    <dgm:pt modelId="{83725F1C-7611-49ED-9C2C-8B0F58A20249}" type="pres">
      <dgm:prSet presAssocID="{02D17B32-DD9F-446B-94F3-E719D5E2579A}" presName="node" presStyleLbl="node1" presStyleIdx="0" presStyleCnt="5" custScaleX="147805" custScaleY="93857">
        <dgm:presLayoutVars>
          <dgm:bulletEnabled val="1"/>
        </dgm:presLayoutVars>
      </dgm:prSet>
      <dgm:spPr/>
      <dgm:t>
        <a:bodyPr/>
        <a:lstStyle/>
        <a:p>
          <a:endParaRPr lang="en-US"/>
        </a:p>
      </dgm:t>
    </dgm:pt>
    <dgm:pt modelId="{513B1B02-4F2B-4678-B989-EACBC90F7718}" type="pres">
      <dgm:prSet presAssocID="{02D17B32-DD9F-446B-94F3-E719D5E2579A}" presName="spNode" presStyleCnt="0"/>
      <dgm:spPr/>
    </dgm:pt>
    <dgm:pt modelId="{F2C2FF5F-4D3F-4F6A-AD41-B9BC63993C86}" type="pres">
      <dgm:prSet presAssocID="{E8DE8F46-6EEE-4DD3-9CDE-005FA0BA096F}" presName="sibTrans" presStyleLbl="sibTrans1D1" presStyleIdx="0" presStyleCnt="5"/>
      <dgm:spPr/>
      <dgm:t>
        <a:bodyPr/>
        <a:lstStyle/>
        <a:p>
          <a:endParaRPr lang="en-US"/>
        </a:p>
      </dgm:t>
    </dgm:pt>
    <dgm:pt modelId="{D10EC76B-95B4-40F7-A161-2BDC1D71C29E}" type="pres">
      <dgm:prSet presAssocID="{57880F4F-18D3-42E2-B445-DC870651DC79}" presName="node" presStyleLbl="node1" presStyleIdx="1" presStyleCnt="5" custScaleX="131662">
        <dgm:presLayoutVars>
          <dgm:bulletEnabled val="1"/>
        </dgm:presLayoutVars>
      </dgm:prSet>
      <dgm:spPr/>
      <dgm:t>
        <a:bodyPr/>
        <a:lstStyle/>
        <a:p>
          <a:endParaRPr lang="en-US"/>
        </a:p>
      </dgm:t>
    </dgm:pt>
    <dgm:pt modelId="{9D913D64-7A37-4C4C-9084-F48F5E3ED511}" type="pres">
      <dgm:prSet presAssocID="{57880F4F-18D3-42E2-B445-DC870651DC79}" presName="spNode" presStyleCnt="0"/>
      <dgm:spPr/>
    </dgm:pt>
    <dgm:pt modelId="{716370AE-040D-44D0-80BB-FDE3468A3EBB}" type="pres">
      <dgm:prSet presAssocID="{6C60F527-9AE9-448C-9644-2EF7C96C2931}" presName="sibTrans" presStyleLbl="sibTrans1D1" presStyleIdx="1" presStyleCnt="5"/>
      <dgm:spPr/>
      <dgm:t>
        <a:bodyPr/>
        <a:lstStyle/>
        <a:p>
          <a:endParaRPr lang="en-US"/>
        </a:p>
      </dgm:t>
    </dgm:pt>
    <dgm:pt modelId="{F2627957-2876-424C-8781-C49AA2747D91}" type="pres">
      <dgm:prSet presAssocID="{E89E4F91-1675-4123-A6D2-CE09576A7B7C}" presName="node" presStyleLbl="node1" presStyleIdx="2" presStyleCnt="5" custScaleX="129326" custRadScaleRad="108589" custRadScaleInc="-37654">
        <dgm:presLayoutVars>
          <dgm:bulletEnabled val="1"/>
        </dgm:presLayoutVars>
      </dgm:prSet>
      <dgm:spPr/>
      <dgm:t>
        <a:bodyPr/>
        <a:lstStyle/>
        <a:p>
          <a:endParaRPr lang="en-US"/>
        </a:p>
      </dgm:t>
    </dgm:pt>
    <dgm:pt modelId="{CF576D74-9F99-4F43-918B-0F92FEC09D35}" type="pres">
      <dgm:prSet presAssocID="{E89E4F91-1675-4123-A6D2-CE09576A7B7C}" presName="spNode" presStyleCnt="0"/>
      <dgm:spPr/>
    </dgm:pt>
    <dgm:pt modelId="{F2360E76-1C2B-4E0F-97DE-0194EC24E50F}" type="pres">
      <dgm:prSet presAssocID="{B6F78EE8-E63A-4BA4-AAF7-1D5C4BF8BD83}" presName="sibTrans" presStyleLbl="sibTrans1D1" presStyleIdx="2" presStyleCnt="5"/>
      <dgm:spPr/>
      <dgm:t>
        <a:bodyPr/>
        <a:lstStyle/>
        <a:p>
          <a:endParaRPr lang="en-US"/>
        </a:p>
      </dgm:t>
    </dgm:pt>
    <dgm:pt modelId="{B1C786FB-DBE4-4FFA-AB9F-B56E6E486B99}" type="pres">
      <dgm:prSet presAssocID="{74451D1C-D70C-4462-8D66-39CC1477CA1D}" presName="node" presStyleLbl="node1" presStyleIdx="3" presStyleCnt="5" custScaleX="131521" custRadScaleRad="103683" custRadScaleInc="35398">
        <dgm:presLayoutVars>
          <dgm:bulletEnabled val="1"/>
        </dgm:presLayoutVars>
      </dgm:prSet>
      <dgm:spPr/>
      <dgm:t>
        <a:bodyPr/>
        <a:lstStyle/>
        <a:p>
          <a:endParaRPr lang="en-US"/>
        </a:p>
      </dgm:t>
    </dgm:pt>
    <dgm:pt modelId="{A8FBCB96-62E3-4C91-84C9-145536ADE094}" type="pres">
      <dgm:prSet presAssocID="{74451D1C-D70C-4462-8D66-39CC1477CA1D}" presName="spNode" presStyleCnt="0"/>
      <dgm:spPr/>
    </dgm:pt>
    <dgm:pt modelId="{9C804EBA-DB54-4A2F-BF26-85A0963E3E8D}" type="pres">
      <dgm:prSet presAssocID="{48D5D8E8-9550-475E-8582-0AA9FCC409E2}" presName="sibTrans" presStyleLbl="sibTrans1D1" presStyleIdx="3" presStyleCnt="5"/>
      <dgm:spPr/>
      <dgm:t>
        <a:bodyPr/>
        <a:lstStyle/>
        <a:p>
          <a:endParaRPr lang="en-US"/>
        </a:p>
      </dgm:t>
    </dgm:pt>
    <dgm:pt modelId="{A472A4F2-C1A6-45A5-93C8-5193F80E8852}" type="pres">
      <dgm:prSet presAssocID="{13E0D841-125F-499F-934A-B32DE2E2DF3E}" presName="node" presStyleLbl="node1" presStyleIdx="4" presStyleCnt="5" custScaleX="123041">
        <dgm:presLayoutVars>
          <dgm:bulletEnabled val="1"/>
        </dgm:presLayoutVars>
      </dgm:prSet>
      <dgm:spPr/>
      <dgm:t>
        <a:bodyPr/>
        <a:lstStyle/>
        <a:p>
          <a:endParaRPr lang="en-US"/>
        </a:p>
      </dgm:t>
    </dgm:pt>
    <dgm:pt modelId="{638A99D1-E247-4AF8-BA82-B76D09E386CE}" type="pres">
      <dgm:prSet presAssocID="{13E0D841-125F-499F-934A-B32DE2E2DF3E}" presName="spNode" presStyleCnt="0"/>
      <dgm:spPr/>
    </dgm:pt>
    <dgm:pt modelId="{9D536F70-5AE1-40A2-B152-D874EC344A58}" type="pres">
      <dgm:prSet presAssocID="{99F79642-7FBB-4200-9DE5-EE7D4C0F225D}" presName="sibTrans" presStyleLbl="sibTrans1D1" presStyleIdx="4" presStyleCnt="5"/>
      <dgm:spPr/>
      <dgm:t>
        <a:bodyPr/>
        <a:lstStyle/>
        <a:p>
          <a:endParaRPr lang="en-US"/>
        </a:p>
      </dgm:t>
    </dgm:pt>
  </dgm:ptLst>
  <dgm:cxnLst>
    <dgm:cxn modelId="{8C5F6450-488D-4DC5-AA84-901B0540A521}" type="presOf" srcId="{E8DE8F46-6EEE-4DD3-9CDE-005FA0BA096F}" destId="{F2C2FF5F-4D3F-4F6A-AD41-B9BC63993C86}" srcOrd="0" destOrd="0" presId="urn:microsoft.com/office/officeart/2005/8/layout/cycle5"/>
    <dgm:cxn modelId="{9BEF38BA-1BB2-46A1-87A4-EAC401A85F43}" type="presOf" srcId="{4FA012E5-F7DE-4E5A-A991-54286F9EE0F5}" destId="{07768D74-A6C4-43E6-B16F-7A9416C6F9B1}" srcOrd="0" destOrd="0" presId="urn:microsoft.com/office/officeart/2005/8/layout/cycle5"/>
    <dgm:cxn modelId="{DD0A701C-EB1B-4780-A314-9FFC758AF543}" srcId="{4FA012E5-F7DE-4E5A-A991-54286F9EE0F5}" destId="{57880F4F-18D3-42E2-B445-DC870651DC79}" srcOrd="1" destOrd="0" parTransId="{B9F48A4A-5DF4-44D3-A379-9489E6F6E4C1}" sibTransId="{6C60F527-9AE9-448C-9644-2EF7C96C2931}"/>
    <dgm:cxn modelId="{DE411976-C9C7-46D9-9E7F-BC44C34EC1A8}" srcId="{4FA012E5-F7DE-4E5A-A991-54286F9EE0F5}" destId="{02D17B32-DD9F-446B-94F3-E719D5E2579A}" srcOrd="0" destOrd="0" parTransId="{ABC96094-B001-47E4-916A-9C1AEB6F7037}" sibTransId="{E8DE8F46-6EEE-4DD3-9CDE-005FA0BA096F}"/>
    <dgm:cxn modelId="{764F5552-CFB2-47FA-876D-4F879145DBC0}" type="presOf" srcId="{74451D1C-D70C-4462-8D66-39CC1477CA1D}" destId="{B1C786FB-DBE4-4FFA-AB9F-B56E6E486B99}" srcOrd="0" destOrd="0" presId="urn:microsoft.com/office/officeart/2005/8/layout/cycle5"/>
    <dgm:cxn modelId="{1541CE23-7F6A-44DC-9CF5-8368D367347F}" type="presOf" srcId="{E89E4F91-1675-4123-A6D2-CE09576A7B7C}" destId="{F2627957-2876-424C-8781-C49AA2747D91}" srcOrd="0" destOrd="0" presId="urn:microsoft.com/office/officeart/2005/8/layout/cycle5"/>
    <dgm:cxn modelId="{EFB414E0-E7E3-44EB-8543-78AF244FBA8E}" srcId="{4FA012E5-F7DE-4E5A-A991-54286F9EE0F5}" destId="{E89E4F91-1675-4123-A6D2-CE09576A7B7C}" srcOrd="2" destOrd="0" parTransId="{5B70C9B2-DAC2-48CE-9054-8166D7594845}" sibTransId="{B6F78EE8-E63A-4BA4-AAF7-1D5C4BF8BD83}"/>
    <dgm:cxn modelId="{F220BF6C-72CD-4864-8147-58611A58FAE3}" type="presOf" srcId="{02D17B32-DD9F-446B-94F3-E719D5E2579A}" destId="{83725F1C-7611-49ED-9C2C-8B0F58A20249}" srcOrd="0" destOrd="0" presId="urn:microsoft.com/office/officeart/2005/8/layout/cycle5"/>
    <dgm:cxn modelId="{F1CECED0-45F6-44EB-8BD4-42C6310DC72C}" type="presOf" srcId="{6C60F527-9AE9-448C-9644-2EF7C96C2931}" destId="{716370AE-040D-44D0-80BB-FDE3468A3EBB}" srcOrd="0" destOrd="0" presId="urn:microsoft.com/office/officeart/2005/8/layout/cycle5"/>
    <dgm:cxn modelId="{4D9A7BBA-C175-407C-9A10-EBB3C82F6061}" type="presOf" srcId="{57880F4F-18D3-42E2-B445-DC870651DC79}" destId="{D10EC76B-95B4-40F7-A161-2BDC1D71C29E}" srcOrd="0" destOrd="0" presId="urn:microsoft.com/office/officeart/2005/8/layout/cycle5"/>
    <dgm:cxn modelId="{3C1FDD92-3CF5-4E19-BA56-B433D7712E04}" srcId="{4FA012E5-F7DE-4E5A-A991-54286F9EE0F5}" destId="{74451D1C-D70C-4462-8D66-39CC1477CA1D}" srcOrd="3" destOrd="0" parTransId="{7C0320D1-4D17-4C57-B716-6D4E3057D937}" sibTransId="{48D5D8E8-9550-475E-8582-0AA9FCC409E2}"/>
    <dgm:cxn modelId="{8D9B0D36-8E24-4756-822E-D59304B15CBF}" type="presOf" srcId="{13E0D841-125F-499F-934A-B32DE2E2DF3E}" destId="{A472A4F2-C1A6-45A5-93C8-5193F80E8852}" srcOrd="0" destOrd="0" presId="urn:microsoft.com/office/officeart/2005/8/layout/cycle5"/>
    <dgm:cxn modelId="{61DAAC47-824D-492C-B94F-8AEFB4593CC8}" type="presOf" srcId="{48D5D8E8-9550-475E-8582-0AA9FCC409E2}" destId="{9C804EBA-DB54-4A2F-BF26-85A0963E3E8D}" srcOrd="0" destOrd="0" presId="urn:microsoft.com/office/officeart/2005/8/layout/cycle5"/>
    <dgm:cxn modelId="{5CDBD2EB-A094-4D98-A59C-5E1F20D82AD2}" type="presOf" srcId="{99F79642-7FBB-4200-9DE5-EE7D4C0F225D}" destId="{9D536F70-5AE1-40A2-B152-D874EC344A58}" srcOrd="0" destOrd="0" presId="urn:microsoft.com/office/officeart/2005/8/layout/cycle5"/>
    <dgm:cxn modelId="{B5519F6B-BDD3-4883-B549-F128D3BD67AF}" srcId="{4FA012E5-F7DE-4E5A-A991-54286F9EE0F5}" destId="{13E0D841-125F-499F-934A-B32DE2E2DF3E}" srcOrd="4" destOrd="0" parTransId="{D2B0279F-2B44-4EC2-A196-4896D6A3247C}" sibTransId="{99F79642-7FBB-4200-9DE5-EE7D4C0F225D}"/>
    <dgm:cxn modelId="{DD45E5E4-842D-41ED-B74E-8DD2CB25443D}" type="presOf" srcId="{B6F78EE8-E63A-4BA4-AAF7-1D5C4BF8BD83}" destId="{F2360E76-1C2B-4E0F-97DE-0194EC24E50F}" srcOrd="0" destOrd="0" presId="urn:microsoft.com/office/officeart/2005/8/layout/cycle5"/>
    <dgm:cxn modelId="{780378FB-E329-48B6-9F12-9E2BA5F395BB}" type="presParOf" srcId="{07768D74-A6C4-43E6-B16F-7A9416C6F9B1}" destId="{83725F1C-7611-49ED-9C2C-8B0F58A20249}" srcOrd="0" destOrd="0" presId="urn:microsoft.com/office/officeart/2005/8/layout/cycle5"/>
    <dgm:cxn modelId="{AD73A57B-994D-4F39-8E6E-15076EACEDDC}" type="presParOf" srcId="{07768D74-A6C4-43E6-B16F-7A9416C6F9B1}" destId="{513B1B02-4F2B-4678-B989-EACBC90F7718}" srcOrd="1" destOrd="0" presId="urn:microsoft.com/office/officeart/2005/8/layout/cycle5"/>
    <dgm:cxn modelId="{0515A5C1-8D20-4871-9B5D-EA2E8549F477}" type="presParOf" srcId="{07768D74-A6C4-43E6-B16F-7A9416C6F9B1}" destId="{F2C2FF5F-4D3F-4F6A-AD41-B9BC63993C86}" srcOrd="2" destOrd="0" presId="urn:microsoft.com/office/officeart/2005/8/layout/cycle5"/>
    <dgm:cxn modelId="{A68ADB5B-A0CD-4C3F-9AEA-99FE8377687E}" type="presParOf" srcId="{07768D74-A6C4-43E6-B16F-7A9416C6F9B1}" destId="{D10EC76B-95B4-40F7-A161-2BDC1D71C29E}" srcOrd="3" destOrd="0" presId="urn:microsoft.com/office/officeart/2005/8/layout/cycle5"/>
    <dgm:cxn modelId="{E675B6D4-3BC1-418D-9D7B-950331AC6D8A}" type="presParOf" srcId="{07768D74-A6C4-43E6-B16F-7A9416C6F9B1}" destId="{9D913D64-7A37-4C4C-9084-F48F5E3ED511}" srcOrd="4" destOrd="0" presId="urn:microsoft.com/office/officeart/2005/8/layout/cycle5"/>
    <dgm:cxn modelId="{09F72BBD-B092-4705-8903-16B39BEB6EB3}" type="presParOf" srcId="{07768D74-A6C4-43E6-B16F-7A9416C6F9B1}" destId="{716370AE-040D-44D0-80BB-FDE3468A3EBB}" srcOrd="5" destOrd="0" presId="urn:microsoft.com/office/officeart/2005/8/layout/cycle5"/>
    <dgm:cxn modelId="{97DB402C-B222-470E-9BCF-9199CEB8C909}" type="presParOf" srcId="{07768D74-A6C4-43E6-B16F-7A9416C6F9B1}" destId="{F2627957-2876-424C-8781-C49AA2747D91}" srcOrd="6" destOrd="0" presId="urn:microsoft.com/office/officeart/2005/8/layout/cycle5"/>
    <dgm:cxn modelId="{71F0ED4B-6199-490B-B5AE-120DBAC564C9}" type="presParOf" srcId="{07768D74-A6C4-43E6-B16F-7A9416C6F9B1}" destId="{CF576D74-9F99-4F43-918B-0F92FEC09D35}" srcOrd="7" destOrd="0" presId="urn:microsoft.com/office/officeart/2005/8/layout/cycle5"/>
    <dgm:cxn modelId="{59F5B987-303C-4173-B0EF-A19EE7C87B44}" type="presParOf" srcId="{07768D74-A6C4-43E6-B16F-7A9416C6F9B1}" destId="{F2360E76-1C2B-4E0F-97DE-0194EC24E50F}" srcOrd="8" destOrd="0" presId="urn:microsoft.com/office/officeart/2005/8/layout/cycle5"/>
    <dgm:cxn modelId="{280875C8-CD9D-44A6-892C-3771137EDEE9}" type="presParOf" srcId="{07768D74-A6C4-43E6-B16F-7A9416C6F9B1}" destId="{B1C786FB-DBE4-4FFA-AB9F-B56E6E486B99}" srcOrd="9" destOrd="0" presId="urn:microsoft.com/office/officeart/2005/8/layout/cycle5"/>
    <dgm:cxn modelId="{3698275E-877B-4494-8A16-DD0BDF8F466E}" type="presParOf" srcId="{07768D74-A6C4-43E6-B16F-7A9416C6F9B1}" destId="{A8FBCB96-62E3-4C91-84C9-145536ADE094}" srcOrd="10" destOrd="0" presId="urn:microsoft.com/office/officeart/2005/8/layout/cycle5"/>
    <dgm:cxn modelId="{1AD8B365-1C83-4EA5-AE16-40E3A7826BDF}" type="presParOf" srcId="{07768D74-A6C4-43E6-B16F-7A9416C6F9B1}" destId="{9C804EBA-DB54-4A2F-BF26-85A0963E3E8D}" srcOrd="11" destOrd="0" presId="urn:microsoft.com/office/officeart/2005/8/layout/cycle5"/>
    <dgm:cxn modelId="{9F902446-F598-48E9-9F0D-63687435C18F}" type="presParOf" srcId="{07768D74-A6C4-43E6-B16F-7A9416C6F9B1}" destId="{A472A4F2-C1A6-45A5-93C8-5193F80E8852}" srcOrd="12" destOrd="0" presId="urn:microsoft.com/office/officeart/2005/8/layout/cycle5"/>
    <dgm:cxn modelId="{23BA42AF-221E-414D-BE62-B893E25DF3DD}" type="presParOf" srcId="{07768D74-A6C4-43E6-B16F-7A9416C6F9B1}" destId="{638A99D1-E247-4AF8-BA82-B76D09E386CE}" srcOrd="13" destOrd="0" presId="urn:microsoft.com/office/officeart/2005/8/layout/cycle5"/>
    <dgm:cxn modelId="{9F1E459F-102B-4E87-AA6F-F7FF2501961C}" type="presParOf" srcId="{07768D74-A6C4-43E6-B16F-7A9416C6F9B1}" destId="{9D536F70-5AE1-40A2-B152-D874EC344A58}"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1" y="1"/>
            <a:ext cx="3037839" cy="464819"/>
          </a:xfrm>
          <a:prstGeom prst="rect">
            <a:avLst/>
          </a:prstGeom>
          <a:noFill/>
          <a:ln>
            <a:noFill/>
          </a:ln>
        </p:spPr>
        <p:txBody>
          <a:bodyPr lIns="91425" tIns="91425" rIns="91425" bIns="91425" anchor="t" anchorCtr="0"/>
          <a:lstStyle>
            <a:lvl1pPr marL="0" marR="0" indent="0" algn="l" rtl="0">
              <a:spcBef>
                <a:spcPts val="0"/>
              </a:spcBef>
              <a:spcAft>
                <a:spcPts val="0"/>
              </a:spcAft>
              <a:defRPr/>
            </a:lvl1pPr>
            <a:lvl2pPr marL="457200" marR="0" indent="0" algn="l" rtl="0">
              <a:spcBef>
                <a:spcPts val="0"/>
              </a:spcBef>
              <a:spcAft>
                <a:spcPts val="0"/>
              </a:spcAft>
              <a:defRPr/>
            </a:lvl2pPr>
            <a:lvl3pPr marL="914400" marR="0" indent="0" algn="l" rtl="0">
              <a:spcBef>
                <a:spcPts val="0"/>
              </a:spcBef>
              <a:spcAft>
                <a:spcPts val="0"/>
              </a:spcAft>
              <a:defRPr/>
            </a:lvl3pPr>
            <a:lvl4pPr marL="1371600" marR="0" indent="0" algn="l" rtl="0">
              <a:spcBef>
                <a:spcPts val="0"/>
              </a:spcBef>
              <a:spcAft>
                <a:spcPts val="0"/>
              </a:spcAft>
              <a:defRPr/>
            </a:lvl4pPr>
            <a:lvl5pPr marL="1828800" marR="0" indent="0" algn="l"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 name="Shape 3"/>
          <p:cNvSpPr txBox="1">
            <a:spLocks noGrp="1"/>
          </p:cNvSpPr>
          <p:nvPr>
            <p:ph type="dt" idx="10"/>
          </p:nvPr>
        </p:nvSpPr>
        <p:spPr>
          <a:xfrm>
            <a:off x="3970937" y="1"/>
            <a:ext cx="3037839" cy="464819"/>
          </a:xfrm>
          <a:prstGeom prst="rect">
            <a:avLst/>
          </a:prstGeom>
          <a:noFill/>
          <a:ln>
            <a:noFill/>
          </a:ln>
        </p:spPr>
        <p:txBody>
          <a:bodyPr lIns="91425" tIns="91425" rIns="91425" bIns="91425" anchor="t" anchorCtr="0"/>
          <a:lstStyle>
            <a:lvl1pPr marL="0" marR="0" indent="0" algn="r" rtl="0">
              <a:spcBef>
                <a:spcPts val="0"/>
              </a:spcBef>
              <a:spcAft>
                <a:spcPts val="0"/>
              </a:spcAft>
              <a:defRPr/>
            </a:lvl1pPr>
            <a:lvl2pPr marL="457200" marR="0" indent="0" algn="l" rtl="0">
              <a:spcBef>
                <a:spcPts val="0"/>
              </a:spcBef>
              <a:spcAft>
                <a:spcPts val="0"/>
              </a:spcAft>
              <a:defRPr/>
            </a:lvl2pPr>
            <a:lvl3pPr marL="914400" marR="0" indent="0" algn="l" rtl="0">
              <a:spcBef>
                <a:spcPts val="0"/>
              </a:spcBef>
              <a:spcAft>
                <a:spcPts val="0"/>
              </a:spcAft>
              <a:defRPr/>
            </a:lvl3pPr>
            <a:lvl4pPr marL="1371600" marR="0" indent="0" algn="l" rtl="0">
              <a:spcBef>
                <a:spcPts val="0"/>
              </a:spcBef>
              <a:spcAft>
                <a:spcPts val="0"/>
              </a:spcAft>
              <a:defRPr/>
            </a:lvl4pPr>
            <a:lvl5pPr marL="1828800" marR="0" indent="0" algn="l"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 name="Shape 4"/>
          <p:cNvSpPr>
            <a:spLocks noGrp="1" noRot="1" noChangeAspect="1"/>
          </p:cNvSpPr>
          <p:nvPr>
            <p:ph type="sldImg" idx="3"/>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701041" y="4415790"/>
            <a:ext cx="5608319" cy="4183379"/>
          </a:xfrm>
          <a:prstGeom prst="rect">
            <a:avLst/>
          </a:prstGeom>
          <a:noFill/>
          <a:ln>
            <a:noFill/>
          </a:ln>
        </p:spPr>
        <p:txBody>
          <a:bodyPr lIns="91425" tIns="91425" rIns="91425" bIns="91425" anchor="t" anchorCtr="0"/>
          <a:lstStyle>
            <a:lvl1pPr marL="0" marR="0" indent="0" algn="l" rtl="0">
              <a:spcBef>
                <a:spcPts val="360"/>
              </a:spcBef>
              <a:spcAft>
                <a:spcPts val="0"/>
              </a:spcAft>
              <a:defRPr/>
            </a:lvl1pPr>
            <a:lvl2pPr marL="457200" marR="0" indent="0" algn="l" rtl="0">
              <a:spcBef>
                <a:spcPts val="360"/>
              </a:spcBef>
              <a:spcAft>
                <a:spcPts val="0"/>
              </a:spcAft>
              <a:defRPr/>
            </a:lvl2pPr>
            <a:lvl3pPr marL="914400" marR="0" indent="0" algn="l" rtl="0">
              <a:spcBef>
                <a:spcPts val="360"/>
              </a:spcBef>
              <a:spcAft>
                <a:spcPts val="0"/>
              </a:spcAft>
              <a:defRPr/>
            </a:lvl3pPr>
            <a:lvl4pPr marL="1371600" marR="0" indent="0" algn="l" rtl="0">
              <a:spcBef>
                <a:spcPts val="360"/>
              </a:spcBef>
              <a:spcAft>
                <a:spcPts val="0"/>
              </a:spcAft>
              <a:defRPr/>
            </a:lvl4pPr>
            <a:lvl5pPr marL="1828800" marR="0" indent="0" algn="l" rtl="0">
              <a:spcBef>
                <a:spcPts val="36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1" y="8829968"/>
            <a:ext cx="3037839" cy="464819"/>
          </a:xfrm>
          <a:prstGeom prst="rect">
            <a:avLst/>
          </a:prstGeom>
          <a:noFill/>
          <a:ln>
            <a:noFill/>
          </a:ln>
        </p:spPr>
        <p:txBody>
          <a:bodyPr lIns="91425" tIns="91425" rIns="91425" bIns="91425" anchor="b" anchorCtr="0"/>
          <a:lstStyle>
            <a:lvl1pPr marL="0" marR="0" indent="0" algn="l" rtl="0">
              <a:spcBef>
                <a:spcPts val="0"/>
              </a:spcBef>
              <a:spcAft>
                <a:spcPts val="0"/>
              </a:spcAft>
              <a:defRPr/>
            </a:lvl1pPr>
            <a:lvl2pPr marL="457200" marR="0" indent="0" algn="l" rtl="0">
              <a:spcBef>
                <a:spcPts val="0"/>
              </a:spcBef>
              <a:spcAft>
                <a:spcPts val="0"/>
              </a:spcAft>
              <a:defRPr/>
            </a:lvl2pPr>
            <a:lvl3pPr marL="914400" marR="0" indent="0" algn="l" rtl="0">
              <a:spcBef>
                <a:spcPts val="0"/>
              </a:spcBef>
              <a:spcAft>
                <a:spcPts val="0"/>
              </a:spcAft>
              <a:defRPr/>
            </a:lvl3pPr>
            <a:lvl4pPr marL="1371600" marR="0" indent="0" algn="l" rtl="0">
              <a:spcBef>
                <a:spcPts val="0"/>
              </a:spcBef>
              <a:spcAft>
                <a:spcPts val="0"/>
              </a:spcAft>
              <a:defRPr/>
            </a:lvl4pPr>
            <a:lvl5pPr marL="1828800" marR="0" indent="0" algn="l"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 name="Shape 7"/>
          <p:cNvSpPr txBox="1">
            <a:spLocks noGrp="1"/>
          </p:cNvSpPr>
          <p:nvPr>
            <p:ph type="sldNum" idx="12"/>
          </p:nvPr>
        </p:nvSpPr>
        <p:spPr>
          <a:xfrm>
            <a:off x="3970937" y="8829968"/>
            <a:ext cx="3037839" cy="464819"/>
          </a:xfrm>
          <a:prstGeom prst="rect">
            <a:avLst/>
          </a:prstGeom>
          <a:noFill/>
          <a:ln>
            <a:noFill/>
          </a:ln>
        </p:spPr>
        <p:txBody>
          <a:bodyPr lIns="91425" tIns="91425" rIns="91425" bIns="91425" anchor="b" anchorCtr="0"/>
          <a:lstStyle>
            <a:lvl1pPr marL="0" marR="0" indent="0" algn="r" rtl="0">
              <a:spcBef>
                <a:spcPts val="0"/>
              </a:spcBef>
              <a:spcAft>
                <a:spcPts val="0"/>
              </a:spcAft>
              <a:defRPr/>
            </a:lvl1pPr>
            <a:lvl2pPr marL="457200" marR="0" indent="0" algn="l" rtl="0">
              <a:spcBef>
                <a:spcPts val="0"/>
              </a:spcBef>
              <a:spcAft>
                <a:spcPts val="0"/>
              </a:spcAft>
              <a:defRPr/>
            </a:lvl2pPr>
            <a:lvl3pPr marL="914400" marR="0" indent="0" algn="l" rtl="0">
              <a:spcBef>
                <a:spcPts val="0"/>
              </a:spcBef>
              <a:spcAft>
                <a:spcPts val="0"/>
              </a:spcAft>
              <a:defRPr/>
            </a:lvl3pPr>
            <a:lvl4pPr marL="1371600" marR="0" indent="0" algn="l" rtl="0">
              <a:spcBef>
                <a:spcPts val="0"/>
              </a:spcBef>
              <a:spcAft>
                <a:spcPts val="0"/>
              </a:spcAft>
              <a:defRPr/>
            </a:lvl4pPr>
            <a:lvl5pPr marL="1828800" marR="0" indent="0" algn="l"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extLst>
      <p:ext uri="{BB962C8B-B14F-4D97-AF65-F5344CB8AC3E}">
        <p14:creationId xmlns:p14="http://schemas.microsoft.com/office/powerpoint/2010/main" val="1254290420"/>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 update – </a:t>
            </a:r>
            <a:r>
              <a:rPr lang="en-US" dirty="0" smtClean="0"/>
              <a:t>8-14-15  </a:t>
            </a:r>
            <a:r>
              <a:rPr lang="en-US" dirty="0" err="1" smtClean="0"/>
              <a:t>sfd</a:t>
            </a:r>
            <a:endParaRPr lang="en-US" dirty="0"/>
          </a:p>
        </p:txBody>
      </p:sp>
      <p:sp>
        <p:nvSpPr>
          <p:cNvPr id="4" name="Slide Number Placeholder 3"/>
          <p:cNvSpPr>
            <a:spLocks noGrp="1"/>
          </p:cNvSpPr>
          <p:nvPr>
            <p:ph type="sldNum" sz="quarter" idx="10"/>
          </p:nvPr>
        </p:nvSpPr>
        <p:spPr/>
        <p:txBody>
          <a:bodyPr/>
          <a:lstStyle/>
          <a:p>
            <a:fld id="{BA5AEBFA-A29E-4DC1-AE38-D3FA8B08AD85}" type="slidenum">
              <a:rPr lang="en-US" smtClean="0"/>
              <a:pPr/>
              <a:t>1</a:t>
            </a:fld>
            <a:endParaRPr lang="en-US" dirty="0"/>
          </a:p>
        </p:txBody>
      </p:sp>
    </p:spTree>
    <p:extLst>
      <p:ext uri="{BB962C8B-B14F-4D97-AF65-F5344CB8AC3E}">
        <p14:creationId xmlns:p14="http://schemas.microsoft.com/office/powerpoint/2010/main" val="1949815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90" name="Shape 190"/>
          <p:cNvSpPr txBox="1">
            <a:spLocks noGrp="1"/>
          </p:cNvSpPr>
          <p:nvPr>
            <p:ph type="body" idx="1"/>
          </p:nvPr>
        </p:nvSpPr>
        <p:spPr>
          <a:xfrm>
            <a:off x="701041" y="4415790"/>
            <a:ext cx="5608319" cy="418337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1200" b="1" i="0" u="none" strike="noStrike" cap="none" baseline="0">
                <a:solidFill>
                  <a:schemeClr val="dk1"/>
                </a:solidFill>
                <a:latin typeface="Arial"/>
                <a:ea typeface="Arial"/>
                <a:cs typeface="Arial"/>
                <a:sym typeface="Arial"/>
              </a:rPr>
              <a:t>Facilitator </a:t>
            </a:r>
            <a:r>
              <a:rPr lang="en-US" sz="1200" b="0" i="0" u="none" strike="noStrike" cap="none" baseline="0">
                <a:solidFill>
                  <a:schemeClr val="dk1"/>
                </a:solidFill>
                <a:latin typeface="Arial"/>
                <a:ea typeface="Arial"/>
                <a:cs typeface="Arial"/>
                <a:sym typeface="Arial"/>
              </a:rPr>
              <a:t>reviews slide, reinforcing ideas that were already mentioned and introducing ideas that were missed.</a:t>
            </a:r>
          </a:p>
          <a:p>
            <a:pPr marL="0" marR="0" lvl="0" indent="0" algn="l" rtl="0">
              <a:spcBef>
                <a:spcPts val="360"/>
              </a:spcBef>
              <a:spcAft>
                <a:spcPts val="0"/>
              </a:spcAft>
              <a:buNone/>
            </a:pPr>
            <a:endParaRPr sz="1200" b="0" i="0" u="none" strike="noStrike" cap="none" baseline="0">
              <a:solidFill>
                <a:schemeClr val="dk1"/>
              </a:solidFill>
              <a:latin typeface="Arial"/>
              <a:ea typeface="Arial"/>
              <a:cs typeface="Arial"/>
              <a:sym typeface="Arial"/>
            </a:endParaRPr>
          </a:p>
          <a:p>
            <a:pPr marL="0" marR="0" lvl="0" indent="0" algn="l" rtl="0">
              <a:spcBef>
                <a:spcPts val="360"/>
              </a:spcBef>
              <a:spcAft>
                <a:spcPts val="0"/>
              </a:spcAft>
              <a:buSzPct val="25000"/>
              <a:buNone/>
            </a:pPr>
            <a:r>
              <a:rPr lang="en-US" sz="1200" b="1" i="0" u="none" strike="noStrike" cap="none" baseline="0">
                <a:solidFill>
                  <a:schemeClr val="dk1"/>
                </a:solidFill>
                <a:latin typeface="Arial"/>
                <a:ea typeface="Arial"/>
                <a:cs typeface="Arial"/>
                <a:sym typeface="Arial"/>
              </a:rPr>
              <a:t>Participants</a:t>
            </a:r>
            <a:r>
              <a:rPr lang="en-US" sz="1200" b="0" i="0" u="none" strike="noStrike" cap="none" baseline="0">
                <a:solidFill>
                  <a:schemeClr val="dk1"/>
                </a:solidFill>
                <a:latin typeface="Arial"/>
                <a:ea typeface="Arial"/>
                <a:cs typeface="Arial"/>
                <a:sym typeface="Arial"/>
              </a:rPr>
              <a:t> record further ideas on Training Takeaway Handout.</a:t>
            </a:r>
          </a:p>
        </p:txBody>
      </p:sp>
      <p:sp>
        <p:nvSpPr>
          <p:cNvPr id="191" name="Shape 191"/>
          <p:cNvSpPr txBox="1">
            <a:spLocks noGrp="1"/>
          </p:cNvSpPr>
          <p:nvPr>
            <p:ph type="ftr" idx="11"/>
          </p:nvPr>
        </p:nvSpPr>
        <p:spPr>
          <a:xfrm>
            <a:off x="1" y="8829968"/>
            <a:ext cx="3037839" cy="464819"/>
          </a:xfrm>
          <a:prstGeom prst="rect">
            <a:avLst/>
          </a:prstGeom>
          <a:noFill/>
          <a:ln>
            <a:noFill/>
          </a:ln>
        </p:spPr>
        <p:txBody>
          <a:bodyPr lIns="93175" tIns="46575" rIns="93175" bIns="46575" anchor="b" anchorCtr="0">
            <a:noAutofit/>
          </a:bodyPr>
          <a:lstStyle/>
          <a:p>
            <a:pPr marL="0" marR="0" lvl="0" indent="0" algn="l" rtl="0">
              <a:spcBef>
                <a:spcPts val="0"/>
              </a:spcBef>
              <a:spcAft>
                <a:spcPts val="0"/>
              </a:spcAft>
              <a:buSzPct val="25000"/>
              <a:buNone/>
            </a:pPr>
            <a:r>
              <a:rPr lang="en-US" sz="1200" b="0" i="0" u="none" strike="noStrike" cap="none" baseline="0">
                <a:solidFill>
                  <a:srgbClr val="000000"/>
                </a:solidFill>
                <a:latin typeface="Arial"/>
                <a:ea typeface="Arial"/>
                <a:cs typeface="Arial"/>
                <a:sym typeface="Arial"/>
              </a:rPr>
              <a:t>Content contained is licensed under a Creative Commons Attribution-ShareAlike 3.0 Unported License</a:t>
            </a:r>
          </a:p>
        </p:txBody>
      </p:sp>
      <p:sp>
        <p:nvSpPr>
          <p:cNvPr id="192" name="Shape 192"/>
          <p:cNvSpPr txBox="1">
            <a:spLocks noGrp="1"/>
          </p:cNvSpPr>
          <p:nvPr>
            <p:ph type="sldNum" idx="12"/>
          </p:nvPr>
        </p:nvSpPr>
        <p:spPr>
          <a:xfrm>
            <a:off x="3970937" y="8829968"/>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n-US"/>
              <a:t> </a:t>
            </a:r>
          </a:p>
        </p:txBody>
      </p:sp>
    </p:spTree>
    <p:extLst>
      <p:ext uri="{BB962C8B-B14F-4D97-AF65-F5344CB8AC3E}">
        <p14:creationId xmlns:p14="http://schemas.microsoft.com/office/powerpoint/2010/main" val="1417250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00" name="Shape 200"/>
          <p:cNvSpPr txBox="1">
            <a:spLocks noGrp="1"/>
          </p:cNvSpPr>
          <p:nvPr>
            <p:ph type="body" idx="1"/>
          </p:nvPr>
        </p:nvSpPr>
        <p:spPr>
          <a:xfrm>
            <a:off x="701041" y="4415790"/>
            <a:ext cx="5608319" cy="418337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1200" b="1" i="0" u="none" strike="noStrike" cap="none" baseline="0">
                <a:solidFill>
                  <a:schemeClr val="dk1"/>
                </a:solidFill>
                <a:latin typeface="Arial"/>
                <a:ea typeface="Arial"/>
                <a:cs typeface="Arial"/>
                <a:sym typeface="Arial"/>
              </a:rPr>
              <a:t>Facilitator </a:t>
            </a:r>
            <a:r>
              <a:rPr lang="en-US" sz="1200" b="0" i="0" u="none" strike="noStrike" cap="none" baseline="0">
                <a:solidFill>
                  <a:schemeClr val="dk1"/>
                </a:solidFill>
                <a:latin typeface="Arial"/>
                <a:ea typeface="Arial"/>
                <a:cs typeface="Arial"/>
                <a:sym typeface="Arial"/>
              </a:rPr>
              <a:t>reviews slide, reinforcing ideas that were already mentioned and introducing ideas that were missed.</a:t>
            </a:r>
          </a:p>
          <a:p>
            <a:pPr marL="0" marR="0" lvl="0" indent="0" algn="l" rtl="0">
              <a:spcBef>
                <a:spcPts val="360"/>
              </a:spcBef>
              <a:spcAft>
                <a:spcPts val="0"/>
              </a:spcAft>
              <a:buNone/>
            </a:pPr>
            <a:endParaRPr sz="1200" b="0" i="0" u="none" strike="noStrike" cap="none" baseline="0">
              <a:solidFill>
                <a:schemeClr val="dk1"/>
              </a:solidFill>
              <a:latin typeface="Arial"/>
              <a:ea typeface="Arial"/>
              <a:cs typeface="Arial"/>
              <a:sym typeface="Arial"/>
            </a:endParaRPr>
          </a:p>
          <a:p>
            <a:pPr marL="0" marR="0" lvl="0" indent="0" algn="l" rtl="0">
              <a:lnSpc>
                <a:spcPct val="100000"/>
              </a:lnSpc>
              <a:spcBef>
                <a:spcPts val="360"/>
              </a:spcBef>
              <a:spcAft>
                <a:spcPts val="0"/>
              </a:spcAft>
              <a:buClr>
                <a:schemeClr val="dk1"/>
              </a:buClr>
              <a:buSzPct val="25000"/>
              <a:buFont typeface="Arial"/>
              <a:buNone/>
            </a:pPr>
            <a:r>
              <a:rPr lang="en-US" sz="1200" b="1" i="0" u="none" strike="noStrike" cap="none" baseline="0">
                <a:solidFill>
                  <a:schemeClr val="dk1"/>
                </a:solidFill>
                <a:latin typeface="Arial"/>
                <a:ea typeface="Arial"/>
                <a:cs typeface="Arial"/>
                <a:sym typeface="Arial"/>
              </a:rPr>
              <a:t>Participants</a:t>
            </a:r>
            <a:r>
              <a:rPr lang="en-US" sz="1200" b="0" i="0" u="none" strike="noStrike" cap="none" baseline="0">
                <a:solidFill>
                  <a:schemeClr val="dk1"/>
                </a:solidFill>
                <a:latin typeface="Arial"/>
                <a:ea typeface="Arial"/>
                <a:cs typeface="Arial"/>
                <a:sym typeface="Arial"/>
              </a:rPr>
              <a:t> record further ideas on Training Takeaway Handout.</a:t>
            </a:r>
          </a:p>
          <a:p>
            <a:pPr marL="0" marR="0" lvl="0" indent="0" algn="l" rtl="0">
              <a:spcBef>
                <a:spcPts val="360"/>
              </a:spcBef>
              <a:spcAft>
                <a:spcPts val="0"/>
              </a:spcAft>
              <a:buNone/>
            </a:pPr>
            <a:endParaRPr sz="1200" b="0" i="0" u="none" strike="noStrike" cap="none" baseline="0">
              <a:solidFill>
                <a:schemeClr val="dk1"/>
              </a:solidFill>
              <a:latin typeface="Calibri"/>
              <a:ea typeface="Calibri"/>
              <a:cs typeface="Calibri"/>
              <a:sym typeface="Calibri"/>
            </a:endParaRPr>
          </a:p>
        </p:txBody>
      </p:sp>
      <p:sp>
        <p:nvSpPr>
          <p:cNvPr id="201" name="Shape 201"/>
          <p:cNvSpPr txBox="1">
            <a:spLocks noGrp="1"/>
          </p:cNvSpPr>
          <p:nvPr>
            <p:ph type="ftr" idx="11"/>
          </p:nvPr>
        </p:nvSpPr>
        <p:spPr>
          <a:xfrm>
            <a:off x="1" y="8829968"/>
            <a:ext cx="3037839" cy="464819"/>
          </a:xfrm>
          <a:prstGeom prst="rect">
            <a:avLst/>
          </a:prstGeom>
          <a:noFill/>
          <a:ln>
            <a:noFill/>
          </a:ln>
        </p:spPr>
        <p:txBody>
          <a:bodyPr lIns="93175" tIns="46575" rIns="93175" bIns="46575" anchor="b" anchorCtr="0">
            <a:noAutofit/>
          </a:bodyPr>
          <a:lstStyle/>
          <a:p>
            <a:pPr marL="0" marR="0" lvl="0" indent="0" algn="l" rtl="0">
              <a:spcBef>
                <a:spcPts val="0"/>
              </a:spcBef>
              <a:spcAft>
                <a:spcPts val="0"/>
              </a:spcAft>
              <a:buSzPct val="25000"/>
              <a:buNone/>
            </a:pPr>
            <a:r>
              <a:rPr lang="en-US" sz="1200" b="0" i="0" u="none" strike="noStrike" cap="none" baseline="0">
                <a:solidFill>
                  <a:srgbClr val="000000"/>
                </a:solidFill>
                <a:latin typeface="Arial"/>
                <a:ea typeface="Arial"/>
                <a:cs typeface="Arial"/>
                <a:sym typeface="Arial"/>
              </a:rPr>
              <a:t>Content contained is licensed under a Creative Commons Attribution-ShareAlike 3.0 Unported License</a:t>
            </a:r>
          </a:p>
        </p:txBody>
      </p:sp>
      <p:sp>
        <p:nvSpPr>
          <p:cNvPr id="202" name="Shape 202"/>
          <p:cNvSpPr txBox="1">
            <a:spLocks noGrp="1"/>
          </p:cNvSpPr>
          <p:nvPr>
            <p:ph type="sldNum" idx="12"/>
          </p:nvPr>
        </p:nvSpPr>
        <p:spPr>
          <a:xfrm>
            <a:off x="3970937" y="8829968"/>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n-US"/>
              <a:t> </a:t>
            </a:r>
          </a:p>
        </p:txBody>
      </p:sp>
    </p:spTree>
    <p:extLst>
      <p:ext uri="{BB962C8B-B14F-4D97-AF65-F5344CB8AC3E}">
        <p14:creationId xmlns:p14="http://schemas.microsoft.com/office/powerpoint/2010/main" val="295645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09" name="Shape 209"/>
          <p:cNvSpPr txBox="1">
            <a:spLocks noGrp="1"/>
          </p:cNvSpPr>
          <p:nvPr>
            <p:ph type="body" idx="1"/>
          </p:nvPr>
        </p:nvSpPr>
        <p:spPr>
          <a:xfrm>
            <a:off x="701041" y="4415790"/>
            <a:ext cx="5608319" cy="418337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1200" b="0" i="0" u="none" strike="noStrike" cap="none" baseline="0" dirty="0">
                <a:solidFill>
                  <a:schemeClr val="dk1"/>
                </a:solidFill>
                <a:latin typeface="Calibri"/>
                <a:ea typeface="Calibri"/>
                <a:cs typeface="Calibri"/>
                <a:sym typeface="Calibri"/>
              </a:rPr>
              <a:t>Facilitator: overview process cycle:</a:t>
            </a:r>
          </a:p>
          <a:p>
            <a:pPr marL="0" marR="0" lvl="0" indent="0" algn="l" rtl="0">
              <a:spcBef>
                <a:spcPts val="360"/>
              </a:spcBef>
              <a:spcAft>
                <a:spcPts val="0"/>
              </a:spcAft>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0" i="0" u="none" strike="noStrike" cap="none" baseline="0" dirty="0">
                <a:solidFill>
                  <a:schemeClr val="dk1"/>
                </a:solidFill>
                <a:latin typeface="Calibri"/>
                <a:ea typeface="Calibri"/>
                <a:cs typeface="Calibri"/>
                <a:sym typeface="Calibri"/>
              </a:rPr>
              <a:t>Continuous improvement planning is not an annual or two year planning process, as has been recorded as an E-Plan on IIRC.</a:t>
            </a:r>
          </a:p>
          <a:p>
            <a:pPr marL="0" marR="0" lvl="0" indent="0" algn="l" rtl="0">
              <a:spcBef>
                <a:spcPts val="360"/>
              </a:spcBef>
              <a:spcAft>
                <a:spcPts val="0"/>
              </a:spcAft>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0" i="0" u="none" strike="noStrike" cap="none" baseline="0" dirty="0">
                <a:solidFill>
                  <a:schemeClr val="dk1"/>
                </a:solidFill>
                <a:latin typeface="Calibri"/>
                <a:ea typeface="Calibri"/>
                <a:cs typeface="Calibri"/>
                <a:sym typeface="Calibri"/>
              </a:rPr>
              <a:t>Rising Star is a collaborative, data-informed continuous improvement process. It does not start and end each year or every two years. It is continuous because the cycle of assessing indicators, creating tasks to bring high priority / high opportunity indicators to full implementation, and monitoring tasks does not end. Indicators of effective practice are routinely revisited. The tasks are checked for progress and continually monitored.</a:t>
            </a:r>
          </a:p>
          <a:p>
            <a:pPr marL="0" marR="0" lvl="0" indent="0" algn="l" rtl="0">
              <a:spcBef>
                <a:spcPts val="360"/>
              </a:spcBef>
              <a:spcAft>
                <a:spcPts val="0"/>
              </a:spcAft>
              <a:buSzPct val="25000"/>
              <a:buNone/>
            </a:pPr>
            <a:r>
              <a:rPr lang="en-US" sz="1200" b="0" i="0" u="none" strike="noStrike" cap="none" baseline="0" dirty="0">
                <a:solidFill>
                  <a:schemeClr val="dk1"/>
                </a:solidFill>
                <a:latin typeface="Calibri"/>
                <a:ea typeface="Calibri"/>
                <a:cs typeface="Calibri"/>
                <a:sym typeface="Calibri"/>
              </a:rPr>
              <a:t> </a:t>
            </a:r>
          </a:p>
          <a:p>
            <a:pPr marL="0" marR="0" lvl="0" indent="0" algn="l" rtl="0">
              <a:spcBef>
                <a:spcPts val="360"/>
              </a:spcBef>
              <a:spcAft>
                <a:spcPts val="0"/>
              </a:spcAft>
              <a:buSzPct val="25000"/>
              <a:buNone/>
            </a:pPr>
            <a:r>
              <a:rPr lang="en-US" sz="1200" b="0" i="0" u="none" strike="noStrike" cap="none" baseline="0" dirty="0">
                <a:solidFill>
                  <a:schemeClr val="dk1"/>
                </a:solidFill>
                <a:latin typeface="Calibri"/>
                <a:ea typeface="Calibri"/>
                <a:cs typeface="Calibri"/>
                <a:sym typeface="Calibri"/>
              </a:rPr>
              <a:t>The Continuous Improvement Cycle is identical at both the district and school levels,  where teams assess current practice relative to the indicators, create the improvement plan, implement the plan, monitor plan progress, and make adjustments in course.</a:t>
            </a:r>
          </a:p>
          <a:p>
            <a:pPr marL="0" marR="0" lvl="0" indent="0" algn="l" rtl="0">
              <a:spcBef>
                <a:spcPts val="360"/>
              </a:spcBef>
              <a:spcAft>
                <a:spcPts val="0"/>
              </a:spcAft>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360"/>
              </a:spcBef>
              <a:spcAft>
                <a:spcPts val="0"/>
              </a:spcAft>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360"/>
              </a:spcBef>
              <a:spcAft>
                <a:spcPts val="0"/>
              </a:spcAft>
              <a:buNone/>
            </a:pPr>
            <a:endParaRPr sz="1200" b="0" i="0" u="none" strike="noStrike" cap="none" baseline="0" dirty="0">
              <a:solidFill>
                <a:schemeClr val="dk1"/>
              </a:solidFill>
              <a:latin typeface="Calibri"/>
              <a:ea typeface="Calibri"/>
              <a:cs typeface="Calibri"/>
              <a:sym typeface="Calibri"/>
            </a:endParaRPr>
          </a:p>
        </p:txBody>
      </p:sp>
      <p:sp>
        <p:nvSpPr>
          <p:cNvPr id="210" name="Shape 210"/>
          <p:cNvSpPr txBox="1">
            <a:spLocks noGrp="1"/>
          </p:cNvSpPr>
          <p:nvPr>
            <p:ph type="sldNum" idx="12"/>
          </p:nvPr>
        </p:nvSpPr>
        <p:spPr>
          <a:xfrm>
            <a:off x="3970937" y="8829968"/>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n-US"/>
              <a:t> </a:t>
            </a:r>
          </a:p>
        </p:txBody>
      </p:sp>
    </p:spTree>
    <p:extLst>
      <p:ext uri="{BB962C8B-B14F-4D97-AF65-F5344CB8AC3E}">
        <p14:creationId xmlns:p14="http://schemas.microsoft.com/office/powerpoint/2010/main" val="4116706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18" name="Shape 218"/>
          <p:cNvSpPr txBox="1">
            <a:spLocks noGrp="1"/>
          </p:cNvSpPr>
          <p:nvPr>
            <p:ph type="body" idx="1"/>
          </p:nvPr>
        </p:nvSpPr>
        <p:spPr>
          <a:xfrm>
            <a:off x="701041" y="4415790"/>
            <a:ext cx="5608319" cy="4183379"/>
          </a:xfrm>
          <a:prstGeom prst="rect">
            <a:avLst/>
          </a:prstGeom>
          <a:noFill/>
          <a:ln>
            <a:noFill/>
          </a:ln>
        </p:spPr>
        <p:txBody>
          <a:bodyPr lIns="93175" tIns="46575" rIns="93175" bIns="4657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1" i="0" u="none" strike="noStrike" cap="none" baseline="0">
                <a:solidFill>
                  <a:schemeClr val="dk1"/>
                </a:solidFill>
                <a:latin typeface="Arial"/>
                <a:ea typeface="Arial"/>
                <a:cs typeface="Arial"/>
                <a:sym typeface="Arial"/>
              </a:rPr>
              <a:t>Facilitator</a:t>
            </a:r>
            <a:r>
              <a:rPr lang="en-US" sz="1200" b="0" i="0" u="none" strike="noStrike" cap="none" baseline="0">
                <a:solidFill>
                  <a:schemeClr val="dk1"/>
                </a:solidFill>
                <a:latin typeface="Arial"/>
                <a:ea typeface="Arial"/>
                <a:cs typeface="Arial"/>
                <a:sym typeface="Arial"/>
              </a:rPr>
              <a:t> emphasizes the importance of team representation and presents teaming considerations.</a:t>
            </a:r>
          </a:p>
          <a:p>
            <a:pPr marL="0" marR="0" lvl="0" indent="0" algn="l" rtl="0">
              <a:spcBef>
                <a:spcPts val="360"/>
              </a:spcBef>
              <a:spcAft>
                <a:spcPts val="0"/>
              </a:spcAft>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1" i="0" u="none" strike="noStrike" cap="none" baseline="0">
                <a:solidFill>
                  <a:schemeClr val="dk1"/>
                </a:solidFill>
                <a:latin typeface="Calibri"/>
                <a:ea typeface="Calibri"/>
                <a:cs typeface="Calibri"/>
                <a:sym typeface="Calibri"/>
              </a:rPr>
              <a:t>Participants</a:t>
            </a:r>
            <a:r>
              <a:rPr lang="en-US" sz="1200" b="0" i="0" u="none" strike="noStrike" cap="none" baseline="0">
                <a:solidFill>
                  <a:schemeClr val="dk1"/>
                </a:solidFill>
                <a:latin typeface="Calibri"/>
                <a:ea typeface="Calibri"/>
                <a:cs typeface="Calibri"/>
                <a:sym typeface="Calibri"/>
              </a:rPr>
              <a:t> discuss these questions in their teams and record ideas on Training Takeaway Handout.</a:t>
            </a:r>
          </a:p>
        </p:txBody>
      </p:sp>
      <p:sp>
        <p:nvSpPr>
          <p:cNvPr id="219" name="Shape 219"/>
          <p:cNvSpPr txBox="1">
            <a:spLocks noGrp="1"/>
          </p:cNvSpPr>
          <p:nvPr>
            <p:ph type="sldNum" idx="12"/>
          </p:nvPr>
        </p:nvSpPr>
        <p:spPr>
          <a:xfrm>
            <a:off x="3970937" y="8829968"/>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n-US"/>
              <a:t> </a:t>
            </a:r>
          </a:p>
        </p:txBody>
      </p:sp>
    </p:spTree>
    <p:extLst>
      <p:ext uri="{BB962C8B-B14F-4D97-AF65-F5344CB8AC3E}">
        <p14:creationId xmlns:p14="http://schemas.microsoft.com/office/powerpoint/2010/main" val="3985803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sldNum" idx="12"/>
          </p:nvPr>
        </p:nvSpPr>
        <p:spPr>
          <a:xfrm>
            <a:off x="3970937" y="8829968"/>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n-US"/>
              <a:t> </a:t>
            </a:r>
          </a:p>
        </p:txBody>
      </p:sp>
      <p:sp>
        <p:nvSpPr>
          <p:cNvPr id="230" name="Shape 230"/>
          <p:cNvSpPr txBox="1"/>
          <p:nvPr/>
        </p:nvSpPr>
        <p:spPr>
          <a:xfrm>
            <a:off x="3972561" y="8831580"/>
            <a:ext cx="3037839" cy="464819"/>
          </a:xfrm>
          <a:prstGeom prst="rect">
            <a:avLst/>
          </a:prstGeom>
          <a:noFill/>
          <a:ln>
            <a:noFill/>
          </a:ln>
        </p:spPr>
        <p:txBody>
          <a:bodyPr lIns="92825" tIns="46400" rIns="92825" bIns="46400" anchor="b" anchorCtr="0">
            <a:noAutofit/>
          </a:bodyPr>
          <a:lstStyle/>
          <a:p>
            <a:pPr marL="0" marR="0" lvl="0" indent="0" algn="r" rtl="0">
              <a:spcBef>
                <a:spcPts val="0"/>
              </a:spcBef>
              <a:spcAft>
                <a:spcPts val="0"/>
              </a:spcAft>
              <a:buSzPct val="25000"/>
              <a:buNone/>
            </a:pPr>
            <a:r>
              <a:rPr lang="en-US"/>
              <a:t> </a:t>
            </a:r>
          </a:p>
        </p:txBody>
      </p:sp>
      <p:sp>
        <p:nvSpPr>
          <p:cNvPr id="231" name="Shape 23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32" name="Shape 232"/>
          <p:cNvSpPr txBox="1">
            <a:spLocks noGrp="1"/>
          </p:cNvSpPr>
          <p:nvPr>
            <p:ph type="body" idx="1"/>
          </p:nvPr>
        </p:nvSpPr>
        <p:spPr>
          <a:xfrm>
            <a:off x="934721" y="4415792"/>
            <a:ext cx="5140959" cy="418337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1200" b="1" i="0" u="none" strike="noStrike" cap="none" baseline="0">
                <a:solidFill>
                  <a:schemeClr val="dk1"/>
                </a:solidFill>
                <a:latin typeface="Arial"/>
                <a:ea typeface="Arial"/>
                <a:cs typeface="Arial"/>
                <a:sym typeface="Arial"/>
              </a:rPr>
              <a:t>Facilitator</a:t>
            </a:r>
            <a:r>
              <a:rPr lang="en-US" sz="1200" b="0" i="0" u="none" strike="noStrike" cap="none" baseline="0">
                <a:solidFill>
                  <a:schemeClr val="dk1"/>
                </a:solidFill>
                <a:latin typeface="Arial"/>
                <a:ea typeface="Arial"/>
                <a:cs typeface="Arial"/>
                <a:sym typeface="Arial"/>
              </a:rPr>
              <a:t> presents this example of how existing team structures may be assessed.</a:t>
            </a:r>
          </a:p>
          <a:p>
            <a:pPr marL="0" marR="0" lvl="0" indent="0" algn="l" rtl="0">
              <a:spcBef>
                <a:spcPts val="360"/>
              </a:spcBef>
              <a:spcAft>
                <a:spcPts val="0"/>
              </a:spcAft>
              <a:buNone/>
            </a:pPr>
            <a:endParaRPr sz="1200" b="0" i="0" u="none" strike="noStrike" cap="none" baseline="0">
              <a:solidFill>
                <a:schemeClr val="dk1"/>
              </a:solidFill>
              <a:latin typeface="Arial"/>
              <a:ea typeface="Arial"/>
              <a:cs typeface="Arial"/>
              <a:sym typeface="Arial"/>
            </a:endParaRPr>
          </a:p>
          <a:p>
            <a:pPr marL="0" marR="0" lvl="0" indent="0" algn="l" rtl="0">
              <a:spcBef>
                <a:spcPts val="360"/>
              </a:spcBef>
              <a:spcAft>
                <a:spcPts val="0"/>
              </a:spcAft>
              <a:buSzPct val="25000"/>
              <a:buNone/>
            </a:pPr>
            <a:r>
              <a:rPr lang="en-US" sz="1200" b="1" i="0" u="none" strike="noStrike" cap="none" baseline="0">
                <a:solidFill>
                  <a:schemeClr val="dk1"/>
                </a:solidFill>
                <a:latin typeface="Arial"/>
                <a:ea typeface="Arial"/>
                <a:cs typeface="Arial"/>
                <a:sym typeface="Arial"/>
              </a:rPr>
              <a:t>Participants</a:t>
            </a:r>
            <a:r>
              <a:rPr lang="en-US" sz="1200" b="0" i="0" u="none" strike="noStrike" cap="none" baseline="0">
                <a:solidFill>
                  <a:schemeClr val="dk1"/>
                </a:solidFill>
                <a:latin typeface="Arial"/>
                <a:ea typeface="Arial"/>
                <a:cs typeface="Arial"/>
                <a:sym typeface="Arial"/>
              </a:rPr>
              <a:t> can considers how existing committee structure can be adjusted to meet continuous improvement planning needs.  </a:t>
            </a:r>
          </a:p>
        </p:txBody>
      </p:sp>
    </p:spTree>
    <p:extLst>
      <p:ext uri="{BB962C8B-B14F-4D97-AF65-F5344CB8AC3E}">
        <p14:creationId xmlns:p14="http://schemas.microsoft.com/office/powerpoint/2010/main" val="2183150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39" name="Shape 239"/>
          <p:cNvSpPr txBox="1">
            <a:spLocks noGrp="1"/>
          </p:cNvSpPr>
          <p:nvPr>
            <p:ph type="body" idx="1"/>
          </p:nvPr>
        </p:nvSpPr>
        <p:spPr>
          <a:xfrm>
            <a:off x="701041" y="4415790"/>
            <a:ext cx="5608319" cy="418337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1" i="0" u="none" strike="noStrike" cap="none" baseline="0">
                <a:solidFill>
                  <a:schemeClr val="dk1"/>
                </a:solidFill>
                <a:latin typeface="Calibri"/>
                <a:ea typeface="Calibri"/>
                <a:cs typeface="Calibri"/>
                <a:sym typeface="Calibri"/>
              </a:rPr>
              <a:t>Participants</a:t>
            </a:r>
            <a:r>
              <a:rPr lang="en-US" sz="1200" b="0" i="0" u="none" strike="noStrike" cap="none" baseline="0">
                <a:solidFill>
                  <a:schemeClr val="dk1"/>
                </a:solidFill>
                <a:latin typeface="Calibri"/>
                <a:ea typeface="Calibri"/>
                <a:cs typeface="Calibri"/>
                <a:sym typeface="Calibri"/>
              </a:rPr>
              <a:t> consider representation needs in their context.</a:t>
            </a:r>
          </a:p>
        </p:txBody>
      </p:sp>
      <p:sp>
        <p:nvSpPr>
          <p:cNvPr id="240" name="Shape 240"/>
          <p:cNvSpPr txBox="1">
            <a:spLocks noGrp="1"/>
          </p:cNvSpPr>
          <p:nvPr>
            <p:ph type="sldNum" idx="12"/>
          </p:nvPr>
        </p:nvSpPr>
        <p:spPr>
          <a:xfrm>
            <a:off x="3970937" y="8829968"/>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n-US"/>
              <a:t> </a:t>
            </a:r>
          </a:p>
        </p:txBody>
      </p:sp>
    </p:spTree>
    <p:extLst>
      <p:ext uri="{BB962C8B-B14F-4D97-AF65-F5344CB8AC3E}">
        <p14:creationId xmlns:p14="http://schemas.microsoft.com/office/powerpoint/2010/main" val="10903237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47" name="Shape 247"/>
          <p:cNvSpPr txBox="1">
            <a:spLocks noGrp="1"/>
          </p:cNvSpPr>
          <p:nvPr>
            <p:ph type="body" idx="1"/>
          </p:nvPr>
        </p:nvSpPr>
        <p:spPr>
          <a:xfrm>
            <a:off x="701041" y="4415790"/>
            <a:ext cx="5608319" cy="418337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1200" b="1" i="0" u="none" strike="noStrike" cap="none" baseline="0">
                <a:solidFill>
                  <a:schemeClr val="dk1"/>
                </a:solidFill>
                <a:latin typeface="Calibri"/>
                <a:ea typeface="Calibri"/>
                <a:cs typeface="Calibri"/>
                <a:sym typeface="Calibri"/>
              </a:rPr>
              <a:t>Facilitator </a:t>
            </a:r>
            <a:r>
              <a:rPr lang="en-US" sz="1200" b="0" i="0" u="none" strike="noStrike" cap="none" baseline="0">
                <a:solidFill>
                  <a:schemeClr val="dk1"/>
                </a:solidFill>
                <a:latin typeface="Calibri"/>
                <a:ea typeface="Calibri"/>
                <a:cs typeface="Calibri"/>
                <a:sym typeface="Calibri"/>
              </a:rPr>
              <a:t>introduces titles and functions of team roles and asks for questions to check understanding.</a:t>
            </a:r>
          </a:p>
        </p:txBody>
      </p:sp>
      <p:sp>
        <p:nvSpPr>
          <p:cNvPr id="248" name="Shape 248"/>
          <p:cNvSpPr txBox="1">
            <a:spLocks noGrp="1"/>
          </p:cNvSpPr>
          <p:nvPr>
            <p:ph type="sldNum" idx="12"/>
          </p:nvPr>
        </p:nvSpPr>
        <p:spPr>
          <a:xfrm>
            <a:off x="3970937" y="8829968"/>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n-US"/>
              <a:t> </a:t>
            </a:r>
          </a:p>
        </p:txBody>
      </p:sp>
    </p:spTree>
    <p:extLst>
      <p:ext uri="{BB962C8B-B14F-4D97-AF65-F5344CB8AC3E}">
        <p14:creationId xmlns:p14="http://schemas.microsoft.com/office/powerpoint/2010/main" val="732665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56" name="Shape 256"/>
          <p:cNvSpPr txBox="1">
            <a:spLocks noGrp="1"/>
          </p:cNvSpPr>
          <p:nvPr>
            <p:ph type="body" idx="1"/>
          </p:nvPr>
        </p:nvSpPr>
        <p:spPr>
          <a:xfrm>
            <a:off x="701041" y="4415790"/>
            <a:ext cx="5608319" cy="4183379"/>
          </a:xfrm>
          <a:prstGeom prst="rect">
            <a:avLst/>
          </a:prstGeom>
          <a:noFill/>
          <a:ln>
            <a:noFill/>
          </a:ln>
        </p:spPr>
        <p:txBody>
          <a:bodyPr lIns="93175" tIns="46575" rIns="93175" bIns="4657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1" i="0" u="none" strike="noStrike" cap="none" baseline="0">
                <a:solidFill>
                  <a:schemeClr val="dk1"/>
                </a:solidFill>
                <a:latin typeface="Arial"/>
                <a:ea typeface="Arial"/>
                <a:cs typeface="Arial"/>
                <a:sym typeface="Arial"/>
              </a:rPr>
              <a:t>Participants</a:t>
            </a:r>
            <a:r>
              <a:rPr lang="en-US" sz="1200" b="0" i="0" u="none" strike="noStrike" cap="none" baseline="0">
                <a:solidFill>
                  <a:schemeClr val="dk1"/>
                </a:solidFill>
                <a:latin typeface="Arial"/>
                <a:ea typeface="Arial"/>
                <a:cs typeface="Arial"/>
                <a:sym typeface="Arial"/>
              </a:rPr>
              <a:t> discuss with team/partner the questions on the slide and record ideas on Training Takeaway handout.</a:t>
            </a:r>
          </a:p>
          <a:p>
            <a:pPr marL="0" marR="0" lvl="0" indent="0" algn="l" rtl="0">
              <a:spcBef>
                <a:spcPts val="360"/>
              </a:spcBef>
              <a:spcAft>
                <a:spcPts val="0"/>
              </a:spcAft>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360"/>
              </a:spcBef>
              <a:spcAft>
                <a:spcPts val="0"/>
              </a:spcAft>
              <a:buNone/>
            </a:pPr>
            <a:endParaRPr sz="1200" b="0" i="0" u="none" strike="noStrike" cap="none" baseline="0">
              <a:solidFill>
                <a:schemeClr val="dk1"/>
              </a:solidFill>
              <a:latin typeface="Calibri"/>
              <a:ea typeface="Calibri"/>
              <a:cs typeface="Calibri"/>
              <a:sym typeface="Calibri"/>
            </a:endParaRPr>
          </a:p>
        </p:txBody>
      </p:sp>
      <p:sp>
        <p:nvSpPr>
          <p:cNvPr id="257" name="Shape 257"/>
          <p:cNvSpPr txBox="1">
            <a:spLocks noGrp="1"/>
          </p:cNvSpPr>
          <p:nvPr>
            <p:ph type="sldNum" idx="12"/>
          </p:nvPr>
        </p:nvSpPr>
        <p:spPr>
          <a:xfrm>
            <a:off x="3970937" y="8829968"/>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n-US"/>
              <a:t> </a:t>
            </a:r>
          </a:p>
        </p:txBody>
      </p:sp>
    </p:spTree>
    <p:extLst>
      <p:ext uri="{BB962C8B-B14F-4D97-AF65-F5344CB8AC3E}">
        <p14:creationId xmlns:p14="http://schemas.microsoft.com/office/powerpoint/2010/main" val="8698396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72" name="Shape 272"/>
          <p:cNvSpPr txBox="1">
            <a:spLocks noGrp="1"/>
          </p:cNvSpPr>
          <p:nvPr>
            <p:ph type="body" idx="1"/>
          </p:nvPr>
        </p:nvSpPr>
        <p:spPr>
          <a:xfrm>
            <a:off x="701041" y="4415790"/>
            <a:ext cx="5608319" cy="418337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1200" b="1" i="0" u="none" strike="noStrike" cap="none" baseline="0" dirty="0">
                <a:solidFill>
                  <a:schemeClr val="dk1"/>
                </a:solidFill>
                <a:latin typeface="Arial"/>
                <a:ea typeface="Arial"/>
                <a:cs typeface="Arial"/>
                <a:sym typeface="Arial"/>
              </a:rPr>
              <a:t>Facilitator</a:t>
            </a:r>
            <a:r>
              <a:rPr lang="en-US" sz="1200" b="0" i="0" u="none" strike="noStrike" cap="none" baseline="0" dirty="0">
                <a:solidFill>
                  <a:schemeClr val="dk1"/>
                </a:solidFill>
                <a:latin typeface="Arial"/>
                <a:ea typeface="Arial"/>
                <a:cs typeface="Arial"/>
                <a:sym typeface="Arial"/>
              </a:rPr>
              <a:t> </a:t>
            </a:r>
          </a:p>
          <a:p>
            <a:pPr marL="171450" marR="0" lvl="0" indent="-171450" algn="l" rtl="0">
              <a:spcBef>
                <a:spcPts val="36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identifies Rising Star as </a:t>
            </a:r>
            <a:r>
              <a:rPr lang="en-US" sz="1200" b="0" i="0" u="none" strike="noStrike" cap="none" baseline="0" dirty="0" smtClean="0">
                <a:solidFill>
                  <a:schemeClr val="dk1"/>
                </a:solidFill>
                <a:latin typeface="Arial"/>
                <a:ea typeface="Arial"/>
                <a:cs typeface="Arial"/>
                <a:sym typeface="Arial"/>
              </a:rPr>
              <a:t>a </a:t>
            </a:r>
            <a:r>
              <a:rPr lang="en-US" sz="1200" b="0" i="0" u="none" strike="noStrike" cap="none" baseline="0" dirty="0">
                <a:solidFill>
                  <a:schemeClr val="dk1"/>
                </a:solidFill>
                <a:latin typeface="Arial"/>
                <a:ea typeface="Arial"/>
                <a:cs typeface="Arial"/>
                <a:sym typeface="Arial"/>
              </a:rPr>
              <a:t>platform for recording the work of continuous improvement.</a:t>
            </a:r>
          </a:p>
          <a:p>
            <a:pPr marL="171450" marR="0" lvl="0" indent="-171450" algn="l" rtl="0">
              <a:spcBef>
                <a:spcPts val="36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refers to prior discussion on characteristics of continuous school improvement and emphasizes that Rising Star is a nationally utilized tool </a:t>
            </a:r>
            <a:r>
              <a:rPr lang="en-US" sz="1200" b="0" i="1" u="none" strike="noStrike" cap="none" baseline="0" dirty="0">
                <a:solidFill>
                  <a:schemeClr val="dk1"/>
                </a:solidFill>
                <a:latin typeface="Arial"/>
                <a:ea typeface="Arial"/>
                <a:cs typeface="Arial"/>
                <a:sym typeface="Arial"/>
              </a:rPr>
              <a:t>designed to facilitate a continuous improvement process.</a:t>
            </a:r>
          </a:p>
          <a:p>
            <a:pPr marL="171450" marR="0" lvl="0" indent="-171450" algn="l" rtl="0">
              <a:lnSpc>
                <a:spcPct val="100000"/>
              </a:lnSpc>
              <a:spcBef>
                <a:spcPts val="360"/>
              </a:spcBef>
              <a:spcAft>
                <a:spcPts val="0"/>
              </a:spcAft>
              <a:buClr>
                <a:schemeClr val="dk1"/>
              </a:buClr>
              <a:buSzPct val="100000"/>
              <a:buFont typeface="Arial"/>
              <a:buChar char="•"/>
            </a:pPr>
            <a:r>
              <a:rPr lang="en-US" sz="1200" b="0" i="0" u="none" strike="noStrike" cap="none" baseline="0" dirty="0">
                <a:solidFill>
                  <a:schemeClr val="dk1"/>
                </a:solidFill>
                <a:latin typeface="Calibri"/>
                <a:ea typeface="Calibri"/>
                <a:cs typeface="Calibri"/>
                <a:sym typeface="Calibri"/>
              </a:rPr>
              <a:t>emphasizes that the state effort to combine Rising Star on IIRC, with access to district and school level data, further facilitates a continuous improvement process that is data-driven and focused on student achievement.</a:t>
            </a:r>
          </a:p>
          <a:p>
            <a:pPr marL="0" marR="0" lvl="0" indent="0" algn="l" rtl="0">
              <a:spcBef>
                <a:spcPts val="360"/>
              </a:spcBef>
              <a:spcAft>
                <a:spcPts val="0"/>
              </a:spcAft>
              <a:buNone/>
            </a:pPr>
            <a:endParaRPr sz="1200" b="1" i="1" u="none" strike="noStrike" cap="none" baseline="0" dirty="0">
              <a:solidFill>
                <a:schemeClr val="dk1"/>
              </a:solidFill>
              <a:latin typeface="Arial"/>
              <a:ea typeface="Arial"/>
              <a:cs typeface="Arial"/>
              <a:sym typeface="Arial"/>
            </a:endParaRPr>
          </a:p>
          <a:p>
            <a:pPr marL="0" marR="0" lvl="0" indent="0" algn="l" rtl="0">
              <a:spcBef>
                <a:spcPts val="360"/>
              </a:spcBef>
              <a:spcAft>
                <a:spcPts val="0"/>
              </a:spcAft>
              <a:buNone/>
            </a:pPr>
            <a:endParaRPr sz="1200" b="0" i="1" u="none" strike="noStrike" cap="none" baseline="0" dirty="0">
              <a:solidFill>
                <a:schemeClr val="dk1"/>
              </a:solidFill>
              <a:latin typeface="Calibri"/>
              <a:ea typeface="Calibri"/>
              <a:cs typeface="Calibri"/>
              <a:sym typeface="Calibri"/>
            </a:endParaRPr>
          </a:p>
        </p:txBody>
      </p:sp>
      <p:sp>
        <p:nvSpPr>
          <p:cNvPr id="273" name="Shape 273"/>
          <p:cNvSpPr txBox="1">
            <a:spLocks noGrp="1"/>
          </p:cNvSpPr>
          <p:nvPr>
            <p:ph type="ftr" idx="11"/>
          </p:nvPr>
        </p:nvSpPr>
        <p:spPr>
          <a:xfrm>
            <a:off x="1" y="8829968"/>
            <a:ext cx="3037839" cy="464819"/>
          </a:xfrm>
          <a:prstGeom prst="rect">
            <a:avLst/>
          </a:prstGeom>
          <a:noFill/>
          <a:ln>
            <a:noFill/>
          </a:ln>
        </p:spPr>
        <p:txBody>
          <a:bodyPr lIns="93175" tIns="46575" rIns="93175" bIns="46575" anchor="b" anchorCtr="0">
            <a:noAutofit/>
          </a:bodyPr>
          <a:lstStyle/>
          <a:p>
            <a:pPr marL="0" marR="0" lvl="0" indent="0" algn="l" rtl="0">
              <a:spcBef>
                <a:spcPts val="0"/>
              </a:spcBef>
              <a:spcAft>
                <a:spcPts val="0"/>
              </a:spcAft>
              <a:buSzPct val="25000"/>
              <a:buNone/>
            </a:pPr>
            <a:r>
              <a:rPr lang="en-US" sz="1200" b="0" i="0" u="none" strike="noStrike" cap="none" baseline="0">
                <a:solidFill>
                  <a:srgbClr val="000000"/>
                </a:solidFill>
                <a:latin typeface="Arial"/>
                <a:ea typeface="Arial"/>
                <a:cs typeface="Arial"/>
                <a:sym typeface="Arial"/>
              </a:rPr>
              <a:t>Content contained is licensed under a Creative Commons Attribution-ShareAlike 3.0 Unported License</a:t>
            </a:r>
          </a:p>
        </p:txBody>
      </p:sp>
      <p:sp>
        <p:nvSpPr>
          <p:cNvPr id="274" name="Shape 274"/>
          <p:cNvSpPr txBox="1">
            <a:spLocks noGrp="1"/>
          </p:cNvSpPr>
          <p:nvPr>
            <p:ph type="sldNum" idx="12"/>
          </p:nvPr>
        </p:nvSpPr>
        <p:spPr>
          <a:xfrm>
            <a:off x="3970937" y="8829968"/>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n-US"/>
              <a:t> </a:t>
            </a:r>
          </a:p>
        </p:txBody>
      </p:sp>
    </p:spTree>
    <p:extLst>
      <p:ext uri="{BB962C8B-B14F-4D97-AF65-F5344CB8AC3E}">
        <p14:creationId xmlns:p14="http://schemas.microsoft.com/office/powerpoint/2010/main" val="31840790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83" name="Shape 283"/>
          <p:cNvSpPr txBox="1">
            <a:spLocks noGrp="1"/>
          </p:cNvSpPr>
          <p:nvPr>
            <p:ph type="body" idx="1"/>
          </p:nvPr>
        </p:nvSpPr>
        <p:spPr>
          <a:xfrm>
            <a:off x="701041" y="4415790"/>
            <a:ext cx="5608319" cy="418337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1200" b="1" i="0" u="none" strike="noStrike" cap="none" baseline="0">
                <a:solidFill>
                  <a:schemeClr val="dk1"/>
                </a:solidFill>
                <a:latin typeface="Arial"/>
                <a:ea typeface="Arial"/>
                <a:cs typeface="Arial"/>
                <a:sym typeface="Arial"/>
              </a:rPr>
              <a:t>Facilitator </a:t>
            </a:r>
            <a:r>
              <a:rPr lang="en-US" sz="1200" b="0" i="0" u="none" strike="noStrike" cap="none" baseline="0">
                <a:solidFill>
                  <a:schemeClr val="dk1"/>
                </a:solidFill>
                <a:latin typeface="Arial"/>
                <a:ea typeface="Arial"/>
                <a:cs typeface="Arial"/>
                <a:sym typeface="Arial"/>
              </a:rPr>
              <a:t>ensures all participants have a Rising Star login/password, either their own or a sample.</a:t>
            </a:r>
          </a:p>
          <a:p>
            <a:pPr marL="0" marR="0" lvl="0" indent="0" algn="l" rtl="0">
              <a:spcBef>
                <a:spcPts val="360"/>
              </a:spcBef>
              <a:spcAft>
                <a:spcPts val="0"/>
              </a:spcAft>
              <a:buSzPct val="25000"/>
              <a:buNone/>
            </a:pPr>
            <a:r>
              <a:rPr lang="en-US" sz="1200" b="1" i="0" u="none" strike="noStrike" cap="none" baseline="0">
                <a:solidFill>
                  <a:schemeClr val="dk1"/>
                </a:solidFill>
                <a:latin typeface="Arial"/>
                <a:ea typeface="Arial"/>
                <a:cs typeface="Arial"/>
                <a:sym typeface="Arial"/>
              </a:rPr>
              <a:t> </a:t>
            </a:r>
          </a:p>
          <a:p>
            <a:pPr marL="0" marR="0" lvl="0" indent="0" algn="l" rtl="0">
              <a:spcBef>
                <a:spcPts val="360"/>
              </a:spcBef>
              <a:spcAft>
                <a:spcPts val="0"/>
              </a:spcAft>
              <a:buSzPct val="25000"/>
              <a:buNone/>
            </a:pPr>
            <a:r>
              <a:rPr lang="en-US" sz="1200" b="1" i="0" u="none" strike="noStrike" cap="none" baseline="0">
                <a:solidFill>
                  <a:schemeClr val="dk1"/>
                </a:solidFill>
                <a:latin typeface="Arial"/>
                <a:ea typeface="Arial"/>
                <a:cs typeface="Arial"/>
                <a:sym typeface="Arial"/>
              </a:rPr>
              <a:t>Facilitator </a:t>
            </a:r>
            <a:r>
              <a:rPr lang="en-US" sz="1200" b="0" i="0" u="none" strike="noStrike" cap="none" baseline="0">
                <a:solidFill>
                  <a:schemeClr val="dk1"/>
                </a:solidFill>
                <a:latin typeface="Arial"/>
                <a:ea typeface="Arial"/>
                <a:cs typeface="Arial"/>
                <a:sym typeface="Arial"/>
              </a:rPr>
              <a:t>walks through</a:t>
            </a:r>
            <a:r>
              <a:rPr lang="en-US" sz="1200" b="1" i="0" u="none" strike="noStrike" cap="none" baseline="0">
                <a:solidFill>
                  <a:schemeClr val="dk1"/>
                </a:solidFill>
                <a:latin typeface="Arial"/>
                <a:ea typeface="Arial"/>
                <a:cs typeface="Arial"/>
                <a:sym typeface="Arial"/>
              </a:rPr>
              <a:t> </a:t>
            </a:r>
            <a:r>
              <a:rPr lang="en-US" sz="1200" b="0" i="0" u="none" strike="noStrike" cap="none" baseline="0">
                <a:solidFill>
                  <a:schemeClr val="dk1"/>
                </a:solidFill>
                <a:latin typeface="Arial"/>
                <a:ea typeface="Arial"/>
                <a:cs typeface="Arial"/>
                <a:sym typeface="Arial"/>
              </a:rPr>
              <a:t>steps to enter IIRC and begin navigating Rising Star.</a:t>
            </a:r>
          </a:p>
          <a:p>
            <a:pPr marL="0" marR="0" lvl="0" indent="0" algn="l" rtl="0">
              <a:spcBef>
                <a:spcPts val="360"/>
              </a:spcBef>
              <a:spcAft>
                <a:spcPts val="0"/>
              </a:spcAft>
              <a:buSzPct val="25000"/>
              <a:buNone/>
            </a:pPr>
            <a:r>
              <a:rPr lang="en-US" sz="1200" b="0" i="0" u="none" strike="noStrike" cap="none" baseline="0">
                <a:solidFill>
                  <a:schemeClr val="dk1"/>
                </a:solidFill>
                <a:latin typeface="Arial"/>
                <a:ea typeface="Arial"/>
                <a:cs typeface="Arial"/>
                <a:sym typeface="Arial"/>
              </a:rPr>
              <a:t> </a:t>
            </a:r>
          </a:p>
          <a:p>
            <a:pPr marL="0" marR="0" lvl="0" indent="0" algn="l" rtl="0">
              <a:spcBef>
                <a:spcPts val="360"/>
              </a:spcBef>
              <a:spcAft>
                <a:spcPts val="0"/>
              </a:spcAft>
              <a:buSzPct val="25000"/>
              <a:buNone/>
            </a:pPr>
            <a:r>
              <a:rPr lang="en-US" sz="1200" b="1" i="0" u="none" strike="noStrike" cap="none" baseline="0">
                <a:solidFill>
                  <a:schemeClr val="dk1"/>
                </a:solidFill>
                <a:latin typeface="Arial"/>
                <a:ea typeface="Arial"/>
                <a:cs typeface="Arial"/>
                <a:sym typeface="Arial"/>
              </a:rPr>
              <a:t>Participants</a:t>
            </a:r>
            <a:r>
              <a:rPr lang="en-US" sz="1200" b="0" i="0" u="none" strike="noStrike" cap="none" baseline="0">
                <a:solidFill>
                  <a:schemeClr val="dk1"/>
                </a:solidFill>
                <a:latin typeface="Arial"/>
                <a:ea typeface="Arial"/>
                <a:cs typeface="Arial"/>
                <a:sym typeface="Arial"/>
              </a:rPr>
              <a:t> navigate on own device along with facilitator.</a:t>
            </a:r>
          </a:p>
          <a:p>
            <a:pPr marL="0" marR="0" lvl="0" indent="0" algn="l" rtl="0">
              <a:spcBef>
                <a:spcPts val="360"/>
              </a:spcBef>
              <a:spcAft>
                <a:spcPts val="0"/>
              </a:spcAft>
              <a:buNone/>
            </a:pPr>
            <a:endParaRPr sz="1200" b="0" i="0" u="none" strike="noStrike" cap="none" baseline="0">
              <a:solidFill>
                <a:schemeClr val="dk1"/>
              </a:solidFill>
              <a:latin typeface="Calibri"/>
              <a:ea typeface="Calibri"/>
              <a:cs typeface="Calibri"/>
              <a:sym typeface="Calibri"/>
            </a:endParaRPr>
          </a:p>
        </p:txBody>
      </p:sp>
      <p:sp>
        <p:nvSpPr>
          <p:cNvPr id="284" name="Shape 284"/>
          <p:cNvSpPr txBox="1">
            <a:spLocks noGrp="1"/>
          </p:cNvSpPr>
          <p:nvPr>
            <p:ph type="sldNum" idx="12"/>
          </p:nvPr>
        </p:nvSpPr>
        <p:spPr>
          <a:xfrm>
            <a:off x="3970937" y="8829968"/>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n-US"/>
              <a:t> </a:t>
            </a:r>
          </a:p>
        </p:txBody>
      </p:sp>
    </p:spTree>
    <p:extLst>
      <p:ext uri="{BB962C8B-B14F-4D97-AF65-F5344CB8AC3E}">
        <p14:creationId xmlns:p14="http://schemas.microsoft.com/office/powerpoint/2010/main" val="2805785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01" name="Shape 101"/>
          <p:cNvSpPr txBox="1">
            <a:spLocks noGrp="1"/>
          </p:cNvSpPr>
          <p:nvPr>
            <p:ph type="body" idx="1"/>
          </p:nvPr>
        </p:nvSpPr>
        <p:spPr>
          <a:xfrm>
            <a:off x="701041" y="4415790"/>
            <a:ext cx="5608319" cy="418337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Calibri"/>
                <a:ea typeface="Calibri"/>
                <a:cs typeface="Calibri"/>
                <a:sym typeface="Calibri"/>
              </a:rPr>
              <a:t>(Facilitator: Please see notes section throughout presentation as well as accompanying facilitator’s guide.)</a:t>
            </a:r>
          </a:p>
        </p:txBody>
      </p:sp>
      <p:sp>
        <p:nvSpPr>
          <p:cNvPr id="102" name="Shape 102"/>
          <p:cNvSpPr txBox="1">
            <a:spLocks noGrp="1"/>
          </p:cNvSpPr>
          <p:nvPr>
            <p:ph type="sldNum" idx="12"/>
          </p:nvPr>
        </p:nvSpPr>
        <p:spPr>
          <a:xfrm>
            <a:off x="3970937" y="8829968"/>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n-US"/>
              <a:t> </a:t>
            </a:r>
          </a:p>
        </p:txBody>
      </p:sp>
      <p:sp>
        <p:nvSpPr>
          <p:cNvPr id="103" name="Shape 103"/>
          <p:cNvSpPr txBox="1">
            <a:spLocks noGrp="1"/>
          </p:cNvSpPr>
          <p:nvPr>
            <p:ph type="dt" idx="10"/>
          </p:nvPr>
        </p:nvSpPr>
        <p:spPr>
          <a:xfrm>
            <a:off x="3970937" y="1"/>
            <a:ext cx="3037839" cy="464819"/>
          </a:xfrm>
          <a:prstGeom prst="rect">
            <a:avLst/>
          </a:prstGeom>
          <a:noFill/>
          <a:ln>
            <a:noFill/>
          </a:ln>
        </p:spPr>
        <p:txBody>
          <a:bodyPr lIns="93175" tIns="46575" rIns="93175" bIns="46575" anchor="t" anchorCtr="0">
            <a:noAutofit/>
          </a:bodyPr>
          <a:lstStyle/>
          <a:p>
            <a:pPr marL="0" marR="0" lvl="0" indent="0" algn="r" rtl="0">
              <a:spcBef>
                <a:spcPts val="0"/>
              </a:spcBef>
              <a:spcAft>
                <a:spcPts val="0"/>
              </a:spcAft>
              <a:buSzPct val="25000"/>
              <a:buNone/>
            </a:pPr>
            <a:r>
              <a:rPr lang="en-US" sz="1200" b="0" i="0" u="none" strike="noStrike" cap="none" baseline="0">
                <a:solidFill>
                  <a:schemeClr val="dk1"/>
                </a:solidFill>
                <a:latin typeface="Arial"/>
                <a:ea typeface="Arial"/>
                <a:cs typeface="Arial"/>
                <a:sym typeface="Arial"/>
              </a:rPr>
              <a:t>9/22/2014</a:t>
            </a:r>
          </a:p>
        </p:txBody>
      </p:sp>
      <p:sp>
        <p:nvSpPr>
          <p:cNvPr id="104" name="Shape 104"/>
          <p:cNvSpPr txBox="1">
            <a:spLocks noGrp="1"/>
          </p:cNvSpPr>
          <p:nvPr>
            <p:ph type="ftr" idx="11"/>
          </p:nvPr>
        </p:nvSpPr>
        <p:spPr>
          <a:xfrm>
            <a:off x="1" y="8829968"/>
            <a:ext cx="3037839" cy="464819"/>
          </a:xfrm>
          <a:prstGeom prst="rect">
            <a:avLst/>
          </a:prstGeom>
          <a:noFill/>
          <a:ln>
            <a:noFill/>
          </a:ln>
        </p:spPr>
        <p:txBody>
          <a:bodyPr lIns="93175" tIns="46575" rIns="93175" bIns="46575" anchor="b"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Arial"/>
                <a:ea typeface="Arial"/>
                <a:cs typeface="Arial"/>
                <a:sym typeface="Arial"/>
              </a:rPr>
              <a:t>WORKING DRAFT</a:t>
            </a:r>
          </a:p>
        </p:txBody>
      </p:sp>
    </p:spTree>
    <p:extLst>
      <p:ext uri="{BB962C8B-B14F-4D97-AF65-F5344CB8AC3E}">
        <p14:creationId xmlns:p14="http://schemas.microsoft.com/office/powerpoint/2010/main" val="39192368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91" name="Shape 291"/>
          <p:cNvSpPr txBox="1">
            <a:spLocks noGrp="1"/>
          </p:cNvSpPr>
          <p:nvPr>
            <p:ph type="body" idx="1"/>
          </p:nvPr>
        </p:nvSpPr>
        <p:spPr>
          <a:xfrm>
            <a:off x="701041" y="4415790"/>
            <a:ext cx="5608319" cy="4183379"/>
          </a:xfrm>
          <a:prstGeom prst="rect">
            <a:avLst/>
          </a:prstGeom>
          <a:noFill/>
          <a:ln>
            <a:noFill/>
          </a:ln>
        </p:spPr>
        <p:txBody>
          <a:bodyPr lIns="93175" tIns="46575" rIns="93175" bIns="46575"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baseline="0">
                <a:solidFill>
                  <a:schemeClr val="dk1"/>
                </a:solidFill>
                <a:latin typeface="Calibri"/>
                <a:ea typeface="Calibri"/>
                <a:cs typeface="Calibri"/>
                <a:sym typeface="Calibri"/>
              </a:rPr>
              <a:t>Facilitator</a:t>
            </a:r>
            <a:r>
              <a:rPr lang="en-US" sz="1200" b="0" i="0" u="none" strike="noStrike" cap="none" baseline="0">
                <a:solidFill>
                  <a:schemeClr val="dk1"/>
                </a:solidFill>
                <a:latin typeface="Calibri"/>
                <a:ea typeface="Calibri"/>
                <a:cs typeface="Calibri"/>
                <a:sym typeface="Calibri"/>
              </a:rPr>
              <a:t> highlights registration steps for administrators. </a:t>
            </a:r>
          </a:p>
          <a:p>
            <a:pPr marL="0" marR="0" lvl="0" indent="0" algn="l" rtl="0">
              <a:spcBef>
                <a:spcPts val="360"/>
              </a:spcBef>
              <a:spcAft>
                <a:spcPts val="0"/>
              </a:spcAft>
              <a:buNone/>
            </a:pPr>
            <a:endParaRPr sz="1200" b="0" i="0" u="none" strike="noStrike" cap="none" baseline="0">
              <a:solidFill>
                <a:schemeClr val="dk1"/>
              </a:solidFill>
              <a:latin typeface="Calibri"/>
              <a:ea typeface="Calibri"/>
              <a:cs typeface="Calibri"/>
              <a:sym typeface="Calibri"/>
            </a:endParaRPr>
          </a:p>
        </p:txBody>
      </p:sp>
      <p:sp>
        <p:nvSpPr>
          <p:cNvPr id="292" name="Shape 292"/>
          <p:cNvSpPr txBox="1">
            <a:spLocks noGrp="1"/>
          </p:cNvSpPr>
          <p:nvPr>
            <p:ph type="sldNum" idx="12"/>
          </p:nvPr>
        </p:nvSpPr>
        <p:spPr>
          <a:xfrm>
            <a:off x="3970937" y="8829968"/>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n-US"/>
              <a:t> </a:t>
            </a:r>
          </a:p>
        </p:txBody>
      </p:sp>
    </p:spTree>
    <p:extLst>
      <p:ext uri="{BB962C8B-B14F-4D97-AF65-F5344CB8AC3E}">
        <p14:creationId xmlns:p14="http://schemas.microsoft.com/office/powerpoint/2010/main" val="12161856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04" name="Shape 304"/>
          <p:cNvSpPr txBox="1">
            <a:spLocks noGrp="1"/>
          </p:cNvSpPr>
          <p:nvPr>
            <p:ph type="body" idx="1"/>
          </p:nvPr>
        </p:nvSpPr>
        <p:spPr>
          <a:xfrm>
            <a:off x="701041" y="4415790"/>
            <a:ext cx="5608319" cy="4183379"/>
          </a:xfrm>
          <a:prstGeom prst="rect">
            <a:avLst/>
          </a:prstGeom>
          <a:noFill/>
          <a:ln>
            <a:noFill/>
          </a:ln>
        </p:spPr>
        <p:txBody>
          <a:bodyPr lIns="93175" tIns="46575" rIns="93175" bIns="46575"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baseline="0">
                <a:solidFill>
                  <a:schemeClr val="dk1"/>
                </a:solidFill>
                <a:latin typeface="Calibri"/>
                <a:ea typeface="Calibri"/>
                <a:cs typeface="Calibri"/>
                <a:sym typeface="Calibri"/>
              </a:rPr>
              <a:t>Facilitator </a:t>
            </a:r>
            <a:r>
              <a:rPr lang="en-US" sz="1200" b="0" i="0" u="none" strike="noStrike" cap="none" baseline="0">
                <a:solidFill>
                  <a:schemeClr val="dk1"/>
                </a:solidFill>
                <a:latin typeface="Calibri"/>
                <a:ea typeface="Calibri"/>
                <a:cs typeface="Calibri"/>
                <a:sym typeface="Calibri"/>
              </a:rPr>
              <a:t>shows how to access Rising Star on the My IIRC portal. Reminder: when registering, a superintendent or principal can set up the district or school master account, and then use “Account Tools” (located on the MyIIRC home screen) to grant user permissions, etc.</a:t>
            </a:r>
          </a:p>
          <a:p>
            <a:pPr marL="0" marR="0" lvl="0" indent="0" algn="l" rtl="0">
              <a:lnSpc>
                <a:spcPct val="100000"/>
              </a:lnSpc>
              <a:spcBef>
                <a:spcPts val="360"/>
              </a:spcBef>
              <a:spcAft>
                <a:spcPts val="0"/>
              </a:spcAft>
              <a:buClr>
                <a:schemeClr val="dk1"/>
              </a:buClr>
              <a:buFont typeface="Calibri"/>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360"/>
              </a:spcBef>
              <a:spcAft>
                <a:spcPts val="0"/>
              </a:spcAft>
              <a:buNone/>
            </a:pPr>
            <a:endParaRPr sz="1200" b="0" i="0" u="none" strike="noStrike" cap="none" baseline="0">
              <a:solidFill>
                <a:schemeClr val="dk1"/>
              </a:solidFill>
              <a:latin typeface="Calibri"/>
              <a:ea typeface="Calibri"/>
              <a:cs typeface="Calibri"/>
              <a:sym typeface="Calibri"/>
            </a:endParaRPr>
          </a:p>
        </p:txBody>
      </p:sp>
      <p:sp>
        <p:nvSpPr>
          <p:cNvPr id="305" name="Shape 305"/>
          <p:cNvSpPr txBox="1">
            <a:spLocks noGrp="1"/>
          </p:cNvSpPr>
          <p:nvPr>
            <p:ph type="sldNum" idx="12"/>
          </p:nvPr>
        </p:nvSpPr>
        <p:spPr>
          <a:xfrm>
            <a:off x="3970937" y="8829968"/>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n-US"/>
              <a:t> </a:t>
            </a:r>
          </a:p>
        </p:txBody>
      </p:sp>
    </p:spTree>
    <p:extLst>
      <p:ext uri="{BB962C8B-B14F-4D97-AF65-F5344CB8AC3E}">
        <p14:creationId xmlns:p14="http://schemas.microsoft.com/office/powerpoint/2010/main" val="40088865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16" name="Shape 316"/>
          <p:cNvSpPr txBox="1">
            <a:spLocks noGrp="1"/>
          </p:cNvSpPr>
          <p:nvPr>
            <p:ph type="body" idx="1"/>
          </p:nvPr>
        </p:nvSpPr>
        <p:spPr>
          <a:xfrm>
            <a:off x="701041" y="4415790"/>
            <a:ext cx="5608319" cy="418337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1200" b="1" i="0" u="none" strike="noStrike" cap="none" baseline="0">
                <a:solidFill>
                  <a:schemeClr val="dk1"/>
                </a:solidFill>
                <a:latin typeface="Calibri"/>
                <a:ea typeface="Calibri"/>
                <a:cs typeface="Calibri"/>
                <a:sym typeface="Calibri"/>
              </a:rPr>
              <a:t>Facilitator</a:t>
            </a:r>
            <a:r>
              <a:rPr lang="en-US" sz="1200" b="0" i="0" u="none" strike="noStrike" cap="none" baseline="0">
                <a:solidFill>
                  <a:schemeClr val="dk1"/>
                </a:solidFill>
                <a:latin typeface="Calibri"/>
                <a:ea typeface="Calibri"/>
                <a:cs typeface="Calibri"/>
                <a:sym typeface="Calibri"/>
              </a:rPr>
              <a:t> demonstrates how to filter for a district/school in Rising Star.</a:t>
            </a:r>
          </a:p>
        </p:txBody>
      </p:sp>
      <p:sp>
        <p:nvSpPr>
          <p:cNvPr id="317" name="Shape 317"/>
          <p:cNvSpPr txBox="1">
            <a:spLocks noGrp="1"/>
          </p:cNvSpPr>
          <p:nvPr>
            <p:ph type="ftr" idx="11"/>
          </p:nvPr>
        </p:nvSpPr>
        <p:spPr>
          <a:xfrm>
            <a:off x="1" y="8829968"/>
            <a:ext cx="3037839" cy="464819"/>
          </a:xfrm>
          <a:prstGeom prst="rect">
            <a:avLst/>
          </a:prstGeom>
          <a:noFill/>
          <a:ln>
            <a:noFill/>
          </a:ln>
        </p:spPr>
        <p:txBody>
          <a:bodyPr lIns="93175" tIns="46575" rIns="93175" bIns="46575" anchor="b" anchorCtr="0">
            <a:noAutofit/>
          </a:bodyPr>
          <a:lstStyle/>
          <a:p>
            <a:pPr marL="0" marR="0" lvl="0" indent="0" algn="l" rtl="0">
              <a:spcBef>
                <a:spcPts val="0"/>
              </a:spcBef>
              <a:spcAft>
                <a:spcPts val="0"/>
              </a:spcAft>
              <a:buSzPct val="25000"/>
              <a:buNone/>
            </a:pPr>
            <a:r>
              <a:rPr lang="en-US" sz="1200" b="0" i="0" u="none" strike="noStrike" cap="none" baseline="0">
                <a:solidFill>
                  <a:srgbClr val="000000"/>
                </a:solidFill>
                <a:latin typeface="Arial"/>
                <a:ea typeface="Arial"/>
                <a:cs typeface="Arial"/>
                <a:sym typeface="Arial"/>
              </a:rPr>
              <a:t>Content contained is licensed under a Creative Commons Attribution-ShareAlike 3.0 Unported License</a:t>
            </a:r>
          </a:p>
        </p:txBody>
      </p:sp>
      <p:sp>
        <p:nvSpPr>
          <p:cNvPr id="318" name="Shape 318"/>
          <p:cNvSpPr txBox="1">
            <a:spLocks noGrp="1"/>
          </p:cNvSpPr>
          <p:nvPr>
            <p:ph type="sldNum" idx="12"/>
          </p:nvPr>
        </p:nvSpPr>
        <p:spPr>
          <a:xfrm>
            <a:off x="3970937" y="8829968"/>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n-US"/>
              <a:t> </a:t>
            </a:r>
          </a:p>
        </p:txBody>
      </p:sp>
    </p:spTree>
    <p:extLst>
      <p:ext uri="{BB962C8B-B14F-4D97-AF65-F5344CB8AC3E}">
        <p14:creationId xmlns:p14="http://schemas.microsoft.com/office/powerpoint/2010/main" val="39658274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32" name="Shape 332"/>
          <p:cNvSpPr txBox="1">
            <a:spLocks noGrp="1"/>
          </p:cNvSpPr>
          <p:nvPr>
            <p:ph type="body" idx="1"/>
          </p:nvPr>
        </p:nvSpPr>
        <p:spPr>
          <a:xfrm>
            <a:off x="701041" y="4415790"/>
            <a:ext cx="5608319" cy="418337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1200" b="1" i="0" u="none" strike="noStrike" cap="none" baseline="0">
                <a:solidFill>
                  <a:schemeClr val="dk1"/>
                </a:solidFill>
                <a:latin typeface="Arial"/>
                <a:ea typeface="Arial"/>
                <a:cs typeface="Arial"/>
                <a:sym typeface="Arial"/>
              </a:rPr>
              <a:t>Facilitator</a:t>
            </a:r>
            <a:r>
              <a:rPr lang="en-US" sz="1200" b="0" i="0" u="none" strike="noStrike" cap="none" baseline="0">
                <a:solidFill>
                  <a:schemeClr val="dk1"/>
                </a:solidFill>
                <a:latin typeface="Arial"/>
                <a:ea typeface="Arial"/>
                <a:cs typeface="Arial"/>
                <a:sym typeface="Arial"/>
              </a:rPr>
              <a:t> Provides overview of the Rising Star District/School Dashboard.</a:t>
            </a:r>
          </a:p>
          <a:p>
            <a:pPr marL="0" marR="0" lvl="0" indent="0" algn="l" rtl="0">
              <a:spcBef>
                <a:spcPts val="360"/>
              </a:spcBef>
              <a:spcAft>
                <a:spcPts val="0"/>
              </a:spcAft>
              <a:buNone/>
            </a:pPr>
            <a:endParaRPr sz="1200" b="0" i="0" u="none" strike="noStrike" cap="none" baseline="0">
              <a:solidFill>
                <a:schemeClr val="dk1"/>
              </a:solidFill>
              <a:latin typeface="Arial"/>
              <a:ea typeface="Arial"/>
              <a:cs typeface="Arial"/>
              <a:sym typeface="Arial"/>
            </a:endParaRPr>
          </a:p>
          <a:p>
            <a:pPr marL="0" marR="0" lvl="0" indent="0" algn="l" rtl="0">
              <a:spcBef>
                <a:spcPts val="360"/>
              </a:spcBef>
              <a:spcAft>
                <a:spcPts val="0"/>
              </a:spcAft>
              <a:buSzPct val="25000"/>
              <a:buNone/>
            </a:pPr>
            <a:r>
              <a:rPr lang="en-US" sz="1200" b="0" i="0" u="none" strike="noStrike" cap="none" baseline="0">
                <a:solidFill>
                  <a:schemeClr val="dk1"/>
                </a:solidFill>
                <a:latin typeface="Arial"/>
                <a:ea typeface="Arial"/>
                <a:cs typeface="Arial"/>
                <a:sym typeface="Arial"/>
              </a:rPr>
              <a:t>Note:  District or School Continuous Improvement Plan is indicated on top bar.</a:t>
            </a:r>
          </a:p>
          <a:p>
            <a:pPr marL="0" marR="0" lvl="0" indent="0" algn="l" rtl="0">
              <a:spcBef>
                <a:spcPts val="360"/>
              </a:spcBef>
              <a:spcAft>
                <a:spcPts val="0"/>
              </a:spcAft>
              <a:buNone/>
            </a:pPr>
            <a:endParaRPr sz="1200" b="1" i="0" u="none" strike="noStrike" cap="none" baseline="0">
              <a:solidFill>
                <a:schemeClr val="dk1"/>
              </a:solidFill>
              <a:latin typeface="Arial"/>
              <a:ea typeface="Arial"/>
              <a:cs typeface="Arial"/>
              <a:sym typeface="Arial"/>
            </a:endParaRPr>
          </a:p>
          <a:p>
            <a:pPr marL="0" marR="0" lvl="0" indent="0" algn="l" rtl="0">
              <a:spcBef>
                <a:spcPts val="360"/>
              </a:spcBef>
              <a:spcAft>
                <a:spcPts val="0"/>
              </a:spcAft>
              <a:buNone/>
            </a:pPr>
            <a:endParaRPr sz="1200" b="1" i="0" u="none" strike="noStrike" cap="none" baseline="0">
              <a:solidFill>
                <a:schemeClr val="dk1"/>
              </a:solidFill>
              <a:latin typeface="Arial"/>
              <a:ea typeface="Arial"/>
              <a:cs typeface="Arial"/>
              <a:sym typeface="Arial"/>
            </a:endParaRPr>
          </a:p>
          <a:p>
            <a:pPr marL="0" marR="0" lvl="0" indent="0" algn="l" rtl="0">
              <a:spcBef>
                <a:spcPts val="360"/>
              </a:spcBef>
              <a:spcAft>
                <a:spcPts val="0"/>
              </a:spcAft>
              <a:buNone/>
            </a:pPr>
            <a:endParaRPr sz="1200" b="1" i="0" u="none" strike="noStrike" cap="none" baseline="0">
              <a:solidFill>
                <a:schemeClr val="dk1"/>
              </a:solidFill>
              <a:latin typeface="Arial"/>
              <a:ea typeface="Arial"/>
              <a:cs typeface="Arial"/>
              <a:sym typeface="Arial"/>
            </a:endParaRPr>
          </a:p>
          <a:p>
            <a:pPr marL="0" marR="0" lvl="0" indent="0" algn="l" rtl="0">
              <a:spcBef>
                <a:spcPts val="360"/>
              </a:spcBef>
              <a:spcAft>
                <a:spcPts val="0"/>
              </a:spcAft>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360"/>
              </a:spcBef>
              <a:spcAft>
                <a:spcPts val="0"/>
              </a:spcAft>
              <a:buNone/>
            </a:pPr>
            <a:endParaRPr sz="1200" b="0" i="0" u="none" strike="noStrike" cap="none" baseline="0">
              <a:solidFill>
                <a:schemeClr val="dk1"/>
              </a:solidFill>
              <a:latin typeface="Calibri"/>
              <a:ea typeface="Calibri"/>
              <a:cs typeface="Calibri"/>
              <a:sym typeface="Calibri"/>
            </a:endParaRPr>
          </a:p>
        </p:txBody>
      </p:sp>
      <p:sp>
        <p:nvSpPr>
          <p:cNvPr id="333" name="Shape 333"/>
          <p:cNvSpPr txBox="1">
            <a:spLocks noGrp="1"/>
          </p:cNvSpPr>
          <p:nvPr>
            <p:ph type="sldNum" idx="12"/>
          </p:nvPr>
        </p:nvSpPr>
        <p:spPr>
          <a:xfrm>
            <a:off x="3970937" y="8829968"/>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n-US"/>
              <a:t> </a:t>
            </a:r>
          </a:p>
        </p:txBody>
      </p:sp>
    </p:spTree>
    <p:extLst>
      <p:ext uri="{BB962C8B-B14F-4D97-AF65-F5344CB8AC3E}">
        <p14:creationId xmlns:p14="http://schemas.microsoft.com/office/powerpoint/2010/main" val="19149541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48" name="Shape 348"/>
          <p:cNvSpPr txBox="1">
            <a:spLocks noGrp="1"/>
          </p:cNvSpPr>
          <p:nvPr>
            <p:ph type="body" idx="1"/>
          </p:nvPr>
        </p:nvSpPr>
        <p:spPr>
          <a:xfrm>
            <a:off x="701041" y="4415790"/>
            <a:ext cx="5608319" cy="4183379"/>
          </a:xfrm>
          <a:prstGeom prst="rect">
            <a:avLst/>
          </a:prstGeom>
          <a:noFill/>
          <a:ln>
            <a:noFill/>
          </a:ln>
        </p:spPr>
        <p:txBody>
          <a:bodyPr lIns="93175" tIns="46575" rIns="93175" bIns="46575"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baseline="0" dirty="0">
                <a:solidFill>
                  <a:schemeClr val="dk1"/>
                </a:solidFill>
                <a:latin typeface="Calibri"/>
                <a:ea typeface="Calibri"/>
                <a:cs typeface="Calibri"/>
                <a:sym typeface="Calibri"/>
              </a:rPr>
              <a:t>Facilitator </a:t>
            </a:r>
            <a:r>
              <a:rPr lang="en-US" sz="1200" b="0" i="0" u="none" strike="noStrike" cap="none" baseline="0" dirty="0">
                <a:solidFill>
                  <a:schemeClr val="dk1"/>
                </a:solidFill>
                <a:latin typeface="Arial"/>
                <a:ea typeface="Arial"/>
                <a:cs typeface="Arial"/>
                <a:sym typeface="Arial"/>
              </a:rPr>
              <a:t>emphasizes the four-step continuous improvement process embedded in Rising Star and shares that participants will be exploring and practicing each step throughout the training</a:t>
            </a:r>
            <a:r>
              <a:rPr lang="en-US" sz="1200" b="0" i="0" u="none" strike="noStrike" cap="none" baseline="0" dirty="0" smtClean="0">
                <a:solidFill>
                  <a:schemeClr val="dk1"/>
                </a:solidFill>
                <a:latin typeface="Arial"/>
                <a:ea typeface="Arial"/>
                <a:cs typeface="Arial"/>
                <a:sym typeface="Arial"/>
              </a:rPr>
              <a:t>.</a:t>
            </a:r>
          </a:p>
          <a:p>
            <a:pPr marL="228600" marR="0" lvl="0" indent="-228600" algn="l" rtl="0">
              <a:lnSpc>
                <a:spcPct val="100000"/>
              </a:lnSpc>
              <a:spcBef>
                <a:spcPts val="0"/>
              </a:spcBef>
              <a:spcAft>
                <a:spcPts val="0"/>
              </a:spcAft>
              <a:buClr>
                <a:schemeClr val="dk1"/>
              </a:buClr>
              <a:buSzPct val="25000"/>
              <a:buFont typeface="Calibri"/>
              <a:buAutoNum type="arabicParenR"/>
            </a:pPr>
            <a:r>
              <a:rPr lang="en-US" sz="1200" b="0" i="0" u="none" strike="noStrike" cap="none" baseline="0" dirty="0" smtClean="0">
                <a:solidFill>
                  <a:schemeClr val="dk1"/>
                </a:solidFill>
                <a:latin typeface="Arial"/>
                <a:ea typeface="Arial"/>
                <a:cs typeface="Arial"/>
                <a:sym typeface="Arial"/>
              </a:rPr>
              <a:t>District Data</a:t>
            </a:r>
          </a:p>
          <a:p>
            <a:pPr marL="228600" marR="0" lvl="0" indent="-228600" algn="l" rtl="0">
              <a:lnSpc>
                <a:spcPct val="100000"/>
              </a:lnSpc>
              <a:spcBef>
                <a:spcPts val="0"/>
              </a:spcBef>
              <a:spcAft>
                <a:spcPts val="0"/>
              </a:spcAft>
              <a:buClr>
                <a:schemeClr val="dk1"/>
              </a:buClr>
              <a:buSzPct val="25000"/>
              <a:buFont typeface="Calibri"/>
              <a:buAutoNum type="arabicParenR"/>
            </a:pPr>
            <a:r>
              <a:rPr lang="en-US" sz="1200" b="0" i="0" u="none" strike="noStrike" cap="none" baseline="0" dirty="0" smtClean="0">
                <a:solidFill>
                  <a:schemeClr val="dk1"/>
                </a:solidFill>
                <a:latin typeface="Arial"/>
                <a:ea typeface="Arial"/>
                <a:cs typeface="Arial"/>
                <a:sym typeface="Arial"/>
              </a:rPr>
              <a:t>Assess Indicators</a:t>
            </a:r>
          </a:p>
          <a:p>
            <a:pPr marL="228600" marR="0" lvl="0" indent="-228600" algn="l" rtl="0">
              <a:lnSpc>
                <a:spcPct val="100000"/>
              </a:lnSpc>
              <a:spcBef>
                <a:spcPts val="0"/>
              </a:spcBef>
              <a:spcAft>
                <a:spcPts val="0"/>
              </a:spcAft>
              <a:buClr>
                <a:schemeClr val="dk1"/>
              </a:buClr>
              <a:buSzPct val="25000"/>
              <a:buFont typeface="Calibri"/>
              <a:buAutoNum type="arabicParenR"/>
            </a:pPr>
            <a:r>
              <a:rPr lang="en-US" sz="1200" b="0" i="0" u="none" strike="noStrike" cap="none" baseline="0" dirty="0" smtClean="0">
                <a:solidFill>
                  <a:schemeClr val="dk1"/>
                </a:solidFill>
                <a:latin typeface="Arial"/>
                <a:ea typeface="Arial"/>
                <a:cs typeface="Arial"/>
                <a:sym typeface="Arial"/>
              </a:rPr>
              <a:t>Create plan</a:t>
            </a:r>
          </a:p>
          <a:p>
            <a:pPr marL="228600" marR="0" lvl="0" indent="-228600" algn="l" rtl="0">
              <a:lnSpc>
                <a:spcPct val="100000"/>
              </a:lnSpc>
              <a:spcBef>
                <a:spcPts val="0"/>
              </a:spcBef>
              <a:spcAft>
                <a:spcPts val="0"/>
              </a:spcAft>
              <a:buClr>
                <a:schemeClr val="dk1"/>
              </a:buClr>
              <a:buSzPct val="25000"/>
              <a:buFont typeface="Calibri"/>
              <a:buAutoNum type="arabicParenR"/>
            </a:pPr>
            <a:r>
              <a:rPr lang="en-US" sz="1200" b="0" i="0" u="none" strike="noStrike" cap="none" baseline="0" dirty="0" smtClean="0">
                <a:solidFill>
                  <a:schemeClr val="dk1"/>
                </a:solidFill>
                <a:latin typeface="Arial"/>
                <a:ea typeface="Arial"/>
                <a:cs typeface="Arial"/>
                <a:sym typeface="Arial"/>
              </a:rPr>
              <a:t>Monitor plan</a:t>
            </a:r>
            <a:endParaRPr lang="en-US" sz="1200" b="0" i="0" u="none" strike="noStrike" cap="none" baseline="0" dirty="0">
              <a:solidFill>
                <a:schemeClr val="dk1"/>
              </a:solidFill>
              <a:latin typeface="Arial"/>
              <a:ea typeface="Arial"/>
              <a:cs typeface="Arial"/>
              <a:sym typeface="Arial"/>
            </a:endParaRPr>
          </a:p>
          <a:p>
            <a:pPr marL="0" marR="0" lvl="0" indent="0" algn="l" rtl="0">
              <a:spcBef>
                <a:spcPts val="360"/>
              </a:spcBef>
              <a:spcAft>
                <a:spcPts val="0"/>
              </a:spcAft>
              <a:buNone/>
            </a:pPr>
            <a:endParaRPr sz="1200" b="1" i="0" u="none" strike="noStrike" cap="none" baseline="0" dirty="0">
              <a:solidFill>
                <a:schemeClr val="dk1"/>
              </a:solidFill>
              <a:latin typeface="Calibri"/>
              <a:ea typeface="Calibri"/>
              <a:cs typeface="Calibri"/>
              <a:sym typeface="Calibri"/>
            </a:endParaRPr>
          </a:p>
        </p:txBody>
      </p:sp>
      <p:sp>
        <p:nvSpPr>
          <p:cNvPr id="349" name="Shape 349"/>
          <p:cNvSpPr txBox="1">
            <a:spLocks noGrp="1"/>
          </p:cNvSpPr>
          <p:nvPr>
            <p:ph type="sldNum" idx="12"/>
          </p:nvPr>
        </p:nvSpPr>
        <p:spPr>
          <a:xfrm>
            <a:off x="3970937" y="8829968"/>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n-US"/>
              <a:t> </a:t>
            </a:r>
          </a:p>
        </p:txBody>
      </p:sp>
    </p:spTree>
    <p:extLst>
      <p:ext uri="{BB962C8B-B14F-4D97-AF65-F5344CB8AC3E}">
        <p14:creationId xmlns:p14="http://schemas.microsoft.com/office/powerpoint/2010/main" val="15420037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Shape 35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56" name="Shape 356"/>
          <p:cNvSpPr txBox="1">
            <a:spLocks noGrp="1"/>
          </p:cNvSpPr>
          <p:nvPr>
            <p:ph type="body" idx="1"/>
          </p:nvPr>
        </p:nvSpPr>
        <p:spPr>
          <a:xfrm>
            <a:off x="701041" y="4415790"/>
            <a:ext cx="5608319" cy="418337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1200" b="1" i="0" u="none" strike="noStrike" cap="none" baseline="0" dirty="0" smtClean="0">
                <a:solidFill>
                  <a:schemeClr val="dk1"/>
                </a:solidFill>
                <a:latin typeface="Calibri"/>
                <a:ea typeface="Calibri"/>
                <a:cs typeface="Calibri"/>
                <a:sym typeface="Calibri"/>
              </a:rPr>
              <a:t>Target # 1 from pre-post</a:t>
            </a:r>
          </a:p>
          <a:p>
            <a:pPr marL="0" marR="0" lvl="0" indent="0" algn="l" rtl="0">
              <a:spcBef>
                <a:spcPts val="0"/>
              </a:spcBef>
              <a:spcAft>
                <a:spcPts val="0"/>
              </a:spcAft>
              <a:buSzPct val="25000"/>
              <a:buNone/>
            </a:pPr>
            <a:r>
              <a:rPr lang="en-US" sz="1200" b="1" i="0" u="none" strike="noStrike" cap="none" baseline="0" dirty="0" smtClean="0">
                <a:solidFill>
                  <a:schemeClr val="dk1"/>
                </a:solidFill>
                <a:latin typeface="Calibri"/>
                <a:ea typeface="Calibri"/>
                <a:cs typeface="Calibri"/>
                <a:sym typeface="Calibri"/>
              </a:rPr>
              <a:t>Facilitator</a:t>
            </a:r>
            <a:r>
              <a:rPr lang="en-US" sz="1200" b="0" i="0" u="none" strike="noStrike" cap="none" baseline="0" dirty="0" smtClean="0">
                <a:solidFill>
                  <a:schemeClr val="dk1"/>
                </a:solidFill>
                <a:latin typeface="Calibri"/>
                <a:ea typeface="Calibri"/>
                <a:cs typeface="Calibri"/>
                <a:sym typeface="Calibri"/>
              </a:rPr>
              <a:t> </a:t>
            </a:r>
            <a:r>
              <a:rPr lang="en-US" sz="1200" b="0" i="0" u="none" strike="noStrike" cap="none" baseline="0" dirty="0">
                <a:solidFill>
                  <a:schemeClr val="dk1"/>
                </a:solidFill>
                <a:latin typeface="Calibri"/>
                <a:ea typeface="Calibri"/>
                <a:cs typeface="Calibri"/>
                <a:sym typeface="Calibri"/>
              </a:rPr>
              <a:t>points out terminology posters within the room. (If poster printouts of any size are unavailable, facilitator mentions key words for participants to jot down in an “important terminology” sections of their Training Takeaway Handout.) </a:t>
            </a:r>
          </a:p>
          <a:p>
            <a:pPr marL="0" marR="0" lvl="0" indent="0" algn="l" rtl="0">
              <a:spcBef>
                <a:spcPts val="360"/>
              </a:spcBef>
              <a:spcAft>
                <a:spcPts val="0"/>
              </a:spcAft>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0" i="0" u="none" strike="noStrike" cap="none" baseline="0" dirty="0">
                <a:solidFill>
                  <a:schemeClr val="dk1"/>
                </a:solidFill>
                <a:latin typeface="Calibri"/>
                <a:ea typeface="Calibri"/>
                <a:cs typeface="Calibri"/>
                <a:sym typeface="Calibri"/>
              </a:rPr>
              <a:t>Possibilities for terminology activity include:</a:t>
            </a:r>
          </a:p>
          <a:p>
            <a:pPr marL="171450" marR="0" lvl="0" indent="-171450" algn="l" rtl="0">
              <a:spcBef>
                <a:spcPts val="360"/>
              </a:spcBef>
              <a:spcAft>
                <a:spcPts val="0"/>
              </a:spcAft>
              <a:buClr>
                <a:schemeClr val="dk1"/>
              </a:buClr>
              <a:buSzPct val="100000"/>
              <a:buFont typeface="Arial"/>
              <a:buChar char="•"/>
            </a:pPr>
            <a:r>
              <a:rPr lang="en-US" sz="1200" b="0" i="0" u="none" strike="noStrike" cap="none" baseline="0" dirty="0">
                <a:solidFill>
                  <a:schemeClr val="dk1"/>
                </a:solidFill>
                <a:latin typeface="Calibri"/>
                <a:ea typeface="Calibri"/>
                <a:cs typeface="Calibri"/>
                <a:sym typeface="Calibri"/>
              </a:rPr>
              <a:t>Post the provided terminology posters in room, point them out to participants, and have participants refer to them as needed for definition reminders throughout the day.</a:t>
            </a:r>
          </a:p>
          <a:p>
            <a:pPr marL="0" marR="0" lvl="0" indent="0" algn="l" rtl="0">
              <a:spcBef>
                <a:spcPts val="360"/>
              </a:spcBef>
              <a:spcAft>
                <a:spcPts val="0"/>
              </a:spcAft>
              <a:buClr>
                <a:schemeClr val="dk1"/>
              </a:buClr>
              <a:buSzPct val="25000"/>
              <a:buFont typeface="Arial"/>
              <a:buNone/>
            </a:pPr>
            <a:r>
              <a:rPr lang="en-US" sz="1200" b="0" i="0" u="none" strike="noStrike" cap="none" baseline="0" dirty="0">
                <a:solidFill>
                  <a:schemeClr val="dk1"/>
                </a:solidFill>
                <a:latin typeface="Calibri"/>
                <a:ea typeface="Calibri"/>
                <a:cs typeface="Calibri"/>
                <a:sym typeface="Calibri"/>
              </a:rPr>
              <a:t>    OR</a:t>
            </a:r>
          </a:p>
          <a:p>
            <a:pPr marL="171450" marR="0" lvl="0" indent="-171450" algn="l" rtl="0">
              <a:spcBef>
                <a:spcPts val="360"/>
              </a:spcBef>
              <a:spcAft>
                <a:spcPts val="0"/>
              </a:spcAft>
              <a:buClr>
                <a:schemeClr val="dk1"/>
              </a:buClr>
              <a:buSzPct val="100000"/>
              <a:buFont typeface="Arial"/>
              <a:buChar char="•"/>
            </a:pPr>
            <a:r>
              <a:rPr lang="en-US" sz="1200" b="0" i="0" u="none" strike="noStrike" cap="none" baseline="0" dirty="0">
                <a:solidFill>
                  <a:schemeClr val="dk1"/>
                </a:solidFill>
                <a:latin typeface="Calibri"/>
                <a:ea typeface="Calibri"/>
                <a:cs typeface="Calibri"/>
                <a:sym typeface="Calibri"/>
              </a:rPr>
              <a:t>Post the provided terminology posters in room and ask participants to stand and visit each poster, saying hello to other participants and jotting notes from the posters they think they may need on their Training Takeaway Handouts.  The purpose of this would be to allow movement and interaction among participants, in addition to previewing terminology.</a:t>
            </a:r>
          </a:p>
          <a:p>
            <a:pPr marL="0" marR="0" lvl="0" indent="0" algn="l" rtl="0">
              <a:spcBef>
                <a:spcPts val="360"/>
              </a:spcBef>
              <a:spcAft>
                <a:spcPts val="0"/>
              </a:spcAft>
              <a:buClr>
                <a:schemeClr val="dk1"/>
              </a:buClr>
              <a:buFont typeface="Arial"/>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360"/>
              </a:spcBef>
              <a:spcAft>
                <a:spcPts val="0"/>
              </a:spcAft>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360"/>
              </a:spcBef>
              <a:spcAft>
                <a:spcPts val="0"/>
              </a:spcAft>
              <a:buNone/>
            </a:pPr>
            <a:endParaRPr sz="1200" b="0" i="0" u="none" strike="noStrike" cap="none" baseline="0" dirty="0">
              <a:solidFill>
                <a:schemeClr val="dk1"/>
              </a:solidFill>
              <a:latin typeface="Calibri"/>
              <a:ea typeface="Calibri"/>
              <a:cs typeface="Calibri"/>
              <a:sym typeface="Calibri"/>
            </a:endParaRPr>
          </a:p>
        </p:txBody>
      </p:sp>
      <p:sp>
        <p:nvSpPr>
          <p:cNvPr id="357" name="Shape 357"/>
          <p:cNvSpPr txBox="1">
            <a:spLocks noGrp="1"/>
          </p:cNvSpPr>
          <p:nvPr>
            <p:ph type="ftr" idx="11"/>
          </p:nvPr>
        </p:nvSpPr>
        <p:spPr>
          <a:xfrm>
            <a:off x="1" y="8829968"/>
            <a:ext cx="3037839" cy="464819"/>
          </a:xfrm>
          <a:prstGeom prst="rect">
            <a:avLst/>
          </a:prstGeom>
          <a:noFill/>
          <a:ln>
            <a:noFill/>
          </a:ln>
        </p:spPr>
        <p:txBody>
          <a:bodyPr lIns="93175" tIns="46575" rIns="93175" bIns="46575" anchor="b"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Arial"/>
                <a:ea typeface="Arial"/>
                <a:cs typeface="Arial"/>
                <a:sym typeface="Arial"/>
              </a:rPr>
              <a:t>Content contained is licensed under a Creative Commons Attribution-ShareAlike 3.0 Unported License</a:t>
            </a:r>
          </a:p>
        </p:txBody>
      </p:sp>
      <p:sp>
        <p:nvSpPr>
          <p:cNvPr id="358" name="Shape 358"/>
          <p:cNvSpPr txBox="1">
            <a:spLocks noGrp="1"/>
          </p:cNvSpPr>
          <p:nvPr>
            <p:ph type="sldNum" idx="12"/>
          </p:nvPr>
        </p:nvSpPr>
        <p:spPr>
          <a:xfrm>
            <a:off x="3970937" y="8829968"/>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n-US"/>
              <a:t> </a:t>
            </a:r>
          </a:p>
        </p:txBody>
      </p:sp>
    </p:spTree>
    <p:extLst>
      <p:ext uri="{BB962C8B-B14F-4D97-AF65-F5344CB8AC3E}">
        <p14:creationId xmlns:p14="http://schemas.microsoft.com/office/powerpoint/2010/main" val="22107172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Shape 37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73" name="Shape 373"/>
          <p:cNvSpPr txBox="1">
            <a:spLocks noGrp="1"/>
          </p:cNvSpPr>
          <p:nvPr>
            <p:ph type="body" idx="1"/>
          </p:nvPr>
        </p:nvSpPr>
        <p:spPr>
          <a:xfrm>
            <a:off x="701041" y="4415790"/>
            <a:ext cx="5608319" cy="418337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1200" b="1" i="0" u="none" strike="noStrike" cap="none" baseline="0" dirty="0">
                <a:solidFill>
                  <a:schemeClr val="dk1"/>
                </a:solidFill>
                <a:latin typeface="Arial"/>
                <a:ea typeface="Arial"/>
                <a:cs typeface="Arial"/>
                <a:sym typeface="Arial"/>
              </a:rPr>
              <a:t>Facilitator</a:t>
            </a:r>
          </a:p>
          <a:p>
            <a:pPr marL="171450" marR="0" lvl="0" indent="-171450" algn="l" rtl="0">
              <a:spcBef>
                <a:spcPts val="36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introduces the analysis of a data and root causes as an important first (and continual) step in the continuous improvement process.</a:t>
            </a:r>
          </a:p>
          <a:p>
            <a:pPr marL="171450" marR="0" lvl="0" indent="-171450" algn="l" rtl="0">
              <a:spcBef>
                <a:spcPts val="36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reminds participants to think broadly about data, including sources outside of Rising Star. </a:t>
            </a:r>
            <a:endParaRPr lang="en-US" sz="1200" b="0" i="0" u="none" strike="noStrike" cap="none" baseline="0" dirty="0" smtClean="0">
              <a:solidFill>
                <a:schemeClr val="dk1"/>
              </a:solidFill>
              <a:latin typeface="Arial"/>
              <a:ea typeface="Arial"/>
              <a:cs typeface="Arial"/>
              <a:sym typeface="Arial"/>
            </a:endParaRPr>
          </a:p>
          <a:p>
            <a:pPr marL="171450" marR="0" lvl="0" indent="-171450" algn="l" rtl="0">
              <a:spcBef>
                <a:spcPts val="360"/>
              </a:spcBef>
              <a:spcAft>
                <a:spcPts val="0"/>
              </a:spcAft>
              <a:buClr>
                <a:schemeClr val="dk1"/>
              </a:buClr>
              <a:buSzPct val="100000"/>
              <a:buFont typeface="Arial"/>
              <a:buChar char="•"/>
            </a:pPr>
            <a:r>
              <a:rPr lang="en-US" sz="1200" b="0" i="0" u="none" strike="noStrike" cap="none" baseline="0" dirty="0" smtClean="0">
                <a:solidFill>
                  <a:schemeClr val="dk1"/>
                </a:solidFill>
                <a:latin typeface="Arial"/>
                <a:ea typeface="Arial"/>
                <a:cs typeface="Arial"/>
                <a:sym typeface="Arial"/>
              </a:rPr>
              <a:t>the resources in the left two boxes are key and should be highlighted by the facilitator</a:t>
            </a:r>
            <a:endParaRPr sz="1200" b="1" i="0" u="none" strike="noStrike" cap="none" baseline="0" dirty="0">
              <a:solidFill>
                <a:schemeClr val="dk1"/>
              </a:solidFill>
              <a:latin typeface="Arial"/>
              <a:ea typeface="Arial"/>
              <a:cs typeface="Arial"/>
              <a:sym typeface="Arial"/>
            </a:endParaRPr>
          </a:p>
          <a:p>
            <a:pPr marL="0" marR="0" lvl="0" indent="0" algn="l" rtl="0">
              <a:spcBef>
                <a:spcPts val="360"/>
              </a:spcBef>
              <a:spcAft>
                <a:spcPts val="0"/>
              </a:spcAft>
              <a:buClr>
                <a:schemeClr val="dk1"/>
              </a:buClr>
              <a:buFont typeface="Arial"/>
              <a:buNone/>
            </a:pPr>
            <a:endParaRPr sz="1200" b="0" i="0" u="none" strike="noStrike" cap="none" baseline="0" dirty="0">
              <a:solidFill>
                <a:schemeClr val="dk1"/>
              </a:solidFill>
              <a:latin typeface="Calibri"/>
              <a:ea typeface="Calibri"/>
              <a:cs typeface="Calibri"/>
              <a:sym typeface="Calibri"/>
            </a:endParaRPr>
          </a:p>
        </p:txBody>
      </p:sp>
      <p:sp>
        <p:nvSpPr>
          <p:cNvPr id="374" name="Shape 374"/>
          <p:cNvSpPr txBox="1">
            <a:spLocks noGrp="1"/>
          </p:cNvSpPr>
          <p:nvPr>
            <p:ph type="sldNum" idx="12"/>
          </p:nvPr>
        </p:nvSpPr>
        <p:spPr>
          <a:xfrm>
            <a:off x="3970937" y="8829968"/>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n-US"/>
              <a:t> </a:t>
            </a:r>
          </a:p>
        </p:txBody>
      </p:sp>
    </p:spTree>
    <p:extLst>
      <p:ext uri="{BB962C8B-B14F-4D97-AF65-F5344CB8AC3E}">
        <p14:creationId xmlns:p14="http://schemas.microsoft.com/office/powerpoint/2010/main" val="35827097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txBox="1">
            <a:spLocks noGrp="1"/>
          </p:cNvSpPr>
          <p:nvPr>
            <p:ph type="sldNum" idx="12"/>
          </p:nvPr>
        </p:nvSpPr>
        <p:spPr>
          <a:xfrm>
            <a:off x="3970937" y="8829968"/>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n-US"/>
              <a:t> </a:t>
            </a:r>
          </a:p>
        </p:txBody>
      </p:sp>
      <p:sp>
        <p:nvSpPr>
          <p:cNvPr id="393" name="Shape 39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94" name="Shape 394"/>
          <p:cNvSpPr txBox="1">
            <a:spLocks noGrp="1"/>
          </p:cNvSpPr>
          <p:nvPr>
            <p:ph type="body" idx="1"/>
          </p:nvPr>
        </p:nvSpPr>
        <p:spPr>
          <a:xfrm>
            <a:off x="701041" y="4415790"/>
            <a:ext cx="5608319" cy="4183379"/>
          </a:xfrm>
          <a:prstGeom prst="rect">
            <a:avLst/>
          </a:prstGeom>
          <a:noFill/>
          <a:ln>
            <a:noFill/>
          </a:ln>
        </p:spPr>
        <p:txBody>
          <a:bodyPr lIns="93175" tIns="46575" rIns="93175" bIns="46575"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baseline="0" dirty="0">
                <a:solidFill>
                  <a:schemeClr val="dk1"/>
                </a:solidFill>
                <a:latin typeface="Calibri"/>
                <a:ea typeface="Calibri"/>
                <a:cs typeface="Calibri"/>
                <a:sym typeface="Calibri"/>
              </a:rPr>
              <a:t>Facilitator </a:t>
            </a:r>
          </a:p>
          <a:p>
            <a:pPr marL="171450" marR="0" lvl="0" indent="-171450" algn="l" rtl="0">
              <a:lnSpc>
                <a:spcPct val="100000"/>
              </a:lnSpc>
              <a:spcBef>
                <a:spcPts val="360"/>
              </a:spcBef>
              <a:spcAft>
                <a:spcPts val="0"/>
              </a:spcAft>
              <a:buClr>
                <a:schemeClr val="dk1"/>
              </a:buClr>
              <a:buSzPct val="100000"/>
              <a:buFont typeface="Arial"/>
              <a:buChar char="•"/>
            </a:pPr>
            <a:r>
              <a:rPr lang="en-US" sz="1200" b="0" i="0" u="none" strike="noStrike" cap="none" baseline="0" dirty="0">
                <a:solidFill>
                  <a:schemeClr val="dk1"/>
                </a:solidFill>
                <a:latin typeface="Calibri"/>
                <a:ea typeface="Calibri"/>
                <a:cs typeface="Calibri"/>
                <a:sym typeface="Calibri"/>
              </a:rPr>
              <a:t>offers reminder to think broadly about the use of data to inform the continuous improvement process</a:t>
            </a:r>
          </a:p>
          <a:p>
            <a:pPr marL="171450" marR="0" lvl="0" indent="-171450" algn="l" rtl="0">
              <a:lnSpc>
                <a:spcPct val="100000"/>
              </a:lnSpc>
              <a:spcBef>
                <a:spcPts val="360"/>
              </a:spcBef>
              <a:spcAft>
                <a:spcPts val="0"/>
              </a:spcAft>
              <a:buClr>
                <a:schemeClr val="dk1"/>
              </a:buClr>
              <a:buSzPct val="100000"/>
              <a:buFont typeface="Arial"/>
              <a:buChar char="•"/>
            </a:pPr>
            <a:r>
              <a:rPr lang="en-US" sz="1200" b="0" i="0" u="none" strike="noStrike" cap="none" baseline="0" dirty="0">
                <a:solidFill>
                  <a:schemeClr val="dk1"/>
                </a:solidFill>
                <a:latin typeface="Calibri"/>
                <a:ea typeface="Calibri"/>
                <a:cs typeface="Calibri"/>
                <a:sym typeface="Calibri"/>
              </a:rPr>
              <a:t>references effectiveness of analyzing where multiple data indications overlap to determine root causes of achievement trends</a:t>
            </a:r>
          </a:p>
          <a:p>
            <a:pPr marL="171450" marR="0" lvl="0" indent="-171450" algn="l" rtl="0">
              <a:lnSpc>
                <a:spcPct val="100000"/>
              </a:lnSpc>
              <a:spcBef>
                <a:spcPts val="360"/>
              </a:spcBef>
              <a:spcAft>
                <a:spcPts val="0"/>
              </a:spcAft>
              <a:buClr>
                <a:schemeClr val="dk1"/>
              </a:buClr>
              <a:buSzPct val="100000"/>
              <a:buFont typeface="Arial"/>
              <a:buChar char="•"/>
            </a:pPr>
            <a:r>
              <a:rPr lang="en-US" sz="1200" b="0" i="0" u="none" strike="noStrike" cap="none" baseline="0" dirty="0">
                <a:solidFill>
                  <a:schemeClr val="dk1"/>
                </a:solidFill>
                <a:latin typeface="Calibri"/>
                <a:ea typeface="Calibri"/>
                <a:cs typeface="Calibri"/>
                <a:sym typeface="Calibri"/>
              </a:rPr>
              <a:t>introduces these categories of data, some of it extending beyond what is housed in Rising Star on IIRC</a:t>
            </a:r>
          </a:p>
          <a:p>
            <a:pPr marL="171450" marR="0" lvl="0" indent="-95250" algn="l" rtl="0">
              <a:lnSpc>
                <a:spcPct val="100000"/>
              </a:lnSpc>
              <a:spcBef>
                <a:spcPts val="360"/>
              </a:spcBef>
              <a:spcAft>
                <a:spcPts val="0"/>
              </a:spcAft>
              <a:buClr>
                <a:schemeClr val="dk1"/>
              </a:buClr>
              <a:buFont typeface="Arial"/>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0" i="0" u="none" strike="noStrike" cap="none" baseline="0" dirty="0">
                <a:solidFill>
                  <a:schemeClr val="dk1"/>
                </a:solidFill>
                <a:latin typeface="Calibri"/>
                <a:ea typeface="Calibri"/>
                <a:cs typeface="Calibri"/>
                <a:sym typeface="Calibri"/>
              </a:rPr>
              <a:t>Credit for this framework: Bernhardt, V. 2004. </a:t>
            </a:r>
            <a:r>
              <a:rPr lang="en-US" sz="1200" b="0" i="1" u="none" strike="noStrike" cap="none" baseline="0" dirty="0">
                <a:solidFill>
                  <a:schemeClr val="dk1"/>
                </a:solidFill>
                <a:latin typeface="Calibri"/>
                <a:ea typeface="Calibri"/>
                <a:cs typeface="Calibri"/>
                <a:sym typeface="Calibri"/>
              </a:rPr>
              <a:t>Data Analysis for </a:t>
            </a:r>
            <a:r>
              <a:rPr lang="en-US" sz="1200" b="0" i="1" u="none" strike="noStrike" cap="none" baseline="0" dirty="0" err="1">
                <a:solidFill>
                  <a:schemeClr val="dk1"/>
                </a:solidFill>
                <a:latin typeface="Calibri"/>
                <a:ea typeface="Calibri"/>
                <a:cs typeface="Calibri"/>
                <a:sym typeface="Calibri"/>
              </a:rPr>
              <a:t>Schoolwide</a:t>
            </a:r>
            <a:r>
              <a:rPr lang="en-US" sz="1200" b="0" i="1" u="none" strike="noStrike" cap="none" baseline="0" dirty="0">
                <a:solidFill>
                  <a:schemeClr val="dk1"/>
                </a:solidFill>
                <a:latin typeface="Calibri"/>
                <a:ea typeface="Calibri"/>
                <a:cs typeface="Calibri"/>
                <a:sym typeface="Calibri"/>
              </a:rPr>
              <a:t> Improvement. </a:t>
            </a:r>
            <a:r>
              <a:rPr lang="en-US" sz="1200" b="0" i="0" u="none" strike="noStrike" cap="none" baseline="0" dirty="0">
                <a:solidFill>
                  <a:schemeClr val="dk1"/>
                </a:solidFill>
                <a:latin typeface="Calibri"/>
                <a:ea typeface="Calibri"/>
                <a:cs typeface="Calibri"/>
                <a:sym typeface="Calibri"/>
              </a:rPr>
              <a:t>Larchmont, NY. Eye on Education</a:t>
            </a:r>
          </a:p>
          <a:p>
            <a:pPr marL="0" marR="0" lvl="0" indent="0" algn="l" rtl="0">
              <a:spcBef>
                <a:spcPts val="360"/>
              </a:spcBef>
              <a:spcAft>
                <a:spcPts val="0"/>
              </a:spcAft>
              <a:buClr>
                <a:schemeClr val="dk1"/>
              </a:buClr>
              <a:buFont typeface="Calibri"/>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360"/>
              </a:spcBef>
              <a:spcAft>
                <a:spcPts val="0"/>
              </a:spcAft>
              <a:buNone/>
            </a:pPr>
            <a:endParaRPr sz="1200" b="0" i="0" u="none" strike="noStrike" cap="none" baseline="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98839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Shape 41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411" name="Shape 411"/>
          <p:cNvSpPr txBox="1">
            <a:spLocks noGrp="1"/>
          </p:cNvSpPr>
          <p:nvPr>
            <p:ph type="body" idx="1"/>
          </p:nvPr>
        </p:nvSpPr>
        <p:spPr>
          <a:xfrm>
            <a:off x="701041" y="4415790"/>
            <a:ext cx="5608319" cy="418337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1200" b="1" i="0" u="none" strike="noStrike" cap="none" baseline="0">
                <a:solidFill>
                  <a:schemeClr val="dk1"/>
                </a:solidFill>
                <a:latin typeface="Calibri"/>
                <a:ea typeface="Calibri"/>
                <a:cs typeface="Calibri"/>
                <a:sym typeface="Calibri"/>
              </a:rPr>
              <a:t>Facilitator </a:t>
            </a:r>
            <a:r>
              <a:rPr lang="en-US" sz="1200" b="0" i="0" u="none" strike="noStrike" cap="none" baseline="0">
                <a:solidFill>
                  <a:schemeClr val="dk1"/>
                </a:solidFill>
                <a:latin typeface="Calibri"/>
                <a:ea typeface="Calibri"/>
                <a:cs typeface="Calibri"/>
                <a:sym typeface="Calibri"/>
              </a:rPr>
              <a:t>overviews types of data housed in the Rising Star online platform.</a:t>
            </a:r>
          </a:p>
        </p:txBody>
      </p:sp>
      <p:sp>
        <p:nvSpPr>
          <p:cNvPr id="412" name="Shape 412"/>
          <p:cNvSpPr txBox="1">
            <a:spLocks noGrp="1"/>
          </p:cNvSpPr>
          <p:nvPr>
            <p:ph type="sldNum" idx="12"/>
          </p:nvPr>
        </p:nvSpPr>
        <p:spPr>
          <a:xfrm>
            <a:off x="3970937" y="8829968"/>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n-US"/>
              <a:t> </a:t>
            </a:r>
          </a:p>
        </p:txBody>
      </p:sp>
    </p:spTree>
    <p:extLst>
      <p:ext uri="{BB962C8B-B14F-4D97-AF65-F5344CB8AC3E}">
        <p14:creationId xmlns:p14="http://schemas.microsoft.com/office/powerpoint/2010/main" val="36491677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Shape 41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419" name="Shape 419"/>
          <p:cNvSpPr txBox="1">
            <a:spLocks noGrp="1"/>
          </p:cNvSpPr>
          <p:nvPr>
            <p:ph type="body" idx="1"/>
          </p:nvPr>
        </p:nvSpPr>
        <p:spPr>
          <a:xfrm>
            <a:off x="701041" y="4415790"/>
            <a:ext cx="5608319" cy="4183379"/>
          </a:xfrm>
          <a:prstGeom prst="rect">
            <a:avLst/>
          </a:prstGeom>
          <a:noFill/>
          <a:ln>
            <a:noFill/>
          </a:ln>
        </p:spPr>
        <p:txBody>
          <a:bodyPr lIns="93175" tIns="46575" rIns="93175" bIns="46575"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baseline="0">
                <a:solidFill>
                  <a:schemeClr val="dk1"/>
                </a:solidFill>
                <a:latin typeface="Calibri"/>
                <a:ea typeface="Calibri"/>
                <a:cs typeface="Calibri"/>
                <a:sym typeface="Calibri"/>
              </a:rPr>
              <a:t>Facilitator </a:t>
            </a:r>
            <a:r>
              <a:rPr lang="en-US" sz="1200" b="0" i="0" u="none" strike="noStrike" cap="none" baseline="0">
                <a:solidFill>
                  <a:schemeClr val="dk1"/>
                </a:solidFill>
                <a:latin typeface="Calibri"/>
                <a:ea typeface="Calibri"/>
                <a:cs typeface="Calibri"/>
                <a:sym typeface="Calibri"/>
              </a:rPr>
              <a:t>uses system to show where to locate data through links under Step 1 on the Dashboard.</a:t>
            </a:r>
          </a:p>
          <a:p>
            <a:pPr marL="0" marR="0" lvl="0" indent="0" algn="l" rtl="0">
              <a:spcBef>
                <a:spcPts val="360"/>
              </a:spcBef>
              <a:spcAft>
                <a:spcPts val="0"/>
              </a:spcAft>
              <a:buNone/>
            </a:pPr>
            <a:endParaRPr sz="1200" b="1" i="0" u="none" strike="noStrike" cap="none" baseline="0">
              <a:solidFill>
                <a:schemeClr val="dk1"/>
              </a:solidFill>
              <a:latin typeface="Calibri"/>
              <a:ea typeface="Calibri"/>
              <a:cs typeface="Calibri"/>
              <a:sym typeface="Calibri"/>
            </a:endParaRPr>
          </a:p>
        </p:txBody>
      </p:sp>
      <p:sp>
        <p:nvSpPr>
          <p:cNvPr id="420" name="Shape 420"/>
          <p:cNvSpPr txBox="1">
            <a:spLocks noGrp="1"/>
          </p:cNvSpPr>
          <p:nvPr>
            <p:ph type="ftr" idx="11"/>
          </p:nvPr>
        </p:nvSpPr>
        <p:spPr>
          <a:xfrm>
            <a:off x="1" y="8829968"/>
            <a:ext cx="3037839" cy="464819"/>
          </a:xfrm>
          <a:prstGeom prst="rect">
            <a:avLst/>
          </a:prstGeom>
          <a:noFill/>
          <a:ln>
            <a:noFill/>
          </a:ln>
        </p:spPr>
        <p:txBody>
          <a:bodyPr lIns="93175" tIns="46575" rIns="93175" bIns="46575" anchor="b" anchorCtr="0">
            <a:noAutofit/>
          </a:bodyPr>
          <a:lstStyle/>
          <a:p>
            <a:pPr marL="0" marR="0" lvl="0" indent="0" algn="l" rtl="0">
              <a:spcBef>
                <a:spcPts val="0"/>
              </a:spcBef>
              <a:spcAft>
                <a:spcPts val="0"/>
              </a:spcAft>
              <a:buSzPct val="25000"/>
              <a:buNone/>
            </a:pPr>
            <a:r>
              <a:rPr lang="en-US" sz="1200" b="0" i="0" u="none" strike="noStrike" cap="none" baseline="0">
                <a:solidFill>
                  <a:srgbClr val="000000"/>
                </a:solidFill>
                <a:latin typeface="Arial"/>
                <a:ea typeface="Arial"/>
                <a:cs typeface="Arial"/>
                <a:sym typeface="Arial"/>
              </a:rPr>
              <a:t>Content contained is licensed under a Creative Commons Attribution-ShareAlike 3.0 Unported License</a:t>
            </a:r>
          </a:p>
        </p:txBody>
      </p:sp>
      <p:sp>
        <p:nvSpPr>
          <p:cNvPr id="421" name="Shape 421"/>
          <p:cNvSpPr txBox="1">
            <a:spLocks noGrp="1"/>
          </p:cNvSpPr>
          <p:nvPr>
            <p:ph type="sldNum" idx="12"/>
          </p:nvPr>
        </p:nvSpPr>
        <p:spPr>
          <a:xfrm>
            <a:off x="3970937" y="8829968"/>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n-US"/>
              <a:t> </a:t>
            </a:r>
          </a:p>
        </p:txBody>
      </p:sp>
    </p:spTree>
    <p:extLst>
      <p:ext uri="{BB962C8B-B14F-4D97-AF65-F5344CB8AC3E}">
        <p14:creationId xmlns:p14="http://schemas.microsoft.com/office/powerpoint/2010/main" val="2671253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12" name="Shape 112"/>
          <p:cNvSpPr txBox="1">
            <a:spLocks noGrp="1"/>
          </p:cNvSpPr>
          <p:nvPr>
            <p:ph type="body" idx="1"/>
          </p:nvPr>
        </p:nvSpPr>
        <p:spPr>
          <a:xfrm>
            <a:off x="701041" y="4415790"/>
            <a:ext cx="5608319" cy="4183379"/>
          </a:xfrm>
          <a:prstGeom prst="rect">
            <a:avLst/>
          </a:prstGeom>
          <a:noFill/>
          <a:ln>
            <a:noFill/>
          </a:ln>
        </p:spPr>
        <p:txBody>
          <a:bodyPr lIns="93175" tIns="46575" rIns="93175" bIns="4657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1" i="0" u="none" strike="noStrike" cap="none" baseline="0" dirty="0">
                <a:solidFill>
                  <a:schemeClr val="dk1"/>
                </a:solidFill>
                <a:latin typeface="Arial"/>
                <a:ea typeface="Arial"/>
                <a:cs typeface="Arial"/>
                <a:sym typeface="Arial"/>
              </a:rPr>
              <a:t>Pre-Session Activity </a:t>
            </a:r>
            <a:r>
              <a:rPr lang="en-US" sz="1200" b="0" i="0" u="none" strike="noStrike" cap="none" baseline="0" dirty="0" smtClean="0">
                <a:solidFill>
                  <a:schemeClr val="dk1"/>
                </a:solidFill>
                <a:latin typeface="Arial"/>
                <a:ea typeface="Arial"/>
                <a:cs typeface="Arial"/>
                <a:sym typeface="Arial"/>
              </a:rPr>
              <a:t>provide participants with a hard copy </a:t>
            </a:r>
            <a:r>
              <a:rPr lang="en-US" sz="1200" b="0" i="0" u="none" strike="noStrike" cap="none" baseline="0" dirty="0" smtClean="0">
                <a:solidFill>
                  <a:schemeClr val="dk1"/>
                </a:solidFill>
                <a:latin typeface="Calibri"/>
                <a:ea typeface="Arial"/>
                <a:cs typeface="Arial"/>
                <a:sym typeface="Calibri"/>
              </a:rPr>
              <a:t>of the pre-post assessment.  Guide participants to keep their pre-post assessment out on the table so the facilitator is able to informally assess participants responses throughout the training.</a:t>
            </a:r>
            <a:endParaRPr sz="1200" b="0" i="0" u="sng" strike="noStrike" cap="none" baseline="0" dirty="0">
              <a:solidFill>
                <a:schemeClr val="dk1"/>
              </a:solidFill>
              <a:latin typeface="Calibri"/>
              <a:ea typeface="Calibri"/>
              <a:cs typeface="Calibri"/>
              <a:sym typeface="Calibri"/>
            </a:endParaRPr>
          </a:p>
        </p:txBody>
      </p:sp>
      <p:sp>
        <p:nvSpPr>
          <p:cNvPr id="113" name="Shape 113"/>
          <p:cNvSpPr txBox="1">
            <a:spLocks noGrp="1"/>
          </p:cNvSpPr>
          <p:nvPr>
            <p:ph type="sldNum" idx="12"/>
          </p:nvPr>
        </p:nvSpPr>
        <p:spPr>
          <a:xfrm>
            <a:off x="3970937" y="8829968"/>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n-US"/>
              <a:t> </a:t>
            </a:r>
          </a:p>
        </p:txBody>
      </p:sp>
    </p:spTree>
    <p:extLst>
      <p:ext uri="{BB962C8B-B14F-4D97-AF65-F5344CB8AC3E}">
        <p14:creationId xmlns:p14="http://schemas.microsoft.com/office/powerpoint/2010/main" val="25009463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Shape 43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436" name="Shape 436"/>
          <p:cNvSpPr txBox="1">
            <a:spLocks noGrp="1"/>
          </p:cNvSpPr>
          <p:nvPr>
            <p:ph type="body" idx="1"/>
          </p:nvPr>
        </p:nvSpPr>
        <p:spPr>
          <a:xfrm>
            <a:off x="701041" y="4415790"/>
            <a:ext cx="5608319" cy="418337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1200" b="1" i="0" u="none" strike="noStrike" cap="none" baseline="0">
                <a:solidFill>
                  <a:schemeClr val="dk1"/>
                </a:solidFill>
                <a:latin typeface="Calibri"/>
                <a:ea typeface="Calibri"/>
                <a:cs typeface="Calibri"/>
                <a:sym typeface="Calibri"/>
              </a:rPr>
              <a:t>Facilitator </a:t>
            </a:r>
            <a:r>
              <a:rPr lang="en-US" sz="1200" b="0" i="0" u="none" strike="noStrike" cap="none" baseline="0">
                <a:solidFill>
                  <a:schemeClr val="dk1"/>
                </a:solidFill>
                <a:latin typeface="Calibri"/>
                <a:ea typeface="Calibri"/>
                <a:cs typeface="Calibri"/>
                <a:sym typeface="Calibri"/>
              </a:rPr>
              <a:t>refers back to the team composition discussion and shows where team member information is entered.  Reminder: only two members of the team can enter and edit information.  The other team members have “read only” privileges. </a:t>
            </a:r>
          </a:p>
        </p:txBody>
      </p:sp>
      <p:sp>
        <p:nvSpPr>
          <p:cNvPr id="437" name="Shape 437"/>
          <p:cNvSpPr txBox="1">
            <a:spLocks noGrp="1"/>
          </p:cNvSpPr>
          <p:nvPr>
            <p:ph type="sldNum" idx="12"/>
          </p:nvPr>
        </p:nvSpPr>
        <p:spPr>
          <a:xfrm>
            <a:off x="3970937" y="8829968"/>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n-US"/>
              <a:t> </a:t>
            </a:r>
          </a:p>
        </p:txBody>
      </p:sp>
    </p:spTree>
    <p:extLst>
      <p:ext uri="{BB962C8B-B14F-4D97-AF65-F5344CB8AC3E}">
        <p14:creationId xmlns:p14="http://schemas.microsoft.com/office/powerpoint/2010/main" val="32173237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Shape 44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444" name="Shape 444"/>
          <p:cNvSpPr txBox="1">
            <a:spLocks noGrp="1"/>
          </p:cNvSpPr>
          <p:nvPr>
            <p:ph type="body" idx="1"/>
          </p:nvPr>
        </p:nvSpPr>
        <p:spPr>
          <a:xfrm>
            <a:off x="701041" y="4415790"/>
            <a:ext cx="5608319" cy="418337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1200" b="1" i="0" u="none" strike="noStrike" cap="none" baseline="0">
                <a:solidFill>
                  <a:schemeClr val="dk1"/>
                </a:solidFill>
                <a:latin typeface="Calibri"/>
                <a:ea typeface="Calibri"/>
                <a:cs typeface="Calibri"/>
                <a:sym typeface="Calibri"/>
              </a:rPr>
              <a:t>Facilitator </a:t>
            </a:r>
            <a:r>
              <a:rPr lang="en-US" sz="1200" b="0" i="0" u="none" strike="noStrike" cap="none" baseline="0">
                <a:solidFill>
                  <a:schemeClr val="dk1"/>
                </a:solidFill>
                <a:latin typeface="Calibri"/>
                <a:ea typeface="Calibri"/>
                <a:cs typeface="Calibri"/>
                <a:sym typeface="Calibri"/>
              </a:rPr>
              <a:t>highlights report card data tabs and information found within.</a:t>
            </a:r>
          </a:p>
          <a:p>
            <a:pPr marL="0" marR="0" lvl="0" indent="0" algn="l" rtl="0">
              <a:spcBef>
                <a:spcPts val="360"/>
              </a:spcBef>
              <a:spcAft>
                <a:spcPts val="0"/>
              </a:spcAft>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1" i="0" u="none" strike="noStrike" cap="none" baseline="0">
                <a:solidFill>
                  <a:schemeClr val="dk1"/>
                </a:solidFill>
                <a:latin typeface="Calibri"/>
                <a:ea typeface="Calibri"/>
                <a:cs typeface="Calibri"/>
                <a:sym typeface="Calibri"/>
              </a:rPr>
              <a:t>Participants</a:t>
            </a:r>
            <a:r>
              <a:rPr lang="en-US" sz="1200" b="0" i="0" u="none" strike="noStrike" cap="none" baseline="0">
                <a:solidFill>
                  <a:schemeClr val="dk1"/>
                </a:solidFill>
                <a:latin typeface="Calibri"/>
                <a:ea typeface="Calibri"/>
                <a:cs typeface="Calibri"/>
                <a:sym typeface="Calibri"/>
              </a:rPr>
              <a:t> explore this section of Rising Star.</a:t>
            </a:r>
          </a:p>
          <a:p>
            <a:pPr marL="171450" marR="0" lvl="0" indent="-95250" algn="l" rtl="0">
              <a:spcBef>
                <a:spcPts val="360"/>
              </a:spcBef>
              <a:spcAft>
                <a:spcPts val="0"/>
              </a:spcAft>
              <a:buClr>
                <a:schemeClr val="dk1"/>
              </a:buClr>
              <a:buFont typeface="Arial"/>
              <a:buNone/>
            </a:pPr>
            <a:endParaRPr sz="1200" b="0" i="0" u="none" strike="noStrike" cap="none" baseline="0">
              <a:solidFill>
                <a:schemeClr val="dk1"/>
              </a:solidFill>
              <a:latin typeface="Calibri"/>
              <a:ea typeface="Calibri"/>
              <a:cs typeface="Calibri"/>
              <a:sym typeface="Calibri"/>
            </a:endParaRPr>
          </a:p>
          <a:p>
            <a:pPr marL="171450" marR="0" lvl="0" indent="-95250" algn="l" rtl="0">
              <a:spcBef>
                <a:spcPts val="360"/>
              </a:spcBef>
              <a:spcAft>
                <a:spcPts val="0"/>
              </a:spcAft>
              <a:buClr>
                <a:schemeClr val="dk1"/>
              </a:buClr>
              <a:buFont typeface="Arial"/>
              <a:buNone/>
            </a:pPr>
            <a:endParaRPr sz="1200" b="1" i="0" u="none" strike="noStrike" cap="none" baseline="0">
              <a:solidFill>
                <a:schemeClr val="dk1"/>
              </a:solidFill>
              <a:latin typeface="Calibri"/>
              <a:ea typeface="Calibri"/>
              <a:cs typeface="Calibri"/>
              <a:sym typeface="Calibri"/>
            </a:endParaRPr>
          </a:p>
        </p:txBody>
      </p:sp>
      <p:sp>
        <p:nvSpPr>
          <p:cNvPr id="445" name="Shape 445"/>
          <p:cNvSpPr txBox="1">
            <a:spLocks noGrp="1"/>
          </p:cNvSpPr>
          <p:nvPr>
            <p:ph type="sldNum" idx="12"/>
          </p:nvPr>
        </p:nvSpPr>
        <p:spPr>
          <a:xfrm>
            <a:off x="3970937" y="8829968"/>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n-US"/>
              <a:t> </a:t>
            </a:r>
          </a:p>
        </p:txBody>
      </p:sp>
    </p:spTree>
    <p:extLst>
      <p:ext uri="{BB962C8B-B14F-4D97-AF65-F5344CB8AC3E}">
        <p14:creationId xmlns:p14="http://schemas.microsoft.com/office/powerpoint/2010/main" val="31234976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Shape 45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452" name="Shape 452"/>
          <p:cNvSpPr txBox="1">
            <a:spLocks noGrp="1"/>
          </p:cNvSpPr>
          <p:nvPr>
            <p:ph type="body" idx="1"/>
          </p:nvPr>
        </p:nvSpPr>
        <p:spPr>
          <a:xfrm>
            <a:off x="701041" y="4415790"/>
            <a:ext cx="5608319" cy="418337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1200" b="1" i="0" u="none" strike="noStrike" cap="none" baseline="0">
                <a:solidFill>
                  <a:schemeClr val="dk1"/>
                </a:solidFill>
                <a:latin typeface="Calibri"/>
                <a:ea typeface="Calibri"/>
                <a:cs typeface="Calibri"/>
                <a:sym typeface="Calibri"/>
              </a:rPr>
              <a:t>Facilitator </a:t>
            </a:r>
            <a:r>
              <a:rPr lang="en-US" sz="1200" b="0" i="0" u="none" strike="noStrike" cap="none" baseline="0">
                <a:solidFill>
                  <a:schemeClr val="dk1"/>
                </a:solidFill>
                <a:latin typeface="Calibri"/>
                <a:ea typeface="Calibri"/>
                <a:cs typeface="Calibri"/>
                <a:sym typeface="Calibri"/>
              </a:rPr>
              <a:t>leads participants to the Summary and Analysis page for report card data (and highlights for participants that there is also a summary and analysis page for local data). </a:t>
            </a:r>
          </a:p>
          <a:p>
            <a:pPr marL="0" marR="0" lvl="0" indent="0" algn="l" rtl="0">
              <a:spcBef>
                <a:spcPts val="360"/>
              </a:spcBef>
              <a:spcAft>
                <a:spcPts val="0"/>
              </a:spcAft>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0" i="0" u="none" strike="noStrike" cap="none" baseline="0">
                <a:solidFill>
                  <a:schemeClr val="dk1"/>
                </a:solidFill>
                <a:latin typeface="Calibri"/>
                <a:ea typeface="Calibri"/>
                <a:cs typeface="Calibri"/>
                <a:sym typeface="Calibri"/>
              </a:rPr>
              <a:t>In this and all sections highlighting pages where teams enter information, </a:t>
            </a:r>
            <a:r>
              <a:rPr lang="en-US" sz="1200" b="1" i="0" u="none" strike="noStrike" cap="none" baseline="0">
                <a:solidFill>
                  <a:schemeClr val="dk1"/>
                </a:solidFill>
                <a:latin typeface="Calibri"/>
                <a:ea typeface="Calibri"/>
                <a:cs typeface="Calibri"/>
                <a:sym typeface="Calibri"/>
              </a:rPr>
              <a:t>facilitator</a:t>
            </a:r>
            <a:r>
              <a:rPr lang="en-US" sz="1200" b="0" i="0" u="none" strike="noStrike" cap="none" baseline="0">
                <a:solidFill>
                  <a:schemeClr val="dk1"/>
                </a:solidFill>
                <a:latin typeface="Calibri"/>
                <a:ea typeface="Calibri"/>
                <a:cs typeface="Calibri"/>
                <a:sym typeface="Calibri"/>
              </a:rPr>
              <a:t> may model how to type in information without actually entering/submitting it.</a:t>
            </a:r>
          </a:p>
          <a:p>
            <a:pPr marL="171450" marR="0" lvl="0" indent="-95250" algn="l" rtl="0">
              <a:spcBef>
                <a:spcPts val="360"/>
              </a:spcBef>
              <a:spcAft>
                <a:spcPts val="0"/>
              </a:spcAft>
              <a:buClr>
                <a:schemeClr val="dk1"/>
              </a:buClr>
              <a:buFont typeface="Arial"/>
              <a:buNone/>
            </a:pPr>
            <a:endParaRPr sz="1200" b="0" i="0" u="none" strike="noStrike" cap="none" baseline="0">
              <a:solidFill>
                <a:schemeClr val="dk1"/>
              </a:solidFill>
              <a:latin typeface="Calibri"/>
              <a:ea typeface="Calibri"/>
              <a:cs typeface="Calibri"/>
              <a:sym typeface="Calibri"/>
            </a:endParaRPr>
          </a:p>
          <a:p>
            <a:pPr marL="171450" marR="0" lvl="0" indent="-95250" algn="l" rtl="0">
              <a:spcBef>
                <a:spcPts val="360"/>
              </a:spcBef>
              <a:spcAft>
                <a:spcPts val="0"/>
              </a:spcAft>
              <a:buClr>
                <a:schemeClr val="dk1"/>
              </a:buClr>
              <a:buFont typeface="Arial"/>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360"/>
              </a:spcBef>
              <a:spcAft>
                <a:spcPts val="0"/>
              </a:spcAft>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453" name="Shape 453"/>
          <p:cNvSpPr txBox="1">
            <a:spLocks noGrp="1"/>
          </p:cNvSpPr>
          <p:nvPr>
            <p:ph type="sldNum" idx="12"/>
          </p:nvPr>
        </p:nvSpPr>
        <p:spPr>
          <a:xfrm>
            <a:off x="3970937" y="8829968"/>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n-US"/>
              <a:t> </a:t>
            </a:r>
          </a:p>
        </p:txBody>
      </p:sp>
    </p:spTree>
    <p:extLst>
      <p:ext uri="{BB962C8B-B14F-4D97-AF65-F5344CB8AC3E}">
        <p14:creationId xmlns:p14="http://schemas.microsoft.com/office/powerpoint/2010/main" val="14432060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Shape 49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495" name="Shape 495"/>
          <p:cNvSpPr txBox="1">
            <a:spLocks noGrp="1"/>
          </p:cNvSpPr>
          <p:nvPr>
            <p:ph type="body" idx="1"/>
          </p:nvPr>
        </p:nvSpPr>
        <p:spPr>
          <a:xfrm>
            <a:off x="701041" y="4415790"/>
            <a:ext cx="5608319" cy="418337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1200" b="1" i="0" u="none" strike="noStrike" cap="none" baseline="0">
                <a:solidFill>
                  <a:schemeClr val="dk1"/>
                </a:solidFill>
                <a:latin typeface="Calibri"/>
                <a:ea typeface="Calibri"/>
                <a:cs typeface="Calibri"/>
                <a:sym typeface="Calibri"/>
              </a:rPr>
              <a:t>Facilitator</a:t>
            </a:r>
            <a:r>
              <a:rPr lang="en-US" sz="1200" b="0" i="0" u="none" strike="noStrike" cap="none" baseline="0">
                <a:solidFill>
                  <a:schemeClr val="dk1"/>
                </a:solidFill>
                <a:latin typeface="Calibri"/>
                <a:ea typeface="Calibri"/>
                <a:cs typeface="Calibri"/>
                <a:sym typeface="Calibri"/>
              </a:rPr>
              <a:t> leads participants back to the Rising Star Dashboard to Step 2 – assess indicators. </a:t>
            </a:r>
          </a:p>
        </p:txBody>
      </p:sp>
      <p:sp>
        <p:nvSpPr>
          <p:cNvPr id="496" name="Shape 496"/>
          <p:cNvSpPr txBox="1">
            <a:spLocks noGrp="1"/>
          </p:cNvSpPr>
          <p:nvPr>
            <p:ph type="sldNum" idx="12"/>
          </p:nvPr>
        </p:nvSpPr>
        <p:spPr>
          <a:xfrm>
            <a:off x="3970937" y="8829968"/>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n-US"/>
              <a:t> </a:t>
            </a:r>
          </a:p>
        </p:txBody>
      </p:sp>
    </p:spTree>
    <p:extLst>
      <p:ext uri="{BB962C8B-B14F-4D97-AF65-F5344CB8AC3E}">
        <p14:creationId xmlns:p14="http://schemas.microsoft.com/office/powerpoint/2010/main" val="19871144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Shape 50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04" name="Shape 504"/>
          <p:cNvSpPr txBox="1">
            <a:spLocks noGrp="1"/>
          </p:cNvSpPr>
          <p:nvPr>
            <p:ph type="body" idx="1"/>
          </p:nvPr>
        </p:nvSpPr>
        <p:spPr>
          <a:xfrm>
            <a:off x="701041" y="4415790"/>
            <a:ext cx="5608319" cy="418337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1200" b="1" i="0" u="none" strike="noStrike" cap="none" baseline="0">
                <a:solidFill>
                  <a:schemeClr val="dk1"/>
                </a:solidFill>
                <a:latin typeface="Arial"/>
                <a:ea typeface="Arial"/>
                <a:cs typeface="Arial"/>
                <a:sym typeface="Arial"/>
              </a:rPr>
              <a:t>Facilitator i</a:t>
            </a:r>
            <a:r>
              <a:rPr lang="en-US" sz="1200" b="0" i="0" u="none" strike="noStrike" cap="none" baseline="0">
                <a:solidFill>
                  <a:schemeClr val="dk1"/>
                </a:solidFill>
                <a:latin typeface="Arial"/>
                <a:ea typeface="Arial"/>
                <a:cs typeface="Arial"/>
                <a:sym typeface="Arial"/>
              </a:rPr>
              <a:t>ntroduces the </a:t>
            </a:r>
            <a:r>
              <a:rPr lang="en-US" sz="1200" b="0" i="0" u="sng" strike="noStrike" cap="none" baseline="0">
                <a:solidFill>
                  <a:schemeClr val="dk1"/>
                </a:solidFill>
                <a:latin typeface="Arial"/>
                <a:ea typeface="Arial"/>
                <a:cs typeface="Arial"/>
                <a:sym typeface="Arial"/>
              </a:rPr>
              <a:t>assessment of current levels of development of indicators of best practice</a:t>
            </a:r>
            <a:r>
              <a:rPr lang="en-US" sz="1200" b="0" i="0" u="none" strike="noStrike" cap="none" baseline="0">
                <a:solidFill>
                  <a:schemeClr val="dk1"/>
                </a:solidFill>
                <a:latin typeface="Arial"/>
                <a:ea typeface="Arial"/>
                <a:cs typeface="Arial"/>
                <a:sym typeface="Arial"/>
              </a:rPr>
              <a:t> as an important foundational step in the continuous improvement process.  </a:t>
            </a:r>
          </a:p>
        </p:txBody>
      </p:sp>
      <p:sp>
        <p:nvSpPr>
          <p:cNvPr id="505" name="Shape 505"/>
          <p:cNvSpPr txBox="1">
            <a:spLocks noGrp="1"/>
          </p:cNvSpPr>
          <p:nvPr>
            <p:ph type="sldNum" idx="12"/>
          </p:nvPr>
        </p:nvSpPr>
        <p:spPr>
          <a:xfrm>
            <a:off x="3970937" y="8829968"/>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n-US"/>
              <a:t> </a:t>
            </a:r>
          </a:p>
        </p:txBody>
      </p:sp>
    </p:spTree>
    <p:extLst>
      <p:ext uri="{BB962C8B-B14F-4D97-AF65-F5344CB8AC3E}">
        <p14:creationId xmlns:p14="http://schemas.microsoft.com/office/powerpoint/2010/main" val="10244191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Shape 51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13" name="Shape 513"/>
          <p:cNvSpPr txBox="1">
            <a:spLocks noGrp="1"/>
          </p:cNvSpPr>
          <p:nvPr>
            <p:ph type="body" idx="1"/>
          </p:nvPr>
        </p:nvSpPr>
        <p:spPr>
          <a:xfrm>
            <a:off x="701041" y="4415790"/>
            <a:ext cx="5608319" cy="418337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Clr>
                <a:schemeClr val="dk1"/>
              </a:buClr>
              <a:buSzPct val="25000"/>
              <a:buFont typeface="Arial"/>
              <a:buNone/>
            </a:pPr>
            <a:r>
              <a:rPr lang="en-US" sz="1200" b="1" i="0" u="none" strike="noStrike" cap="none" baseline="0">
                <a:solidFill>
                  <a:schemeClr val="dk1"/>
                </a:solidFill>
                <a:latin typeface="Calibri"/>
                <a:ea typeface="Calibri"/>
                <a:cs typeface="Calibri"/>
                <a:sym typeface="Calibri"/>
              </a:rPr>
              <a:t>Facilitator e</a:t>
            </a:r>
            <a:r>
              <a:rPr lang="en-US" sz="1200" b="0" i="0" u="none" strike="noStrike" cap="none" baseline="0">
                <a:solidFill>
                  <a:schemeClr val="dk1"/>
                </a:solidFill>
                <a:latin typeface="Arial"/>
                <a:ea typeface="Arial"/>
                <a:cs typeface="Arial"/>
                <a:sym typeface="Arial"/>
              </a:rPr>
              <a:t>mphasizes prioritization of indicators to assess. “Like building a house,” choosing indicators requires strategic thinking.</a:t>
            </a:r>
          </a:p>
          <a:p>
            <a:pPr marL="0" marR="0" lvl="0" indent="0" algn="l" rtl="0">
              <a:spcBef>
                <a:spcPts val="360"/>
              </a:spcBef>
              <a:spcAft>
                <a:spcPts val="0"/>
              </a:spcAft>
              <a:buSzPct val="25000"/>
              <a:buNone/>
            </a:pPr>
            <a:r>
              <a:rPr lang="en-US" sz="1200" b="0" i="0" u="none" strike="noStrike" cap="none" baseline="0">
                <a:solidFill>
                  <a:schemeClr val="dk1"/>
                </a:solidFill>
                <a:latin typeface="Calibri"/>
                <a:ea typeface="Calibri"/>
                <a:cs typeface="Calibri"/>
                <a:sym typeface="Calibri"/>
              </a:rPr>
              <a:t>Analogy: “Where do you begin?”  If the roof is leaking, you might start there, etc.</a:t>
            </a:r>
          </a:p>
        </p:txBody>
      </p:sp>
      <p:sp>
        <p:nvSpPr>
          <p:cNvPr id="514" name="Shape 514"/>
          <p:cNvSpPr txBox="1">
            <a:spLocks noGrp="1"/>
          </p:cNvSpPr>
          <p:nvPr>
            <p:ph type="sldNum" idx="12"/>
          </p:nvPr>
        </p:nvSpPr>
        <p:spPr>
          <a:xfrm>
            <a:off x="3970937" y="8829968"/>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n-US"/>
              <a:t> </a:t>
            </a:r>
          </a:p>
        </p:txBody>
      </p:sp>
    </p:spTree>
    <p:extLst>
      <p:ext uri="{BB962C8B-B14F-4D97-AF65-F5344CB8AC3E}">
        <p14:creationId xmlns:p14="http://schemas.microsoft.com/office/powerpoint/2010/main" val="7980833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Shape 51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19" name="Shape 519"/>
          <p:cNvSpPr txBox="1">
            <a:spLocks noGrp="1"/>
          </p:cNvSpPr>
          <p:nvPr>
            <p:ph type="body" idx="1"/>
          </p:nvPr>
        </p:nvSpPr>
        <p:spPr>
          <a:xfrm>
            <a:off x="701041" y="4415790"/>
            <a:ext cx="5608319" cy="418337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Clr>
                <a:schemeClr val="dk1"/>
              </a:buClr>
              <a:buSzPct val="25000"/>
              <a:buFont typeface="Arial"/>
              <a:buNone/>
            </a:pPr>
            <a:r>
              <a:rPr lang="en-US" sz="1200" b="1" i="0" u="none" strike="noStrike" cap="none" baseline="0">
                <a:solidFill>
                  <a:schemeClr val="dk1"/>
                </a:solidFill>
                <a:latin typeface="Arial"/>
                <a:ea typeface="Arial"/>
                <a:cs typeface="Arial"/>
                <a:sym typeface="Arial"/>
              </a:rPr>
              <a:t>Facilitator</a:t>
            </a:r>
            <a:r>
              <a:rPr lang="en-US" sz="1200" b="0" i="0" u="none" strike="noStrike" cap="none" baseline="0">
                <a:solidFill>
                  <a:schemeClr val="dk1"/>
                </a:solidFill>
                <a:latin typeface="Arial"/>
                <a:ea typeface="Arial"/>
                <a:cs typeface="Arial"/>
                <a:sym typeface="Arial"/>
              </a:rPr>
              <a:t> points to the Eight Essential Elements for Effective Education, ISBE’s comprehensive framework organizing categories of best practice. </a:t>
            </a:r>
          </a:p>
          <a:p>
            <a:pPr marL="171450" marR="0" lvl="0" indent="-95250" algn="l" rtl="0">
              <a:spcBef>
                <a:spcPts val="360"/>
              </a:spcBef>
              <a:spcAft>
                <a:spcPts val="0"/>
              </a:spcAft>
              <a:buClr>
                <a:schemeClr val="dk1"/>
              </a:buClr>
              <a:buFont typeface="Arial"/>
              <a:buNone/>
            </a:pPr>
            <a:endParaRPr sz="1200" b="0" i="0" u="none" strike="noStrike" cap="none" baseline="0">
              <a:solidFill>
                <a:schemeClr val="dk1"/>
              </a:solidFill>
              <a:latin typeface="Arial"/>
              <a:ea typeface="Arial"/>
              <a:cs typeface="Arial"/>
              <a:sym typeface="Arial"/>
            </a:endParaRPr>
          </a:p>
          <a:p>
            <a:pPr marL="171450" marR="0" lvl="0" indent="-95250" algn="l" rtl="0">
              <a:spcBef>
                <a:spcPts val="360"/>
              </a:spcBef>
              <a:spcAft>
                <a:spcPts val="0"/>
              </a:spcAft>
              <a:buClr>
                <a:schemeClr val="dk1"/>
              </a:buClr>
              <a:buFont typeface="Arial"/>
              <a:buNone/>
            </a:pPr>
            <a:endParaRPr sz="1200" b="0" i="0" u="none" strike="noStrike" cap="none" baseline="0">
              <a:solidFill>
                <a:schemeClr val="dk1"/>
              </a:solidFill>
              <a:latin typeface="Calibri"/>
              <a:ea typeface="Calibri"/>
              <a:cs typeface="Calibri"/>
              <a:sym typeface="Calibri"/>
            </a:endParaRPr>
          </a:p>
        </p:txBody>
      </p:sp>
      <p:sp>
        <p:nvSpPr>
          <p:cNvPr id="520" name="Shape 520"/>
          <p:cNvSpPr txBox="1">
            <a:spLocks noGrp="1"/>
          </p:cNvSpPr>
          <p:nvPr>
            <p:ph type="ftr" idx="11"/>
          </p:nvPr>
        </p:nvSpPr>
        <p:spPr>
          <a:xfrm>
            <a:off x="1" y="8829968"/>
            <a:ext cx="3037839" cy="464819"/>
          </a:xfrm>
          <a:prstGeom prst="rect">
            <a:avLst/>
          </a:prstGeom>
          <a:noFill/>
          <a:ln>
            <a:noFill/>
          </a:ln>
        </p:spPr>
        <p:txBody>
          <a:bodyPr lIns="93175" tIns="46575" rIns="93175" bIns="46575" anchor="b"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Arial"/>
                <a:ea typeface="Arial"/>
                <a:cs typeface="Arial"/>
                <a:sym typeface="Arial"/>
              </a:rPr>
              <a:t>Content contained is licensed under a Creative Commons Attribution-ShareAlike 3.0 Unported License</a:t>
            </a:r>
          </a:p>
        </p:txBody>
      </p:sp>
      <p:sp>
        <p:nvSpPr>
          <p:cNvPr id="521" name="Shape 521"/>
          <p:cNvSpPr txBox="1">
            <a:spLocks noGrp="1"/>
          </p:cNvSpPr>
          <p:nvPr>
            <p:ph type="sldNum" idx="12"/>
          </p:nvPr>
        </p:nvSpPr>
        <p:spPr>
          <a:xfrm>
            <a:off x="3970937" y="8829968"/>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n-US"/>
              <a:t> </a:t>
            </a:r>
          </a:p>
        </p:txBody>
      </p:sp>
    </p:spTree>
    <p:extLst>
      <p:ext uri="{BB962C8B-B14F-4D97-AF65-F5344CB8AC3E}">
        <p14:creationId xmlns:p14="http://schemas.microsoft.com/office/powerpoint/2010/main" val="4718403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Shape 52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27" name="Shape 527"/>
          <p:cNvSpPr txBox="1">
            <a:spLocks noGrp="1"/>
          </p:cNvSpPr>
          <p:nvPr>
            <p:ph type="body" idx="1"/>
          </p:nvPr>
        </p:nvSpPr>
        <p:spPr>
          <a:xfrm>
            <a:off x="701041" y="4415790"/>
            <a:ext cx="5608319" cy="418337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1200" b="1" i="0" u="none" strike="noStrike" cap="none" baseline="0" dirty="0">
                <a:solidFill>
                  <a:schemeClr val="dk1"/>
                </a:solidFill>
                <a:latin typeface="Calibri"/>
                <a:ea typeface="Calibri"/>
                <a:cs typeface="Calibri"/>
                <a:sym typeface="Calibri"/>
              </a:rPr>
              <a:t>Facilitator</a:t>
            </a:r>
            <a:r>
              <a:rPr lang="en-US" sz="1200" b="0" i="0" u="none" strike="noStrike" cap="none" baseline="0" dirty="0">
                <a:solidFill>
                  <a:schemeClr val="dk1"/>
                </a:solidFill>
                <a:latin typeface="Calibri"/>
                <a:ea typeface="Calibri"/>
                <a:cs typeface="Calibri"/>
                <a:sym typeface="Calibri"/>
              </a:rPr>
              <a:t> references indicator map to remind participants that indicators are further organized into priority groupings for submission (Ex. Smart Start and Smart Plan), special district processes (Ex. Race to the Top), and other considerations (Ex: ELL). Districts can refer to Pacing Guide for further guidance. (Facilitator stresses that all indicators will not be assessed in one year</a:t>
            </a:r>
            <a:r>
              <a:rPr lang="en-US" sz="1200" b="0" i="0" u="none" strike="noStrike" cap="none" baseline="0" dirty="0" smtClean="0">
                <a:solidFill>
                  <a:schemeClr val="dk1"/>
                </a:solidFill>
                <a:latin typeface="Calibri"/>
                <a:ea typeface="Calibri"/>
                <a:cs typeface="Calibri"/>
                <a:sym typeface="Calibri"/>
              </a:rPr>
              <a:t>.)  This is not a slide into which you need to go into great detail, but it is there as a reference for users.</a:t>
            </a:r>
            <a:endParaRPr lang="en-US" sz="1200" b="0" i="0" u="none" strike="noStrike" cap="none" baseline="0" dirty="0">
              <a:solidFill>
                <a:schemeClr val="dk1"/>
              </a:solidFill>
              <a:latin typeface="Calibri"/>
              <a:ea typeface="Calibri"/>
              <a:cs typeface="Calibri"/>
              <a:sym typeface="Calibri"/>
            </a:endParaRPr>
          </a:p>
        </p:txBody>
      </p:sp>
      <p:sp>
        <p:nvSpPr>
          <p:cNvPr id="528" name="Shape 528"/>
          <p:cNvSpPr txBox="1">
            <a:spLocks noGrp="1"/>
          </p:cNvSpPr>
          <p:nvPr>
            <p:ph type="ftr" idx="11"/>
          </p:nvPr>
        </p:nvSpPr>
        <p:spPr>
          <a:xfrm>
            <a:off x="1" y="8829968"/>
            <a:ext cx="3037839" cy="464819"/>
          </a:xfrm>
          <a:prstGeom prst="rect">
            <a:avLst/>
          </a:prstGeom>
          <a:noFill/>
          <a:ln>
            <a:noFill/>
          </a:ln>
        </p:spPr>
        <p:txBody>
          <a:bodyPr lIns="93175" tIns="46575" rIns="93175" bIns="46575" anchor="b"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Arial"/>
                <a:ea typeface="Arial"/>
                <a:cs typeface="Arial"/>
                <a:sym typeface="Arial"/>
              </a:rPr>
              <a:t>Content contained is licensed under a Creative Commons Attribution-ShareAlike 3.0 Unported License</a:t>
            </a:r>
          </a:p>
        </p:txBody>
      </p:sp>
      <p:sp>
        <p:nvSpPr>
          <p:cNvPr id="529" name="Shape 529"/>
          <p:cNvSpPr txBox="1">
            <a:spLocks noGrp="1"/>
          </p:cNvSpPr>
          <p:nvPr>
            <p:ph type="sldNum" idx="12"/>
          </p:nvPr>
        </p:nvSpPr>
        <p:spPr>
          <a:xfrm>
            <a:off x="3970937" y="8829968"/>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n-US"/>
              <a:t> </a:t>
            </a:r>
          </a:p>
        </p:txBody>
      </p:sp>
    </p:spTree>
    <p:extLst>
      <p:ext uri="{BB962C8B-B14F-4D97-AF65-F5344CB8AC3E}">
        <p14:creationId xmlns:p14="http://schemas.microsoft.com/office/powerpoint/2010/main" val="41542582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Shape 53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36" name="Shape 536"/>
          <p:cNvSpPr txBox="1">
            <a:spLocks noGrp="1"/>
          </p:cNvSpPr>
          <p:nvPr>
            <p:ph type="body" idx="1"/>
          </p:nvPr>
        </p:nvSpPr>
        <p:spPr>
          <a:xfrm>
            <a:off x="701041" y="4415790"/>
            <a:ext cx="5608319" cy="418337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1200" b="1" i="0" u="none" strike="noStrike" cap="none" baseline="0">
                <a:solidFill>
                  <a:schemeClr val="dk1"/>
                </a:solidFill>
                <a:latin typeface="Calibri"/>
                <a:ea typeface="Calibri"/>
                <a:cs typeface="Calibri"/>
                <a:sym typeface="Calibri"/>
              </a:rPr>
              <a:t>Facilitator </a:t>
            </a:r>
            <a:r>
              <a:rPr lang="en-US" sz="1200" b="0" i="0" u="none" strike="noStrike" cap="none" baseline="0">
                <a:solidFill>
                  <a:schemeClr val="dk1"/>
                </a:solidFill>
                <a:latin typeface="Calibri"/>
                <a:ea typeface="Calibri"/>
                <a:cs typeface="Calibri"/>
                <a:sym typeface="Calibri"/>
              </a:rPr>
              <a:t>previews five organizational categories of indicators in Rising Star.   On the School-Level Dashboard these categories are different.  </a:t>
            </a:r>
          </a:p>
        </p:txBody>
      </p:sp>
      <p:sp>
        <p:nvSpPr>
          <p:cNvPr id="537" name="Shape 537"/>
          <p:cNvSpPr txBox="1">
            <a:spLocks noGrp="1"/>
          </p:cNvSpPr>
          <p:nvPr>
            <p:ph type="sldNum" idx="12"/>
          </p:nvPr>
        </p:nvSpPr>
        <p:spPr>
          <a:xfrm>
            <a:off x="3970937" y="8829968"/>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n-US"/>
              <a:t> </a:t>
            </a:r>
          </a:p>
        </p:txBody>
      </p:sp>
    </p:spTree>
    <p:extLst>
      <p:ext uri="{BB962C8B-B14F-4D97-AF65-F5344CB8AC3E}">
        <p14:creationId xmlns:p14="http://schemas.microsoft.com/office/powerpoint/2010/main" val="15180186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Shape 54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47" name="Shape 547"/>
          <p:cNvSpPr txBox="1">
            <a:spLocks noGrp="1"/>
          </p:cNvSpPr>
          <p:nvPr>
            <p:ph type="body" idx="1"/>
          </p:nvPr>
        </p:nvSpPr>
        <p:spPr>
          <a:xfrm>
            <a:off x="701041" y="4415790"/>
            <a:ext cx="5608319" cy="4183379"/>
          </a:xfrm>
          <a:prstGeom prst="rect">
            <a:avLst/>
          </a:prstGeom>
          <a:noFill/>
          <a:ln>
            <a:noFill/>
          </a:ln>
        </p:spPr>
        <p:txBody>
          <a:bodyPr lIns="93175" tIns="46575" rIns="93175" bIns="4657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1" i="0" u="none" strike="noStrike" cap="none" baseline="0">
                <a:solidFill>
                  <a:schemeClr val="dk1"/>
                </a:solidFill>
                <a:latin typeface="Arial"/>
                <a:ea typeface="Arial"/>
                <a:cs typeface="Arial"/>
                <a:sym typeface="Arial"/>
              </a:rPr>
              <a:t>Facilitator</a:t>
            </a:r>
            <a:r>
              <a:rPr lang="en-US" sz="1200" b="0" i="0" u="none" strike="noStrike" cap="none" baseline="0">
                <a:solidFill>
                  <a:schemeClr val="dk1"/>
                </a:solidFill>
                <a:latin typeface="Arial"/>
                <a:ea typeface="Arial"/>
                <a:cs typeface="Arial"/>
                <a:sym typeface="Arial"/>
              </a:rPr>
              <a:t> points out five categories of indicators in Rising Star (tabs) and how to use filter function to find relevant indicators.</a:t>
            </a:r>
          </a:p>
          <a:p>
            <a:pPr marL="0" marR="0" lvl="0" indent="0" algn="l" rtl="0">
              <a:spcBef>
                <a:spcPts val="360"/>
              </a:spcBef>
              <a:spcAft>
                <a:spcPts val="0"/>
              </a:spcAft>
              <a:buNone/>
            </a:pPr>
            <a:endParaRPr sz="1200" b="0" i="0" u="none" strike="noStrike" cap="none" baseline="0">
              <a:solidFill>
                <a:schemeClr val="dk1"/>
              </a:solidFill>
              <a:latin typeface="Arial"/>
              <a:ea typeface="Arial"/>
              <a:cs typeface="Arial"/>
              <a:sym typeface="Arial"/>
            </a:endParaRPr>
          </a:p>
          <a:p>
            <a:pPr marL="0" marR="0" lvl="0" indent="0" algn="l" rtl="0">
              <a:spcBef>
                <a:spcPts val="360"/>
              </a:spcBef>
              <a:spcAft>
                <a:spcPts val="0"/>
              </a:spcAft>
              <a:buSzPct val="25000"/>
              <a:buNone/>
            </a:pPr>
            <a:r>
              <a:rPr lang="en-US" sz="1200" b="1" i="0" u="none" strike="noStrike" cap="none" baseline="0">
                <a:solidFill>
                  <a:schemeClr val="dk1"/>
                </a:solidFill>
                <a:latin typeface="Arial"/>
                <a:ea typeface="Arial"/>
                <a:cs typeface="Arial"/>
                <a:sym typeface="Arial"/>
              </a:rPr>
              <a:t>Participants</a:t>
            </a:r>
            <a:r>
              <a:rPr lang="en-US" sz="1200" b="0" i="0" u="none" strike="noStrike" cap="none" baseline="0">
                <a:solidFill>
                  <a:schemeClr val="dk1"/>
                </a:solidFill>
                <a:latin typeface="Arial"/>
                <a:ea typeface="Arial"/>
                <a:cs typeface="Arial"/>
                <a:sym typeface="Arial"/>
              </a:rPr>
              <a:t> explore this section of Rising Star.</a:t>
            </a:r>
          </a:p>
        </p:txBody>
      </p:sp>
      <p:sp>
        <p:nvSpPr>
          <p:cNvPr id="548" name="Shape 548"/>
          <p:cNvSpPr txBox="1">
            <a:spLocks noGrp="1"/>
          </p:cNvSpPr>
          <p:nvPr>
            <p:ph type="sldNum" idx="12"/>
          </p:nvPr>
        </p:nvSpPr>
        <p:spPr>
          <a:xfrm>
            <a:off x="3970937" y="8829968"/>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n-US"/>
              <a:t> </a:t>
            </a:r>
          </a:p>
        </p:txBody>
      </p:sp>
    </p:spTree>
    <p:extLst>
      <p:ext uri="{BB962C8B-B14F-4D97-AF65-F5344CB8AC3E}">
        <p14:creationId xmlns:p14="http://schemas.microsoft.com/office/powerpoint/2010/main" val="2082585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21" name="Shape 121"/>
          <p:cNvSpPr txBox="1">
            <a:spLocks noGrp="1"/>
          </p:cNvSpPr>
          <p:nvPr>
            <p:ph type="body" idx="1"/>
          </p:nvPr>
        </p:nvSpPr>
        <p:spPr>
          <a:xfrm>
            <a:off x="701041" y="4415790"/>
            <a:ext cx="5608319" cy="4183379"/>
          </a:xfrm>
          <a:prstGeom prst="rect">
            <a:avLst/>
          </a:prstGeom>
          <a:noFill/>
          <a:ln>
            <a:noFill/>
          </a:ln>
        </p:spPr>
        <p:txBody>
          <a:bodyPr lIns="93175" tIns="46575" rIns="93175" bIns="4657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1" i="0" u="none" strike="noStrike" cap="none" baseline="0">
                <a:solidFill>
                  <a:schemeClr val="dk1"/>
                </a:solidFill>
                <a:latin typeface="Arial"/>
                <a:ea typeface="Arial"/>
                <a:cs typeface="Arial"/>
                <a:sym typeface="Arial"/>
              </a:rPr>
              <a:t>Facilitator </a:t>
            </a:r>
            <a:r>
              <a:rPr lang="en-US" sz="1200" b="0" i="0" u="none" strike="noStrike" cap="none" baseline="0">
                <a:solidFill>
                  <a:schemeClr val="dk1"/>
                </a:solidFill>
                <a:latin typeface="Arial"/>
                <a:ea typeface="Arial"/>
                <a:cs typeface="Arial"/>
                <a:sym typeface="Arial"/>
              </a:rPr>
              <a:t>gathers attention for the opening activity.</a:t>
            </a:r>
          </a:p>
          <a:p>
            <a:pPr marL="0" marR="0" lvl="0" indent="0" algn="l" rtl="0">
              <a:lnSpc>
                <a:spcPct val="100000"/>
              </a:lnSpc>
              <a:spcBef>
                <a:spcPts val="360"/>
              </a:spcBef>
              <a:spcAft>
                <a:spcPts val="0"/>
              </a:spcAft>
              <a:buClr>
                <a:schemeClr val="dk1"/>
              </a:buClr>
              <a:buFont typeface="Calibri"/>
              <a:buNone/>
            </a:pPr>
            <a:endParaRPr sz="1200" b="1" i="0" u="none" strike="noStrike" cap="none" baseline="0">
              <a:solidFill>
                <a:schemeClr val="dk1"/>
              </a:solidFill>
              <a:latin typeface="Arial"/>
              <a:ea typeface="Arial"/>
              <a:cs typeface="Arial"/>
              <a:sym typeface="Arial"/>
            </a:endParaRPr>
          </a:p>
          <a:p>
            <a:pPr marL="0" marR="0" lvl="0" indent="0" algn="l" rtl="0">
              <a:lnSpc>
                <a:spcPct val="100000"/>
              </a:lnSpc>
              <a:spcBef>
                <a:spcPts val="360"/>
              </a:spcBef>
              <a:spcAft>
                <a:spcPts val="0"/>
              </a:spcAft>
              <a:buClr>
                <a:schemeClr val="dk1"/>
              </a:buClr>
              <a:buSzPct val="25000"/>
              <a:buFont typeface="Arial"/>
              <a:buNone/>
            </a:pPr>
            <a:r>
              <a:rPr lang="en-US" sz="1200" b="1" i="0" u="none" strike="noStrike" cap="none" baseline="0">
                <a:solidFill>
                  <a:schemeClr val="dk1"/>
                </a:solidFill>
                <a:latin typeface="Arial"/>
                <a:ea typeface="Arial"/>
                <a:cs typeface="Arial"/>
                <a:sym typeface="Arial"/>
              </a:rPr>
              <a:t>Participants </a:t>
            </a:r>
            <a:r>
              <a:rPr lang="en-US" sz="1200" b="0" i="0" u="none" strike="noStrike" cap="none" baseline="0">
                <a:solidFill>
                  <a:schemeClr val="dk1"/>
                </a:solidFill>
                <a:latin typeface="Arial"/>
                <a:ea typeface="Arial"/>
                <a:cs typeface="Arial"/>
                <a:sym typeface="Arial"/>
              </a:rPr>
              <a:t>consult with their teams (ideally) or introduce selves to partners and follow slide instructions to discuss</a:t>
            </a:r>
            <a:r>
              <a:rPr lang="en-US" sz="1200" b="1" i="0" u="none" strike="noStrike" cap="none" baseline="0">
                <a:solidFill>
                  <a:schemeClr val="dk1"/>
                </a:solidFill>
                <a:latin typeface="Arial"/>
                <a:ea typeface="Arial"/>
                <a:cs typeface="Arial"/>
                <a:sym typeface="Arial"/>
              </a:rPr>
              <a:t> </a:t>
            </a:r>
            <a:r>
              <a:rPr lang="en-US" sz="1200" b="0" i="0" u="none" strike="noStrike" cap="none" baseline="0">
                <a:solidFill>
                  <a:schemeClr val="dk1"/>
                </a:solidFill>
                <a:latin typeface="Arial"/>
                <a:ea typeface="Arial"/>
                <a:cs typeface="Arial"/>
                <a:sym typeface="Arial"/>
              </a:rPr>
              <a:t>the difference between “writing a plan” and  “continuous improvement planning.” </a:t>
            </a:r>
          </a:p>
          <a:p>
            <a:pPr marL="0" marR="0" lvl="0" indent="0" algn="l" rtl="0">
              <a:spcBef>
                <a:spcPts val="360"/>
              </a:spcBef>
              <a:spcAft>
                <a:spcPts val="0"/>
              </a:spcAft>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1" i="0" u="none" strike="noStrike" cap="none" baseline="0">
                <a:solidFill>
                  <a:schemeClr val="dk1"/>
                </a:solidFill>
                <a:latin typeface="Calibri"/>
                <a:ea typeface="Calibri"/>
                <a:cs typeface="Calibri"/>
                <a:sym typeface="Calibri"/>
              </a:rPr>
              <a:t>Participants</a:t>
            </a:r>
            <a:r>
              <a:rPr lang="en-US" sz="1200" b="0" i="0" u="none" strike="noStrike" cap="none" baseline="0">
                <a:solidFill>
                  <a:schemeClr val="dk1"/>
                </a:solidFill>
                <a:latin typeface="Calibri"/>
                <a:ea typeface="Calibri"/>
                <a:cs typeface="Calibri"/>
                <a:sym typeface="Calibri"/>
              </a:rPr>
              <a:t> record ideas on the Training Takeaway handout.  They will have an opportunity to share later. </a:t>
            </a:r>
          </a:p>
        </p:txBody>
      </p:sp>
      <p:sp>
        <p:nvSpPr>
          <p:cNvPr id="122" name="Shape 122"/>
          <p:cNvSpPr txBox="1">
            <a:spLocks noGrp="1"/>
          </p:cNvSpPr>
          <p:nvPr>
            <p:ph type="ftr" idx="11"/>
          </p:nvPr>
        </p:nvSpPr>
        <p:spPr>
          <a:xfrm>
            <a:off x="1" y="8829968"/>
            <a:ext cx="3037839" cy="464819"/>
          </a:xfrm>
          <a:prstGeom prst="rect">
            <a:avLst/>
          </a:prstGeom>
          <a:noFill/>
          <a:ln>
            <a:noFill/>
          </a:ln>
        </p:spPr>
        <p:txBody>
          <a:bodyPr lIns="93175" tIns="46575" rIns="93175" bIns="46575" anchor="b" anchorCtr="0">
            <a:noAutofit/>
          </a:bodyPr>
          <a:lstStyle/>
          <a:p>
            <a:pPr marL="0" marR="0" lvl="0" indent="0" algn="l" rtl="0">
              <a:spcBef>
                <a:spcPts val="0"/>
              </a:spcBef>
              <a:spcAft>
                <a:spcPts val="0"/>
              </a:spcAft>
              <a:buSzPct val="25000"/>
              <a:buNone/>
            </a:pPr>
            <a:r>
              <a:rPr lang="en-US" sz="1200" b="0" i="0" u="none" strike="noStrike" cap="none" baseline="0">
                <a:solidFill>
                  <a:srgbClr val="000000"/>
                </a:solidFill>
                <a:latin typeface="Arial"/>
                <a:ea typeface="Arial"/>
                <a:cs typeface="Arial"/>
                <a:sym typeface="Arial"/>
              </a:rPr>
              <a:t>Content contained is licensed under a Creative Commons Attribution-ShareAlike 3.0 Unported License</a:t>
            </a:r>
          </a:p>
        </p:txBody>
      </p:sp>
      <p:sp>
        <p:nvSpPr>
          <p:cNvPr id="123" name="Shape 123"/>
          <p:cNvSpPr txBox="1">
            <a:spLocks noGrp="1"/>
          </p:cNvSpPr>
          <p:nvPr>
            <p:ph type="sldNum" idx="12"/>
          </p:nvPr>
        </p:nvSpPr>
        <p:spPr>
          <a:xfrm>
            <a:off x="3970937" y="8829968"/>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n-US"/>
              <a:t> </a:t>
            </a:r>
          </a:p>
        </p:txBody>
      </p:sp>
    </p:spTree>
    <p:extLst>
      <p:ext uri="{BB962C8B-B14F-4D97-AF65-F5344CB8AC3E}">
        <p14:creationId xmlns:p14="http://schemas.microsoft.com/office/powerpoint/2010/main" val="15197227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Shape 55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55" name="Shape 555"/>
          <p:cNvSpPr txBox="1">
            <a:spLocks noGrp="1"/>
          </p:cNvSpPr>
          <p:nvPr>
            <p:ph type="body" idx="1"/>
          </p:nvPr>
        </p:nvSpPr>
        <p:spPr>
          <a:xfrm>
            <a:off x="701041" y="4415790"/>
            <a:ext cx="5608319" cy="418337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Clr>
                <a:schemeClr val="dk1"/>
              </a:buClr>
              <a:buSzPct val="25000"/>
              <a:buFont typeface="Arial"/>
              <a:buNone/>
            </a:pPr>
            <a:r>
              <a:rPr lang="en-US" sz="1200" b="1" i="0" u="none" strike="noStrike" cap="none" baseline="0" dirty="0" smtClean="0">
                <a:solidFill>
                  <a:schemeClr val="dk1"/>
                </a:solidFill>
                <a:latin typeface="Arial"/>
                <a:ea typeface="Arial"/>
                <a:cs typeface="Arial"/>
                <a:sym typeface="Arial"/>
              </a:rPr>
              <a:t>One of the four steps</a:t>
            </a:r>
          </a:p>
          <a:p>
            <a:pPr marL="0" marR="0" lvl="0" indent="0" algn="l" rtl="0">
              <a:spcBef>
                <a:spcPts val="0"/>
              </a:spcBef>
              <a:spcAft>
                <a:spcPts val="0"/>
              </a:spcAft>
              <a:buClr>
                <a:schemeClr val="dk1"/>
              </a:buClr>
              <a:buSzPct val="25000"/>
              <a:buFont typeface="Arial"/>
              <a:buNone/>
            </a:pPr>
            <a:r>
              <a:rPr lang="en-US" sz="1200" b="1" i="0" u="none" strike="noStrike" cap="none" baseline="0" dirty="0" smtClean="0">
                <a:solidFill>
                  <a:schemeClr val="dk1"/>
                </a:solidFill>
                <a:latin typeface="Arial"/>
                <a:ea typeface="Arial"/>
                <a:cs typeface="Arial"/>
                <a:sym typeface="Arial"/>
              </a:rPr>
              <a:t>Facilitator</a:t>
            </a:r>
            <a:r>
              <a:rPr lang="en-US" sz="1200" b="0" i="0" u="none" strike="noStrike" cap="none" baseline="0" dirty="0" smtClean="0">
                <a:solidFill>
                  <a:schemeClr val="dk1"/>
                </a:solidFill>
                <a:latin typeface="Arial"/>
                <a:ea typeface="Arial"/>
                <a:cs typeface="Arial"/>
                <a:sym typeface="Arial"/>
              </a:rPr>
              <a:t> </a:t>
            </a:r>
            <a:r>
              <a:rPr lang="en-US" sz="1200" b="0" i="0" u="none" strike="noStrike" cap="none" baseline="0" dirty="0">
                <a:solidFill>
                  <a:schemeClr val="dk1"/>
                </a:solidFill>
                <a:latin typeface="Arial"/>
                <a:ea typeface="Arial"/>
                <a:cs typeface="Arial"/>
                <a:sym typeface="Arial"/>
              </a:rPr>
              <a:t>previews main steps to assess an indicator and explains that each will be further broken down into steps. </a:t>
            </a:r>
          </a:p>
        </p:txBody>
      </p:sp>
      <p:sp>
        <p:nvSpPr>
          <p:cNvPr id="556" name="Shape 556"/>
          <p:cNvSpPr txBox="1">
            <a:spLocks noGrp="1"/>
          </p:cNvSpPr>
          <p:nvPr>
            <p:ph type="sldNum" idx="12"/>
          </p:nvPr>
        </p:nvSpPr>
        <p:spPr>
          <a:xfrm>
            <a:off x="3970937" y="8829968"/>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n-US"/>
              <a:t> </a:t>
            </a:r>
          </a:p>
        </p:txBody>
      </p:sp>
    </p:spTree>
    <p:extLst>
      <p:ext uri="{BB962C8B-B14F-4D97-AF65-F5344CB8AC3E}">
        <p14:creationId xmlns:p14="http://schemas.microsoft.com/office/powerpoint/2010/main" val="4770088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Shape 56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63" name="Shape 563"/>
          <p:cNvSpPr txBox="1">
            <a:spLocks noGrp="1"/>
          </p:cNvSpPr>
          <p:nvPr>
            <p:ph type="body" idx="1"/>
          </p:nvPr>
        </p:nvSpPr>
        <p:spPr>
          <a:xfrm>
            <a:off x="701041" y="4415790"/>
            <a:ext cx="5608319" cy="418337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1200" b="1" i="0" u="none" strike="noStrike" cap="none" baseline="0">
                <a:solidFill>
                  <a:schemeClr val="dk1"/>
                </a:solidFill>
                <a:latin typeface="Calibri"/>
                <a:ea typeface="Calibri"/>
                <a:cs typeface="Calibri"/>
                <a:sym typeface="Calibri"/>
              </a:rPr>
              <a:t>Facilitator</a:t>
            </a:r>
            <a:r>
              <a:rPr lang="en-US" sz="1200" b="0" i="0" u="none" strike="noStrike" cap="none" baseline="0">
                <a:solidFill>
                  <a:schemeClr val="dk1"/>
                </a:solidFill>
                <a:latin typeface="Calibri"/>
                <a:ea typeface="Calibri"/>
                <a:cs typeface="Calibri"/>
                <a:sym typeface="Calibri"/>
              </a:rPr>
              <a:t> offers suggestions for how to facilitate consensus-building on the team.</a:t>
            </a:r>
          </a:p>
        </p:txBody>
      </p:sp>
      <p:sp>
        <p:nvSpPr>
          <p:cNvPr id="564" name="Shape 564"/>
          <p:cNvSpPr txBox="1">
            <a:spLocks noGrp="1"/>
          </p:cNvSpPr>
          <p:nvPr>
            <p:ph type="ftr" idx="11"/>
          </p:nvPr>
        </p:nvSpPr>
        <p:spPr>
          <a:xfrm>
            <a:off x="1" y="8829968"/>
            <a:ext cx="3037839" cy="464819"/>
          </a:xfrm>
          <a:prstGeom prst="rect">
            <a:avLst/>
          </a:prstGeom>
          <a:noFill/>
          <a:ln>
            <a:noFill/>
          </a:ln>
        </p:spPr>
        <p:txBody>
          <a:bodyPr lIns="93175" tIns="46575" rIns="93175" bIns="46575" anchor="b"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Arial"/>
                <a:ea typeface="Arial"/>
                <a:cs typeface="Arial"/>
                <a:sym typeface="Arial"/>
              </a:rPr>
              <a:t>Content contained is licensed under a Creative Commons Attribution-ShareAlike 3.0 Unported License</a:t>
            </a:r>
          </a:p>
        </p:txBody>
      </p:sp>
      <p:sp>
        <p:nvSpPr>
          <p:cNvPr id="565" name="Shape 565"/>
          <p:cNvSpPr txBox="1">
            <a:spLocks noGrp="1"/>
          </p:cNvSpPr>
          <p:nvPr>
            <p:ph type="sldNum" idx="12"/>
          </p:nvPr>
        </p:nvSpPr>
        <p:spPr>
          <a:xfrm>
            <a:off x="3970937" y="8829968"/>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n-US"/>
              <a:t> </a:t>
            </a:r>
          </a:p>
        </p:txBody>
      </p:sp>
    </p:spTree>
    <p:extLst>
      <p:ext uri="{BB962C8B-B14F-4D97-AF65-F5344CB8AC3E}">
        <p14:creationId xmlns:p14="http://schemas.microsoft.com/office/powerpoint/2010/main" val="13069326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Shape 57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72" name="Shape 572"/>
          <p:cNvSpPr txBox="1">
            <a:spLocks noGrp="1"/>
          </p:cNvSpPr>
          <p:nvPr>
            <p:ph type="body" idx="1"/>
          </p:nvPr>
        </p:nvSpPr>
        <p:spPr>
          <a:xfrm>
            <a:off x="701041" y="4415790"/>
            <a:ext cx="5608319" cy="418337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1200" b="1" i="0" u="none" strike="noStrike" cap="none" baseline="0" dirty="0" smtClean="0">
                <a:solidFill>
                  <a:schemeClr val="dk1"/>
                </a:solidFill>
                <a:latin typeface="Calibri"/>
                <a:ea typeface="Calibri"/>
                <a:cs typeface="Calibri"/>
                <a:sym typeface="Calibri"/>
              </a:rPr>
              <a:t>Facilitator </a:t>
            </a:r>
            <a:r>
              <a:rPr lang="en-US" sz="1200" b="0" i="0" u="none" strike="noStrike" cap="none" baseline="0" dirty="0">
                <a:solidFill>
                  <a:schemeClr val="dk1"/>
                </a:solidFill>
                <a:latin typeface="Calibri"/>
                <a:ea typeface="Calibri"/>
                <a:cs typeface="Calibri"/>
                <a:sym typeface="Calibri"/>
              </a:rPr>
              <a:t>introduces titles and functions of team roles and asks for questions to check understanding</a:t>
            </a:r>
            <a:r>
              <a:rPr lang="en-US" sz="1200" b="0" i="0" u="none" strike="noStrike" cap="none" baseline="0" dirty="0" smtClean="0">
                <a:solidFill>
                  <a:schemeClr val="dk1"/>
                </a:solidFill>
                <a:latin typeface="Calibri"/>
                <a:ea typeface="Calibri"/>
                <a:cs typeface="Calibri"/>
                <a:sym typeface="Calibri"/>
              </a:rPr>
              <a:t>.</a:t>
            </a:r>
          </a:p>
          <a:p>
            <a:pPr marL="0" marR="0" lvl="0" indent="0" algn="l" rtl="0">
              <a:spcBef>
                <a:spcPts val="0"/>
              </a:spcBef>
              <a:spcAft>
                <a:spcPts val="0"/>
              </a:spcAft>
              <a:buSzPct val="25000"/>
              <a:buNone/>
            </a:pPr>
            <a:endParaRPr lang="en-US" sz="1200" b="0" i="0" u="none" strike="noStrike" cap="none" baseline="0" dirty="0" smtClean="0">
              <a:solidFill>
                <a:schemeClr val="dk1"/>
              </a:solidFill>
              <a:latin typeface="Calibri"/>
              <a:ea typeface="Calibri"/>
              <a:cs typeface="Calibri"/>
              <a:sym typeface="Calibri"/>
            </a:endParaRPr>
          </a:p>
          <a:p>
            <a:pPr marL="342900" marR="0" lvl="0" indent="-342900" algn="l" rtl="0">
              <a:spcBef>
                <a:spcPts val="1200"/>
              </a:spcBef>
              <a:spcAft>
                <a:spcPts val="0"/>
              </a:spcAft>
              <a:buClr>
                <a:schemeClr val="dk1"/>
              </a:buClr>
              <a:buSzPct val="100000"/>
              <a:buFont typeface="Arial"/>
              <a:buChar char="•"/>
            </a:pPr>
            <a:r>
              <a:rPr lang="en-US" sz="1200" b="1" i="0" u="none" strike="noStrike" cap="none" baseline="0" dirty="0" smtClean="0">
                <a:solidFill>
                  <a:schemeClr val="dk1"/>
                </a:solidFill>
                <a:latin typeface="Times New Roman"/>
                <a:ea typeface="Times New Roman"/>
                <a:cs typeface="Times New Roman"/>
                <a:sym typeface="Times New Roman"/>
              </a:rPr>
              <a:t>Internal Capacity Builder </a:t>
            </a:r>
            <a:r>
              <a:rPr lang="en-US" sz="1200" b="0" i="0" u="none" strike="noStrike" cap="none" baseline="0" dirty="0" smtClean="0">
                <a:solidFill>
                  <a:schemeClr val="dk1"/>
                </a:solidFill>
                <a:latin typeface="Times New Roman"/>
                <a:ea typeface="Times New Roman"/>
                <a:cs typeface="Times New Roman"/>
                <a:sym typeface="Times New Roman"/>
              </a:rPr>
              <a:t>– coaches team members on continuous improvement process and platform – removed from the slide; however, still important to note, especially for larger districts, this may be a role that can/will be filled</a:t>
            </a:r>
            <a:endParaRPr lang="en-US" sz="1200" b="0" i="0" u="none" strike="noStrike" cap="none" baseline="0" dirty="0">
              <a:solidFill>
                <a:schemeClr val="dk1"/>
              </a:solidFill>
              <a:latin typeface="Times New Roman"/>
              <a:ea typeface="Times New Roman"/>
              <a:cs typeface="Times New Roman"/>
              <a:sym typeface="Times New Roman"/>
            </a:endParaRPr>
          </a:p>
        </p:txBody>
      </p:sp>
      <p:sp>
        <p:nvSpPr>
          <p:cNvPr id="573" name="Shape 573"/>
          <p:cNvSpPr txBox="1">
            <a:spLocks noGrp="1"/>
          </p:cNvSpPr>
          <p:nvPr>
            <p:ph type="sldNum" idx="12"/>
          </p:nvPr>
        </p:nvSpPr>
        <p:spPr>
          <a:xfrm>
            <a:off x="3970937" y="8829968"/>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n-US"/>
              <a:t> </a:t>
            </a:r>
          </a:p>
        </p:txBody>
      </p:sp>
    </p:spTree>
    <p:extLst>
      <p:ext uri="{BB962C8B-B14F-4D97-AF65-F5344CB8AC3E}">
        <p14:creationId xmlns:p14="http://schemas.microsoft.com/office/powerpoint/2010/main" val="28328627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Shape 58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82" name="Shape 582"/>
          <p:cNvSpPr txBox="1">
            <a:spLocks noGrp="1"/>
          </p:cNvSpPr>
          <p:nvPr>
            <p:ph type="body" idx="1"/>
          </p:nvPr>
        </p:nvSpPr>
        <p:spPr>
          <a:xfrm>
            <a:off x="701041" y="4415790"/>
            <a:ext cx="5608319" cy="418337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1200" b="1" i="0" u="none" strike="noStrike" cap="none" baseline="0" dirty="0" smtClean="0">
                <a:solidFill>
                  <a:schemeClr val="dk1"/>
                </a:solidFill>
                <a:latin typeface="Calibri"/>
                <a:ea typeface="Calibri"/>
                <a:cs typeface="Calibri"/>
                <a:sym typeface="Calibri"/>
              </a:rPr>
              <a:t>Participants</a:t>
            </a:r>
            <a:r>
              <a:rPr lang="en-US" sz="1200" b="0" i="0" u="none" strike="noStrike" cap="none" baseline="0" dirty="0" smtClean="0">
                <a:solidFill>
                  <a:schemeClr val="dk1"/>
                </a:solidFill>
                <a:latin typeface="Calibri"/>
                <a:ea typeface="Calibri"/>
                <a:cs typeface="Calibri"/>
                <a:sym typeface="Calibri"/>
              </a:rPr>
              <a:t> </a:t>
            </a:r>
            <a:r>
              <a:rPr lang="en-US" sz="1200" b="0" i="0" u="none" strike="noStrike" cap="none" baseline="0" dirty="0">
                <a:solidFill>
                  <a:schemeClr val="dk1"/>
                </a:solidFill>
                <a:latin typeface="Calibri"/>
                <a:ea typeface="Calibri"/>
                <a:cs typeface="Calibri"/>
                <a:sym typeface="Calibri"/>
              </a:rPr>
              <a:t>also choose fictional roles to role-play to emphasize different perspectives during the activity</a:t>
            </a:r>
            <a:r>
              <a:rPr lang="en-US" sz="1200" b="0" i="0" u="none" strike="noStrike" cap="none" baseline="0" dirty="0" smtClean="0">
                <a:solidFill>
                  <a:schemeClr val="dk1"/>
                </a:solidFill>
                <a:latin typeface="Calibri"/>
                <a:ea typeface="Calibri"/>
                <a:cs typeface="Calibri"/>
                <a:sym typeface="Calibri"/>
              </a:rPr>
              <a:t>.</a:t>
            </a:r>
          </a:p>
          <a:p>
            <a:pPr marL="0" marR="0" lvl="0" indent="0" algn="l" rtl="0">
              <a:spcBef>
                <a:spcPts val="0"/>
              </a:spcBef>
              <a:spcAft>
                <a:spcPts val="0"/>
              </a:spcAft>
              <a:buSzPct val="25000"/>
              <a:buNone/>
            </a:pPr>
            <a:endParaRPr lang="en-US"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spcAft>
                <a:spcPts val="0"/>
              </a:spcAft>
              <a:buSzPct val="25000"/>
              <a:buNone/>
            </a:pPr>
            <a:endParaRPr lang="en-US" sz="1200" b="0" i="0" u="none" strike="noStrike" cap="none" baseline="0" dirty="0">
              <a:solidFill>
                <a:schemeClr val="dk1"/>
              </a:solidFill>
              <a:latin typeface="Calibri"/>
              <a:ea typeface="Calibri"/>
              <a:cs typeface="Calibri"/>
              <a:sym typeface="Calibri"/>
            </a:endParaRPr>
          </a:p>
        </p:txBody>
      </p:sp>
      <p:sp>
        <p:nvSpPr>
          <p:cNvPr id="583" name="Shape 583"/>
          <p:cNvSpPr txBox="1">
            <a:spLocks noGrp="1"/>
          </p:cNvSpPr>
          <p:nvPr>
            <p:ph type="sldNum" idx="12"/>
          </p:nvPr>
        </p:nvSpPr>
        <p:spPr>
          <a:xfrm>
            <a:off x="3970937" y="8829968"/>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n-US"/>
              <a:t> </a:t>
            </a:r>
          </a:p>
        </p:txBody>
      </p:sp>
    </p:spTree>
    <p:extLst>
      <p:ext uri="{BB962C8B-B14F-4D97-AF65-F5344CB8AC3E}">
        <p14:creationId xmlns:p14="http://schemas.microsoft.com/office/powerpoint/2010/main" val="10415363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Shape 61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618" name="Shape 618"/>
          <p:cNvSpPr txBox="1">
            <a:spLocks noGrp="1"/>
          </p:cNvSpPr>
          <p:nvPr>
            <p:ph type="body" idx="1"/>
          </p:nvPr>
        </p:nvSpPr>
        <p:spPr>
          <a:xfrm>
            <a:off x="701041" y="4415790"/>
            <a:ext cx="5608319" cy="4183379"/>
          </a:xfrm>
          <a:prstGeom prst="rect">
            <a:avLst/>
          </a:prstGeom>
          <a:noFill/>
          <a:ln>
            <a:noFill/>
          </a:ln>
        </p:spPr>
        <p:txBody>
          <a:bodyPr lIns="93175" tIns="46575" rIns="93175" bIns="46575"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baseline="0">
                <a:solidFill>
                  <a:schemeClr val="dk1"/>
                </a:solidFill>
                <a:latin typeface="Calibri"/>
                <a:ea typeface="Calibri"/>
                <a:cs typeface="Calibri"/>
                <a:sym typeface="Calibri"/>
              </a:rPr>
              <a:t>Facilitator</a:t>
            </a:r>
            <a:r>
              <a:rPr lang="en-US" sz="1200" b="0" i="0" u="none" strike="noStrike" cap="none" baseline="0">
                <a:solidFill>
                  <a:schemeClr val="dk1"/>
                </a:solidFill>
                <a:latin typeface="Calibri"/>
                <a:ea typeface="Calibri"/>
                <a:cs typeface="Calibri"/>
                <a:sym typeface="Calibri"/>
              </a:rPr>
              <a:t> shares tip and asks briefly for one or two other tips from participants related to assessing indicators in Rising Star.</a:t>
            </a:r>
          </a:p>
          <a:p>
            <a:pPr marL="0" marR="0" lvl="0" indent="0" algn="l" rtl="0">
              <a:spcBef>
                <a:spcPts val="360"/>
              </a:spcBef>
              <a:spcAft>
                <a:spcPts val="0"/>
              </a:spcAft>
              <a:buNone/>
            </a:pPr>
            <a:endParaRPr sz="1200" b="1" i="0" u="none" strike="noStrike" cap="none" baseline="0">
              <a:solidFill>
                <a:schemeClr val="dk1"/>
              </a:solidFill>
              <a:latin typeface="Calibri"/>
              <a:ea typeface="Calibri"/>
              <a:cs typeface="Calibri"/>
              <a:sym typeface="Calibri"/>
            </a:endParaRPr>
          </a:p>
        </p:txBody>
      </p:sp>
      <p:sp>
        <p:nvSpPr>
          <p:cNvPr id="619" name="Shape 619"/>
          <p:cNvSpPr txBox="1">
            <a:spLocks noGrp="1"/>
          </p:cNvSpPr>
          <p:nvPr>
            <p:ph type="sldNum" idx="12"/>
          </p:nvPr>
        </p:nvSpPr>
        <p:spPr>
          <a:xfrm>
            <a:off x="3970937" y="8829968"/>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n-US"/>
              <a:t> </a:t>
            </a:r>
          </a:p>
        </p:txBody>
      </p:sp>
    </p:spTree>
    <p:extLst>
      <p:ext uri="{BB962C8B-B14F-4D97-AF65-F5344CB8AC3E}">
        <p14:creationId xmlns:p14="http://schemas.microsoft.com/office/powerpoint/2010/main" val="18265432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Shape 59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91" name="Shape 591"/>
          <p:cNvSpPr txBox="1">
            <a:spLocks noGrp="1"/>
          </p:cNvSpPr>
          <p:nvPr>
            <p:ph type="body" idx="1"/>
          </p:nvPr>
        </p:nvSpPr>
        <p:spPr>
          <a:xfrm>
            <a:off x="701041" y="4415790"/>
            <a:ext cx="5608319" cy="418337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Clr>
                <a:schemeClr val="dk1"/>
              </a:buClr>
              <a:buSzPct val="25000"/>
              <a:buFont typeface="Arial"/>
              <a:buNone/>
            </a:pPr>
            <a:r>
              <a:rPr lang="en-US" sz="1200" b="1" i="0" u="none" strike="noStrike" cap="none" baseline="0" dirty="0" smtClean="0">
                <a:solidFill>
                  <a:schemeClr val="dk1"/>
                </a:solidFill>
                <a:latin typeface="Arial"/>
                <a:ea typeface="Arial"/>
                <a:cs typeface="Arial"/>
                <a:sym typeface="Arial"/>
              </a:rPr>
              <a:t>Activity</a:t>
            </a:r>
          </a:p>
          <a:p>
            <a:pPr marL="0" marR="0" lvl="0" indent="0" algn="l" rtl="0">
              <a:spcBef>
                <a:spcPts val="0"/>
              </a:spcBef>
              <a:spcAft>
                <a:spcPts val="0"/>
              </a:spcAft>
              <a:buClr>
                <a:schemeClr val="dk1"/>
              </a:buClr>
              <a:buSzPct val="25000"/>
              <a:buFont typeface="Arial"/>
              <a:buNone/>
            </a:pPr>
            <a:r>
              <a:rPr lang="en-US" sz="1200" b="1" i="0" u="none" strike="noStrike" cap="none" baseline="0" dirty="0" smtClean="0">
                <a:solidFill>
                  <a:schemeClr val="dk1"/>
                </a:solidFill>
                <a:latin typeface="Arial"/>
                <a:ea typeface="Arial"/>
                <a:cs typeface="Arial"/>
                <a:sym typeface="Arial"/>
              </a:rPr>
              <a:t>Participants</a:t>
            </a:r>
            <a:r>
              <a:rPr lang="en-US" sz="1200" b="0" i="0" u="none" strike="noStrike" cap="none" baseline="0" dirty="0" smtClean="0">
                <a:solidFill>
                  <a:schemeClr val="dk1"/>
                </a:solidFill>
                <a:latin typeface="Arial"/>
                <a:ea typeface="Arial"/>
                <a:cs typeface="Arial"/>
                <a:sym typeface="Arial"/>
              </a:rPr>
              <a:t> </a:t>
            </a:r>
            <a:r>
              <a:rPr lang="en-US" sz="1200" b="0" i="0" u="none" strike="noStrike" cap="none" baseline="0" dirty="0">
                <a:solidFill>
                  <a:schemeClr val="dk1"/>
                </a:solidFill>
                <a:latin typeface="Arial"/>
                <a:ea typeface="Arial"/>
                <a:cs typeface="Arial"/>
                <a:sym typeface="Arial"/>
              </a:rPr>
              <a:t>use system or and/or handouts and follow slide directions to assess indicator IC05 on teaming. </a:t>
            </a:r>
          </a:p>
        </p:txBody>
      </p:sp>
      <p:sp>
        <p:nvSpPr>
          <p:cNvPr id="592" name="Shape 592"/>
          <p:cNvSpPr txBox="1">
            <a:spLocks noGrp="1"/>
          </p:cNvSpPr>
          <p:nvPr>
            <p:ph type="sldNum" idx="12"/>
          </p:nvPr>
        </p:nvSpPr>
        <p:spPr>
          <a:xfrm>
            <a:off x="3970937" y="8829968"/>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n-US"/>
              <a:t> </a:t>
            </a:r>
          </a:p>
        </p:txBody>
      </p:sp>
    </p:spTree>
    <p:extLst>
      <p:ext uri="{BB962C8B-B14F-4D97-AF65-F5344CB8AC3E}">
        <p14:creationId xmlns:p14="http://schemas.microsoft.com/office/powerpoint/2010/main" val="13275887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Shape 59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600" name="Shape 600"/>
          <p:cNvSpPr txBox="1">
            <a:spLocks noGrp="1"/>
          </p:cNvSpPr>
          <p:nvPr>
            <p:ph type="body" idx="1"/>
          </p:nvPr>
        </p:nvSpPr>
        <p:spPr>
          <a:xfrm>
            <a:off x="701041" y="4415790"/>
            <a:ext cx="5608319" cy="4183379"/>
          </a:xfrm>
          <a:prstGeom prst="rect">
            <a:avLst/>
          </a:prstGeom>
          <a:noFill/>
          <a:ln>
            <a:noFill/>
          </a:ln>
        </p:spPr>
        <p:txBody>
          <a:bodyPr lIns="93175" tIns="46575" rIns="93175" bIns="4657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1" i="0" u="none" strike="noStrike" cap="none" baseline="0">
                <a:solidFill>
                  <a:schemeClr val="dk1"/>
                </a:solidFill>
                <a:latin typeface="Arial"/>
                <a:ea typeface="Arial"/>
                <a:cs typeface="Arial"/>
                <a:sym typeface="Arial"/>
              </a:rPr>
              <a:t>Participants</a:t>
            </a:r>
            <a:r>
              <a:rPr lang="en-US" sz="1200" b="0" i="0" u="none" strike="noStrike" cap="none" baseline="0">
                <a:solidFill>
                  <a:schemeClr val="dk1"/>
                </a:solidFill>
                <a:latin typeface="Arial"/>
                <a:ea typeface="Arial"/>
                <a:cs typeface="Arial"/>
                <a:sym typeface="Arial"/>
              </a:rPr>
              <a:t> use system or and/or handouts and follow slide directions to assess indicator IC05 on teaming. </a:t>
            </a:r>
          </a:p>
          <a:p>
            <a:pPr marL="0" marR="0" lvl="0" indent="0" algn="l" rtl="0">
              <a:spcBef>
                <a:spcPts val="360"/>
              </a:spcBef>
              <a:spcAft>
                <a:spcPts val="0"/>
              </a:spcAft>
              <a:buNone/>
            </a:pPr>
            <a:endParaRPr sz="1200" b="1" i="0" u="none" strike="noStrike" cap="none" baseline="0">
              <a:solidFill>
                <a:schemeClr val="dk1"/>
              </a:solidFill>
              <a:latin typeface="Calibri"/>
              <a:ea typeface="Calibri"/>
              <a:cs typeface="Calibri"/>
              <a:sym typeface="Calibri"/>
            </a:endParaRPr>
          </a:p>
        </p:txBody>
      </p:sp>
      <p:sp>
        <p:nvSpPr>
          <p:cNvPr id="601" name="Shape 601"/>
          <p:cNvSpPr txBox="1">
            <a:spLocks noGrp="1"/>
          </p:cNvSpPr>
          <p:nvPr>
            <p:ph type="sldNum" idx="12"/>
          </p:nvPr>
        </p:nvSpPr>
        <p:spPr>
          <a:xfrm>
            <a:off x="3970937" y="8829968"/>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n-US"/>
              <a:t> </a:t>
            </a:r>
          </a:p>
        </p:txBody>
      </p:sp>
    </p:spTree>
    <p:extLst>
      <p:ext uri="{BB962C8B-B14F-4D97-AF65-F5344CB8AC3E}">
        <p14:creationId xmlns:p14="http://schemas.microsoft.com/office/powerpoint/2010/main" val="35146335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Shape 60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609" name="Shape 609"/>
          <p:cNvSpPr txBox="1">
            <a:spLocks noGrp="1"/>
          </p:cNvSpPr>
          <p:nvPr>
            <p:ph type="body" idx="1"/>
          </p:nvPr>
        </p:nvSpPr>
        <p:spPr>
          <a:xfrm>
            <a:off x="701041" y="4415790"/>
            <a:ext cx="5608319" cy="4183379"/>
          </a:xfrm>
          <a:prstGeom prst="rect">
            <a:avLst/>
          </a:prstGeom>
          <a:noFill/>
          <a:ln>
            <a:noFill/>
          </a:ln>
        </p:spPr>
        <p:txBody>
          <a:bodyPr lIns="93175" tIns="46575" rIns="93175" bIns="4657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1" i="0" u="none" strike="noStrike" cap="none" baseline="0">
                <a:solidFill>
                  <a:schemeClr val="dk1"/>
                </a:solidFill>
                <a:latin typeface="Arial"/>
                <a:ea typeface="Arial"/>
                <a:cs typeface="Arial"/>
                <a:sym typeface="Arial"/>
              </a:rPr>
              <a:t>Participants</a:t>
            </a:r>
            <a:r>
              <a:rPr lang="en-US" sz="1200" b="0" i="0" u="none" strike="noStrike" cap="none" baseline="0">
                <a:solidFill>
                  <a:schemeClr val="dk1"/>
                </a:solidFill>
                <a:latin typeface="Arial"/>
                <a:ea typeface="Arial"/>
                <a:cs typeface="Arial"/>
                <a:sym typeface="Arial"/>
              </a:rPr>
              <a:t> use system or and/or handouts and follow slide directions to assess indicator IC05 on teaming. </a:t>
            </a:r>
          </a:p>
          <a:p>
            <a:pPr marL="0" marR="0" lvl="0" indent="0" algn="l" rtl="0">
              <a:spcBef>
                <a:spcPts val="360"/>
              </a:spcBef>
              <a:spcAft>
                <a:spcPts val="0"/>
              </a:spcAft>
              <a:buNone/>
            </a:pPr>
            <a:endParaRPr sz="1200" b="0" i="0" u="none" strike="noStrike" cap="none" baseline="0">
              <a:solidFill>
                <a:schemeClr val="dk1"/>
              </a:solidFill>
              <a:latin typeface="Calibri"/>
              <a:ea typeface="Calibri"/>
              <a:cs typeface="Calibri"/>
              <a:sym typeface="Calibri"/>
            </a:endParaRPr>
          </a:p>
        </p:txBody>
      </p:sp>
      <p:sp>
        <p:nvSpPr>
          <p:cNvPr id="610" name="Shape 610"/>
          <p:cNvSpPr txBox="1">
            <a:spLocks noGrp="1"/>
          </p:cNvSpPr>
          <p:nvPr>
            <p:ph type="sldNum" idx="12"/>
          </p:nvPr>
        </p:nvSpPr>
        <p:spPr>
          <a:xfrm>
            <a:off x="3970937" y="8829968"/>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n-US"/>
              <a:t> </a:t>
            </a:r>
          </a:p>
        </p:txBody>
      </p:sp>
    </p:spTree>
    <p:extLst>
      <p:ext uri="{BB962C8B-B14F-4D97-AF65-F5344CB8AC3E}">
        <p14:creationId xmlns:p14="http://schemas.microsoft.com/office/powerpoint/2010/main" val="23963960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Shape 75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751" name="Shape 751"/>
          <p:cNvSpPr txBox="1">
            <a:spLocks noGrp="1"/>
          </p:cNvSpPr>
          <p:nvPr>
            <p:ph type="body" idx="1"/>
          </p:nvPr>
        </p:nvSpPr>
        <p:spPr>
          <a:xfrm>
            <a:off x="701041" y="4415790"/>
            <a:ext cx="5608319" cy="4183379"/>
          </a:xfrm>
          <a:prstGeom prst="rect">
            <a:avLst/>
          </a:prstGeom>
          <a:noFill/>
          <a:ln>
            <a:noFill/>
          </a:ln>
        </p:spPr>
        <p:txBody>
          <a:bodyPr lIns="93175" tIns="46575" rIns="93175" bIns="46575"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baseline="0">
                <a:solidFill>
                  <a:schemeClr val="dk1"/>
                </a:solidFill>
                <a:latin typeface="Calibri"/>
                <a:ea typeface="Calibri"/>
                <a:cs typeface="Calibri"/>
                <a:sym typeface="Calibri"/>
              </a:rPr>
              <a:t>Facilitator </a:t>
            </a:r>
            <a:r>
              <a:rPr lang="en-US" sz="1200" b="0" i="0" u="none" strike="noStrike" cap="none" baseline="0">
                <a:solidFill>
                  <a:schemeClr val="dk1"/>
                </a:solidFill>
                <a:latin typeface="Calibri"/>
                <a:ea typeface="Calibri"/>
                <a:cs typeface="Calibri"/>
                <a:sym typeface="Calibri"/>
              </a:rPr>
              <a:t>refers participants to Training Takeaway Handout.</a:t>
            </a:r>
          </a:p>
          <a:p>
            <a:pPr marL="0" marR="0" lvl="0" indent="0" algn="l" rtl="0">
              <a:lnSpc>
                <a:spcPct val="100000"/>
              </a:lnSpc>
              <a:spcBef>
                <a:spcPts val="360"/>
              </a:spcBef>
              <a:spcAft>
                <a:spcPts val="0"/>
              </a:spcAft>
              <a:buClr>
                <a:schemeClr val="dk1"/>
              </a:buClr>
              <a:buSzPct val="25000"/>
              <a:buFont typeface="Calibri"/>
              <a:buNone/>
            </a:pPr>
            <a:r>
              <a:rPr lang="en-US" sz="1200" b="1" i="0" u="none" strike="noStrike" cap="none" baseline="0">
                <a:solidFill>
                  <a:schemeClr val="dk1"/>
                </a:solidFill>
                <a:latin typeface="Calibri"/>
                <a:ea typeface="Calibri"/>
                <a:cs typeface="Calibri"/>
                <a:sym typeface="Calibri"/>
              </a:rPr>
              <a:t>Participants</a:t>
            </a:r>
            <a:r>
              <a:rPr lang="en-US" sz="1200" b="0" i="0" u="none" strike="noStrike" cap="none" baseline="0">
                <a:solidFill>
                  <a:schemeClr val="dk1"/>
                </a:solidFill>
                <a:latin typeface="Calibri"/>
                <a:ea typeface="Calibri"/>
                <a:cs typeface="Calibri"/>
                <a:sym typeface="Calibri"/>
              </a:rPr>
              <a:t> record notes and reflections on Step 3 – create a plan.</a:t>
            </a:r>
          </a:p>
          <a:p>
            <a:pPr marL="0" marR="0" lvl="0" indent="0" algn="l" rtl="0">
              <a:spcBef>
                <a:spcPts val="360"/>
              </a:spcBef>
              <a:spcAft>
                <a:spcPts val="0"/>
              </a:spcAft>
              <a:buNone/>
            </a:pPr>
            <a:endParaRPr sz="1200" b="1" i="0" u="none" strike="noStrike" cap="none" baseline="0">
              <a:solidFill>
                <a:schemeClr val="dk1"/>
              </a:solidFill>
              <a:latin typeface="Calibri"/>
              <a:ea typeface="Calibri"/>
              <a:cs typeface="Calibri"/>
              <a:sym typeface="Calibri"/>
            </a:endParaRPr>
          </a:p>
          <a:p>
            <a:pPr marL="0" marR="0" lvl="0" indent="0" algn="l" rtl="0">
              <a:lnSpc>
                <a:spcPct val="100000"/>
              </a:lnSpc>
              <a:spcBef>
                <a:spcPts val="360"/>
              </a:spcBef>
              <a:spcAft>
                <a:spcPts val="0"/>
              </a:spcAft>
              <a:buClr>
                <a:schemeClr val="dk1"/>
              </a:buClr>
              <a:buSzPct val="25000"/>
              <a:buFont typeface="Calibri"/>
              <a:buNone/>
            </a:pPr>
            <a:r>
              <a:rPr lang="en-US" sz="1200" b="0" i="0" u="none" strike="noStrike" cap="none" baseline="0">
                <a:solidFill>
                  <a:schemeClr val="dk1"/>
                </a:solidFill>
                <a:latin typeface="Calibri"/>
                <a:ea typeface="Calibri"/>
                <a:cs typeface="Calibri"/>
                <a:sym typeface="Calibri"/>
              </a:rPr>
              <a:t>(Recommended – take a break here or before.)</a:t>
            </a:r>
          </a:p>
          <a:p>
            <a:pPr marL="0" marR="0" lvl="0" indent="0" algn="l" rtl="0">
              <a:spcBef>
                <a:spcPts val="360"/>
              </a:spcBef>
              <a:spcAft>
                <a:spcPts val="0"/>
              </a:spcAft>
              <a:buNone/>
            </a:pPr>
            <a:endParaRPr sz="1200" b="1" i="0" u="none" strike="noStrike" cap="none" baseline="0">
              <a:solidFill>
                <a:schemeClr val="dk1"/>
              </a:solidFill>
              <a:latin typeface="Calibri"/>
              <a:ea typeface="Calibri"/>
              <a:cs typeface="Calibri"/>
              <a:sym typeface="Calibri"/>
            </a:endParaRPr>
          </a:p>
        </p:txBody>
      </p:sp>
      <p:sp>
        <p:nvSpPr>
          <p:cNvPr id="752" name="Shape 752"/>
          <p:cNvSpPr txBox="1">
            <a:spLocks noGrp="1"/>
          </p:cNvSpPr>
          <p:nvPr>
            <p:ph type="sldNum" idx="12"/>
          </p:nvPr>
        </p:nvSpPr>
        <p:spPr>
          <a:xfrm>
            <a:off x="3970937" y="8829968"/>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n-US"/>
              <a:t> </a:t>
            </a:r>
          </a:p>
        </p:txBody>
      </p:sp>
    </p:spTree>
    <p:extLst>
      <p:ext uri="{BB962C8B-B14F-4D97-AF65-F5344CB8AC3E}">
        <p14:creationId xmlns:p14="http://schemas.microsoft.com/office/powerpoint/2010/main" val="33740803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12" name="Shape 112"/>
          <p:cNvSpPr txBox="1">
            <a:spLocks noGrp="1"/>
          </p:cNvSpPr>
          <p:nvPr>
            <p:ph type="body" idx="1"/>
          </p:nvPr>
        </p:nvSpPr>
        <p:spPr>
          <a:xfrm>
            <a:off x="701041" y="4415790"/>
            <a:ext cx="5608319" cy="4183379"/>
          </a:xfrm>
          <a:prstGeom prst="rect">
            <a:avLst/>
          </a:prstGeom>
          <a:noFill/>
          <a:ln>
            <a:noFill/>
          </a:ln>
        </p:spPr>
        <p:txBody>
          <a:bodyPr lIns="93175" tIns="46575" rIns="93175" bIns="4657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1" i="0" u="none" strike="noStrike" cap="none" baseline="0" dirty="0" smtClean="0">
                <a:solidFill>
                  <a:schemeClr val="dk1"/>
                </a:solidFill>
                <a:latin typeface="Arial"/>
                <a:ea typeface="Arial"/>
                <a:cs typeface="Arial"/>
                <a:sym typeface="Arial"/>
              </a:rPr>
              <a:t>Temperature Check – before lunch break:</a:t>
            </a:r>
            <a:r>
              <a:rPr lang="en-US" sz="1200" b="0" i="0" u="none" strike="noStrike" cap="none" baseline="0" dirty="0" smtClean="0">
                <a:solidFill>
                  <a:schemeClr val="dk1"/>
                </a:solidFill>
                <a:latin typeface="Calibri"/>
                <a:ea typeface="Arial"/>
                <a:cs typeface="Arial"/>
                <a:sym typeface="Calibri"/>
              </a:rPr>
              <a:t> Guide participants to keep their pre-post assessment out on the table so the facilitator is able to informally assess participants responses throughout the training.</a:t>
            </a:r>
            <a:endParaRPr sz="1200" b="0" i="0" u="sng" strike="noStrike" cap="none" baseline="0" dirty="0">
              <a:solidFill>
                <a:schemeClr val="dk1"/>
              </a:solidFill>
              <a:latin typeface="Calibri"/>
              <a:ea typeface="Calibri"/>
              <a:cs typeface="Calibri"/>
              <a:sym typeface="Calibri"/>
            </a:endParaRPr>
          </a:p>
        </p:txBody>
      </p:sp>
      <p:sp>
        <p:nvSpPr>
          <p:cNvPr id="113" name="Shape 113"/>
          <p:cNvSpPr txBox="1">
            <a:spLocks noGrp="1"/>
          </p:cNvSpPr>
          <p:nvPr>
            <p:ph type="sldNum" idx="12"/>
          </p:nvPr>
        </p:nvSpPr>
        <p:spPr>
          <a:xfrm>
            <a:off x="3970937" y="8829968"/>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n-US"/>
              <a:t> </a:t>
            </a:r>
          </a:p>
        </p:txBody>
      </p:sp>
    </p:spTree>
    <p:extLst>
      <p:ext uri="{BB962C8B-B14F-4D97-AF65-F5344CB8AC3E}">
        <p14:creationId xmlns:p14="http://schemas.microsoft.com/office/powerpoint/2010/main" val="3407846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31" name="Shape 131"/>
          <p:cNvSpPr txBox="1">
            <a:spLocks noGrp="1"/>
          </p:cNvSpPr>
          <p:nvPr>
            <p:ph type="body" idx="1"/>
          </p:nvPr>
        </p:nvSpPr>
        <p:spPr>
          <a:xfrm>
            <a:off x="701041" y="4415790"/>
            <a:ext cx="5608319" cy="418337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1200" b="1" i="0" u="none" strike="noStrike" cap="none" baseline="0">
                <a:solidFill>
                  <a:schemeClr val="dk1"/>
                </a:solidFill>
                <a:latin typeface="Arial"/>
                <a:ea typeface="Arial"/>
                <a:cs typeface="Arial"/>
                <a:sym typeface="Arial"/>
              </a:rPr>
              <a:t>Facilitator </a:t>
            </a:r>
            <a:r>
              <a:rPr lang="en-US" sz="1200" b="0" i="0" u="none" strike="noStrike" cap="none" baseline="0">
                <a:solidFill>
                  <a:schemeClr val="dk1"/>
                </a:solidFill>
                <a:latin typeface="Arial"/>
                <a:ea typeface="Arial"/>
                <a:cs typeface="Arial"/>
                <a:sym typeface="Arial"/>
              </a:rPr>
              <a:t>previews session outcomes as central to the state-wide provision of foundational services to districts.</a:t>
            </a:r>
          </a:p>
          <a:p>
            <a:pPr marL="0" marR="0" lvl="0" indent="0" algn="l" rtl="0">
              <a:spcBef>
                <a:spcPts val="360"/>
              </a:spcBef>
              <a:spcAft>
                <a:spcPts val="0"/>
              </a:spcAft>
              <a:buNone/>
            </a:pPr>
            <a:endParaRPr sz="1200" b="0" i="0" u="none" strike="noStrike" cap="none" baseline="0">
              <a:solidFill>
                <a:schemeClr val="dk1"/>
              </a:solidFill>
              <a:latin typeface="Arial"/>
              <a:ea typeface="Arial"/>
              <a:cs typeface="Arial"/>
              <a:sym typeface="Arial"/>
            </a:endParaRPr>
          </a:p>
          <a:p>
            <a:pPr marL="0" marR="0" lvl="0" indent="0" algn="l" rtl="0">
              <a:spcBef>
                <a:spcPts val="360"/>
              </a:spcBef>
              <a:spcAft>
                <a:spcPts val="0"/>
              </a:spcAft>
              <a:buNone/>
            </a:pPr>
            <a:endParaRPr sz="1200" b="0" i="0" u="none" strike="noStrike" cap="none" baseline="0">
              <a:solidFill>
                <a:schemeClr val="dk1"/>
              </a:solidFill>
              <a:latin typeface="Calibri"/>
              <a:ea typeface="Calibri"/>
              <a:cs typeface="Calibri"/>
              <a:sym typeface="Calibri"/>
            </a:endParaRPr>
          </a:p>
        </p:txBody>
      </p:sp>
      <p:sp>
        <p:nvSpPr>
          <p:cNvPr id="132" name="Shape 132"/>
          <p:cNvSpPr txBox="1">
            <a:spLocks noGrp="1"/>
          </p:cNvSpPr>
          <p:nvPr>
            <p:ph type="ftr" idx="11"/>
          </p:nvPr>
        </p:nvSpPr>
        <p:spPr>
          <a:xfrm>
            <a:off x="1" y="8829968"/>
            <a:ext cx="3037839" cy="464819"/>
          </a:xfrm>
          <a:prstGeom prst="rect">
            <a:avLst/>
          </a:prstGeom>
          <a:noFill/>
          <a:ln>
            <a:noFill/>
          </a:ln>
        </p:spPr>
        <p:txBody>
          <a:bodyPr lIns="93175" tIns="46575" rIns="93175" bIns="46575" anchor="b" anchorCtr="0">
            <a:noAutofit/>
          </a:bodyPr>
          <a:lstStyle/>
          <a:p>
            <a:pPr marL="0" marR="0" lvl="0" indent="0" algn="l" rtl="0">
              <a:spcBef>
                <a:spcPts val="0"/>
              </a:spcBef>
              <a:spcAft>
                <a:spcPts val="0"/>
              </a:spcAft>
              <a:buSzPct val="25000"/>
              <a:buNone/>
            </a:pPr>
            <a:r>
              <a:rPr lang="en-US" sz="1200" b="0" i="0" u="none" strike="noStrike" cap="none" baseline="0">
                <a:solidFill>
                  <a:srgbClr val="000000"/>
                </a:solidFill>
                <a:latin typeface="Arial"/>
                <a:ea typeface="Arial"/>
                <a:cs typeface="Arial"/>
                <a:sym typeface="Arial"/>
              </a:rPr>
              <a:t>Content contained is licensed under a Creative Commons Attribution-ShareAlike 3.0 Unported License</a:t>
            </a:r>
          </a:p>
        </p:txBody>
      </p:sp>
      <p:sp>
        <p:nvSpPr>
          <p:cNvPr id="133" name="Shape 133"/>
          <p:cNvSpPr txBox="1">
            <a:spLocks noGrp="1"/>
          </p:cNvSpPr>
          <p:nvPr>
            <p:ph type="sldNum" idx="12"/>
          </p:nvPr>
        </p:nvSpPr>
        <p:spPr>
          <a:xfrm>
            <a:off x="3970937" y="8829968"/>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n-US"/>
              <a:t> </a:t>
            </a:r>
          </a:p>
        </p:txBody>
      </p:sp>
    </p:spTree>
    <p:extLst>
      <p:ext uri="{BB962C8B-B14F-4D97-AF65-F5344CB8AC3E}">
        <p14:creationId xmlns:p14="http://schemas.microsoft.com/office/powerpoint/2010/main" val="39725886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Shape 63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636" name="Shape 636"/>
          <p:cNvSpPr txBox="1">
            <a:spLocks noGrp="1"/>
          </p:cNvSpPr>
          <p:nvPr>
            <p:ph type="body" idx="1"/>
          </p:nvPr>
        </p:nvSpPr>
        <p:spPr>
          <a:xfrm>
            <a:off x="701041" y="4415790"/>
            <a:ext cx="5608319" cy="418337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1200" b="1" i="0" u="none" strike="noStrike" cap="none" baseline="0">
                <a:solidFill>
                  <a:schemeClr val="dk1"/>
                </a:solidFill>
                <a:latin typeface="Arial"/>
                <a:ea typeface="Arial"/>
                <a:cs typeface="Arial"/>
                <a:sym typeface="Arial"/>
              </a:rPr>
              <a:t>Facilitator </a:t>
            </a:r>
            <a:r>
              <a:rPr lang="en-US" sz="1200" b="0" i="0" u="none" strike="noStrike" cap="none" baseline="0">
                <a:solidFill>
                  <a:schemeClr val="dk1"/>
                </a:solidFill>
                <a:latin typeface="Arial"/>
                <a:ea typeface="Arial"/>
                <a:cs typeface="Arial"/>
                <a:sym typeface="Arial"/>
              </a:rPr>
              <a:t>asks participants to complete a  “temperature check” at start of lunch break.</a:t>
            </a:r>
          </a:p>
          <a:p>
            <a:pPr marL="0" marR="0" lvl="0" indent="0" algn="l" rtl="0">
              <a:spcBef>
                <a:spcPts val="360"/>
              </a:spcBef>
              <a:spcAft>
                <a:spcPts val="0"/>
              </a:spcAft>
              <a:buNone/>
            </a:pPr>
            <a:endParaRPr sz="1200" b="0" i="0" u="none" strike="noStrike" cap="none" baseline="0">
              <a:solidFill>
                <a:schemeClr val="dk1"/>
              </a:solidFill>
              <a:latin typeface="Arial"/>
              <a:ea typeface="Arial"/>
              <a:cs typeface="Arial"/>
              <a:sym typeface="Arial"/>
            </a:endParaRPr>
          </a:p>
          <a:p>
            <a:pPr marL="0" marR="0" lvl="0" indent="0" algn="l" rtl="0">
              <a:spcBef>
                <a:spcPts val="360"/>
              </a:spcBef>
              <a:spcAft>
                <a:spcPts val="0"/>
              </a:spcAft>
              <a:buSzPct val="25000"/>
              <a:buNone/>
            </a:pPr>
            <a:r>
              <a:rPr lang="en-US" sz="1200" b="1" i="0" u="none" strike="noStrike" cap="none" baseline="0">
                <a:solidFill>
                  <a:schemeClr val="dk1"/>
                </a:solidFill>
                <a:latin typeface="Arial"/>
                <a:ea typeface="Arial"/>
                <a:cs typeface="Arial"/>
                <a:sym typeface="Arial"/>
              </a:rPr>
              <a:t>Participants</a:t>
            </a:r>
            <a:r>
              <a:rPr lang="en-US" sz="1200" b="0" i="0" u="none" strike="noStrike" cap="none" baseline="0">
                <a:solidFill>
                  <a:schemeClr val="dk1"/>
                </a:solidFill>
                <a:latin typeface="Arial"/>
                <a:ea typeface="Arial"/>
                <a:cs typeface="Arial"/>
                <a:sym typeface="Arial"/>
              </a:rPr>
              <a:t> indicate their comfort level (“temperature”) by posting one sticker on the chart before session resumes.</a:t>
            </a:r>
          </a:p>
        </p:txBody>
      </p:sp>
      <p:sp>
        <p:nvSpPr>
          <p:cNvPr id="637" name="Shape 637"/>
          <p:cNvSpPr txBox="1">
            <a:spLocks noGrp="1"/>
          </p:cNvSpPr>
          <p:nvPr>
            <p:ph type="sldNum" idx="12"/>
          </p:nvPr>
        </p:nvSpPr>
        <p:spPr>
          <a:xfrm>
            <a:off x="3970937" y="8829968"/>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n-US"/>
              <a:t> </a:t>
            </a:r>
          </a:p>
        </p:txBody>
      </p:sp>
    </p:spTree>
    <p:extLst>
      <p:ext uri="{BB962C8B-B14F-4D97-AF65-F5344CB8AC3E}">
        <p14:creationId xmlns:p14="http://schemas.microsoft.com/office/powerpoint/2010/main" val="152903919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Shape 66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661" name="Shape 661"/>
          <p:cNvSpPr txBox="1">
            <a:spLocks noGrp="1"/>
          </p:cNvSpPr>
          <p:nvPr>
            <p:ph type="body" idx="1"/>
          </p:nvPr>
        </p:nvSpPr>
        <p:spPr>
          <a:xfrm>
            <a:off x="701041" y="4415790"/>
            <a:ext cx="5608319" cy="4183379"/>
          </a:xfrm>
          <a:prstGeom prst="rect">
            <a:avLst/>
          </a:prstGeom>
          <a:noFill/>
          <a:ln>
            <a:noFill/>
          </a:ln>
        </p:spPr>
        <p:txBody>
          <a:bodyPr lIns="93175" tIns="46575" rIns="93175" bIns="46575"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baseline="0">
                <a:solidFill>
                  <a:schemeClr val="dk1"/>
                </a:solidFill>
                <a:latin typeface="Calibri"/>
                <a:ea typeface="Calibri"/>
                <a:cs typeface="Calibri"/>
                <a:sym typeface="Calibri"/>
              </a:rPr>
              <a:t>Facilitator</a:t>
            </a:r>
            <a:r>
              <a:rPr lang="en-US" sz="1200" b="0" i="0" u="none" strike="noStrike" cap="none" baseline="0">
                <a:solidFill>
                  <a:schemeClr val="dk1"/>
                </a:solidFill>
                <a:latin typeface="Calibri"/>
                <a:ea typeface="Calibri"/>
                <a:cs typeface="Calibri"/>
                <a:sym typeface="Calibri"/>
              </a:rPr>
              <a:t> leads participants back to the Rising Star Dashboard to Step 3 – create plan. </a:t>
            </a:r>
          </a:p>
          <a:p>
            <a:pPr marL="0" marR="0" lvl="0" indent="0" algn="l" rtl="0">
              <a:spcBef>
                <a:spcPts val="360"/>
              </a:spcBef>
              <a:spcAft>
                <a:spcPts val="0"/>
              </a:spcAft>
              <a:buNone/>
            </a:pPr>
            <a:endParaRPr sz="1200" b="0" i="0" u="none" strike="noStrike" cap="none" baseline="0">
              <a:solidFill>
                <a:schemeClr val="dk1"/>
              </a:solidFill>
              <a:latin typeface="Calibri"/>
              <a:ea typeface="Calibri"/>
              <a:cs typeface="Calibri"/>
              <a:sym typeface="Calibri"/>
            </a:endParaRPr>
          </a:p>
        </p:txBody>
      </p:sp>
      <p:sp>
        <p:nvSpPr>
          <p:cNvPr id="662" name="Shape 662"/>
          <p:cNvSpPr txBox="1">
            <a:spLocks noGrp="1"/>
          </p:cNvSpPr>
          <p:nvPr>
            <p:ph type="sldNum" idx="12"/>
          </p:nvPr>
        </p:nvSpPr>
        <p:spPr>
          <a:xfrm>
            <a:off x="3970937" y="8829968"/>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n-US"/>
              <a:t> </a:t>
            </a:r>
          </a:p>
        </p:txBody>
      </p:sp>
    </p:spTree>
    <p:extLst>
      <p:ext uri="{BB962C8B-B14F-4D97-AF65-F5344CB8AC3E}">
        <p14:creationId xmlns:p14="http://schemas.microsoft.com/office/powerpoint/2010/main" val="19319670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Shape 66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668" name="Shape 668"/>
          <p:cNvSpPr txBox="1">
            <a:spLocks noGrp="1"/>
          </p:cNvSpPr>
          <p:nvPr>
            <p:ph type="body" idx="1"/>
          </p:nvPr>
        </p:nvSpPr>
        <p:spPr>
          <a:xfrm>
            <a:off x="701041" y="4415790"/>
            <a:ext cx="5608319" cy="418337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1200" b="1" i="0" u="none" strike="noStrike" cap="none" baseline="0">
                <a:solidFill>
                  <a:schemeClr val="dk1"/>
                </a:solidFill>
                <a:latin typeface="Calibri"/>
                <a:ea typeface="Calibri"/>
                <a:cs typeface="Calibri"/>
                <a:sym typeface="Calibri"/>
              </a:rPr>
              <a:t>Facilitator </a:t>
            </a:r>
            <a:r>
              <a:rPr lang="en-US" sz="1200" b="0" i="0" u="none" strike="noStrike" cap="none" baseline="0">
                <a:solidFill>
                  <a:schemeClr val="dk1"/>
                </a:solidFill>
                <a:latin typeface="Calibri"/>
                <a:ea typeface="Calibri"/>
                <a:cs typeface="Calibri"/>
                <a:sym typeface="Calibri"/>
              </a:rPr>
              <a:t>points out that planning tabs are the same as tabs in the indicator assessment step.</a:t>
            </a:r>
          </a:p>
          <a:p>
            <a:pPr marL="0" marR="0" lvl="0" indent="0" algn="l" rtl="0">
              <a:spcBef>
                <a:spcPts val="360"/>
              </a:spcBef>
              <a:spcAft>
                <a:spcPts val="0"/>
              </a:spcAft>
              <a:buNone/>
            </a:pPr>
            <a:endParaRPr sz="1200" b="0" i="0" u="none" strike="noStrike" cap="none" baseline="0">
              <a:solidFill>
                <a:schemeClr val="dk1"/>
              </a:solidFill>
              <a:latin typeface="Calibri"/>
              <a:ea typeface="Calibri"/>
              <a:cs typeface="Calibri"/>
              <a:sym typeface="Calibri"/>
            </a:endParaRPr>
          </a:p>
        </p:txBody>
      </p:sp>
      <p:sp>
        <p:nvSpPr>
          <p:cNvPr id="669" name="Shape 669"/>
          <p:cNvSpPr txBox="1">
            <a:spLocks noGrp="1"/>
          </p:cNvSpPr>
          <p:nvPr>
            <p:ph type="ftr" idx="11"/>
          </p:nvPr>
        </p:nvSpPr>
        <p:spPr>
          <a:xfrm>
            <a:off x="1" y="8829968"/>
            <a:ext cx="3037839" cy="464819"/>
          </a:xfrm>
          <a:prstGeom prst="rect">
            <a:avLst/>
          </a:prstGeom>
          <a:noFill/>
          <a:ln>
            <a:noFill/>
          </a:ln>
        </p:spPr>
        <p:txBody>
          <a:bodyPr lIns="93175" tIns="46575" rIns="93175" bIns="46575" anchor="b"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Arial"/>
                <a:ea typeface="Arial"/>
                <a:cs typeface="Arial"/>
                <a:sym typeface="Arial"/>
              </a:rPr>
              <a:t>Content contained is licensed under a Creative Commons Attribution-ShareAlike 3.0 Unported License</a:t>
            </a:r>
          </a:p>
        </p:txBody>
      </p:sp>
      <p:sp>
        <p:nvSpPr>
          <p:cNvPr id="670" name="Shape 670"/>
          <p:cNvSpPr txBox="1">
            <a:spLocks noGrp="1"/>
          </p:cNvSpPr>
          <p:nvPr>
            <p:ph type="sldNum" idx="12"/>
          </p:nvPr>
        </p:nvSpPr>
        <p:spPr>
          <a:xfrm>
            <a:off x="3970937" y="8829968"/>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n-US"/>
              <a:t> </a:t>
            </a:r>
          </a:p>
        </p:txBody>
      </p:sp>
    </p:spTree>
    <p:extLst>
      <p:ext uri="{BB962C8B-B14F-4D97-AF65-F5344CB8AC3E}">
        <p14:creationId xmlns:p14="http://schemas.microsoft.com/office/powerpoint/2010/main" val="108913284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Shape 67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678" name="Shape 678"/>
          <p:cNvSpPr txBox="1">
            <a:spLocks noGrp="1"/>
          </p:cNvSpPr>
          <p:nvPr>
            <p:ph type="body" idx="1"/>
          </p:nvPr>
        </p:nvSpPr>
        <p:spPr>
          <a:xfrm>
            <a:off x="701041" y="4415790"/>
            <a:ext cx="5608319" cy="418337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Clr>
                <a:schemeClr val="dk1"/>
              </a:buClr>
              <a:buSzPct val="25000"/>
              <a:buFont typeface="Arial"/>
              <a:buNone/>
            </a:pPr>
            <a:r>
              <a:rPr lang="en-US" sz="1200" b="1" i="0" u="none" strike="noStrike" cap="none" baseline="0">
                <a:solidFill>
                  <a:schemeClr val="dk1"/>
                </a:solidFill>
                <a:latin typeface="Arial"/>
                <a:ea typeface="Arial"/>
                <a:cs typeface="Arial"/>
                <a:sym typeface="Arial"/>
              </a:rPr>
              <a:t>Facilitator</a:t>
            </a:r>
            <a:r>
              <a:rPr lang="en-US" sz="1200" b="0" i="0" u="none" strike="noStrike" cap="none" baseline="0">
                <a:solidFill>
                  <a:schemeClr val="dk1"/>
                </a:solidFill>
                <a:latin typeface="Arial"/>
                <a:ea typeface="Arial"/>
                <a:cs typeface="Arial"/>
                <a:sym typeface="Arial"/>
              </a:rPr>
              <a:t> re-emphasizes strategic thought in choosing which indicators to actively plan for and implement.</a:t>
            </a:r>
          </a:p>
          <a:p>
            <a:pPr marL="0" marR="0" lvl="0" indent="0" algn="l" rtl="0">
              <a:spcBef>
                <a:spcPts val="360"/>
              </a:spcBef>
              <a:spcAft>
                <a:spcPts val="0"/>
              </a:spcAft>
              <a:buNone/>
            </a:pPr>
            <a:endParaRPr sz="1200" b="1" i="0" u="none" strike="noStrike" cap="none" baseline="0">
              <a:solidFill>
                <a:schemeClr val="dk1"/>
              </a:solidFill>
              <a:latin typeface="Calibri"/>
              <a:ea typeface="Calibri"/>
              <a:cs typeface="Calibri"/>
              <a:sym typeface="Calibri"/>
            </a:endParaRPr>
          </a:p>
        </p:txBody>
      </p:sp>
      <p:sp>
        <p:nvSpPr>
          <p:cNvPr id="679" name="Shape 679"/>
          <p:cNvSpPr txBox="1">
            <a:spLocks noGrp="1"/>
          </p:cNvSpPr>
          <p:nvPr>
            <p:ph type="sldNum" idx="12"/>
          </p:nvPr>
        </p:nvSpPr>
        <p:spPr>
          <a:xfrm>
            <a:off x="3970937" y="8829968"/>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n-US"/>
              <a:t> </a:t>
            </a:r>
          </a:p>
        </p:txBody>
      </p:sp>
    </p:spTree>
    <p:extLst>
      <p:ext uri="{BB962C8B-B14F-4D97-AF65-F5344CB8AC3E}">
        <p14:creationId xmlns:p14="http://schemas.microsoft.com/office/powerpoint/2010/main" val="239098125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Shape 68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686" name="Shape 686"/>
          <p:cNvSpPr txBox="1">
            <a:spLocks noGrp="1"/>
          </p:cNvSpPr>
          <p:nvPr>
            <p:ph type="body" idx="1"/>
          </p:nvPr>
        </p:nvSpPr>
        <p:spPr>
          <a:xfrm>
            <a:off x="701041" y="4415790"/>
            <a:ext cx="5608319" cy="418337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1200" b="1" i="0" u="none" strike="noStrike" cap="none" baseline="0">
                <a:solidFill>
                  <a:schemeClr val="dk1"/>
                </a:solidFill>
                <a:latin typeface="Calibri"/>
                <a:ea typeface="Calibri"/>
                <a:cs typeface="Calibri"/>
                <a:sym typeface="Calibri"/>
              </a:rPr>
              <a:t>Facilitator </a:t>
            </a:r>
            <a:r>
              <a:rPr lang="en-US" sz="1200" b="0" i="0" u="none" strike="noStrike" cap="none" baseline="0">
                <a:solidFill>
                  <a:schemeClr val="dk1"/>
                </a:solidFill>
                <a:latin typeface="Calibri"/>
                <a:ea typeface="Calibri"/>
                <a:cs typeface="Calibri"/>
                <a:sym typeface="Calibri"/>
              </a:rPr>
              <a:t>uses analogy to describe the frustrating results of a lack of alignment in planning, for example, between district and school priorities.</a:t>
            </a:r>
          </a:p>
        </p:txBody>
      </p:sp>
      <p:sp>
        <p:nvSpPr>
          <p:cNvPr id="687" name="Shape 687"/>
          <p:cNvSpPr txBox="1">
            <a:spLocks noGrp="1"/>
          </p:cNvSpPr>
          <p:nvPr>
            <p:ph type="sldNum" idx="12"/>
          </p:nvPr>
        </p:nvSpPr>
        <p:spPr>
          <a:xfrm>
            <a:off x="3970937" y="8829968"/>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n-US"/>
              <a:t> </a:t>
            </a:r>
          </a:p>
        </p:txBody>
      </p:sp>
    </p:spTree>
    <p:extLst>
      <p:ext uri="{BB962C8B-B14F-4D97-AF65-F5344CB8AC3E}">
        <p14:creationId xmlns:p14="http://schemas.microsoft.com/office/powerpoint/2010/main" val="10743933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Shape 69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695" name="Shape 695"/>
          <p:cNvSpPr txBox="1">
            <a:spLocks noGrp="1"/>
          </p:cNvSpPr>
          <p:nvPr>
            <p:ph type="body" idx="1"/>
          </p:nvPr>
        </p:nvSpPr>
        <p:spPr>
          <a:xfrm>
            <a:off x="701041" y="4415790"/>
            <a:ext cx="5608319" cy="418337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1200" b="1" i="0" u="none" strike="noStrike" cap="none" baseline="0">
                <a:solidFill>
                  <a:schemeClr val="dk1"/>
                </a:solidFill>
                <a:latin typeface="Calibri"/>
                <a:ea typeface="Calibri"/>
                <a:cs typeface="Calibri"/>
                <a:sym typeface="Calibri"/>
              </a:rPr>
              <a:t>Facilitator </a:t>
            </a:r>
            <a:r>
              <a:rPr lang="en-US" sz="1200" b="0" i="0" u="none" strike="noStrike" cap="none" baseline="0">
                <a:solidFill>
                  <a:schemeClr val="dk1"/>
                </a:solidFill>
                <a:latin typeface="Calibri"/>
                <a:ea typeface="Calibri"/>
                <a:cs typeface="Calibri"/>
                <a:sym typeface="Calibri"/>
              </a:rPr>
              <a:t>discusses the need for aligning school and district plans, to reflect major district priorities while also allowing room for school-specific needs.</a:t>
            </a:r>
          </a:p>
        </p:txBody>
      </p:sp>
      <p:sp>
        <p:nvSpPr>
          <p:cNvPr id="696" name="Shape 696"/>
          <p:cNvSpPr txBox="1">
            <a:spLocks noGrp="1"/>
          </p:cNvSpPr>
          <p:nvPr>
            <p:ph type="sldNum" idx="12"/>
          </p:nvPr>
        </p:nvSpPr>
        <p:spPr>
          <a:xfrm>
            <a:off x="3970937" y="8829968"/>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n-US"/>
              <a:t> </a:t>
            </a:r>
          </a:p>
        </p:txBody>
      </p:sp>
    </p:spTree>
    <p:extLst>
      <p:ext uri="{BB962C8B-B14F-4D97-AF65-F5344CB8AC3E}">
        <p14:creationId xmlns:p14="http://schemas.microsoft.com/office/powerpoint/2010/main" val="16438068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Shape 70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704" name="Shape 704"/>
          <p:cNvSpPr txBox="1">
            <a:spLocks noGrp="1"/>
          </p:cNvSpPr>
          <p:nvPr>
            <p:ph type="body" idx="1"/>
          </p:nvPr>
        </p:nvSpPr>
        <p:spPr>
          <a:xfrm>
            <a:off x="701041" y="4415790"/>
            <a:ext cx="5608319" cy="4183379"/>
          </a:xfrm>
          <a:prstGeom prst="rect">
            <a:avLst/>
          </a:prstGeom>
          <a:noFill/>
          <a:ln>
            <a:noFill/>
          </a:ln>
        </p:spPr>
        <p:txBody>
          <a:bodyPr lIns="93175" tIns="46575" rIns="93175" bIns="46575"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baseline="0">
                <a:solidFill>
                  <a:schemeClr val="dk1"/>
                </a:solidFill>
                <a:latin typeface="Calibri"/>
                <a:ea typeface="Calibri"/>
                <a:cs typeface="Calibri"/>
                <a:sym typeface="Calibri"/>
              </a:rPr>
              <a:t>Facilitator</a:t>
            </a:r>
            <a:r>
              <a:rPr lang="en-US" sz="1200" b="0" i="0" u="none" strike="noStrike" cap="none" baseline="0">
                <a:solidFill>
                  <a:schemeClr val="dk1"/>
                </a:solidFill>
                <a:latin typeface="Calibri"/>
                <a:ea typeface="Calibri"/>
                <a:cs typeface="Calibri"/>
                <a:sym typeface="Calibri"/>
              </a:rPr>
              <a:t> shares tip and asks briefly for one or two other tips from participants related to planning for objectives in Rising Star.</a:t>
            </a:r>
          </a:p>
          <a:p>
            <a:pPr marL="0" marR="0" lvl="0" indent="0" algn="l" rtl="0">
              <a:spcBef>
                <a:spcPts val="360"/>
              </a:spcBef>
              <a:spcAft>
                <a:spcPts val="0"/>
              </a:spcAft>
              <a:buNone/>
            </a:pPr>
            <a:endParaRPr sz="1200" b="0" i="0" u="none" strike="noStrike" cap="none" baseline="0">
              <a:solidFill>
                <a:schemeClr val="dk1"/>
              </a:solidFill>
              <a:latin typeface="Calibri"/>
              <a:ea typeface="Calibri"/>
              <a:cs typeface="Calibri"/>
              <a:sym typeface="Calibri"/>
            </a:endParaRPr>
          </a:p>
        </p:txBody>
      </p:sp>
      <p:sp>
        <p:nvSpPr>
          <p:cNvPr id="705" name="Shape 705"/>
          <p:cNvSpPr txBox="1">
            <a:spLocks noGrp="1"/>
          </p:cNvSpPr>
          <p:nvPr>
            <p:ph type="sldNum" idx="12"/>
          </p:nvPr>
        </p:nvSpPr>
        <p:spPr>
          <a:xfrm>
            <a:off x="3970937" y="8829968"/>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n-US"/>
              <a:t> </a:t>
            </a:r>
          </a:p>
        </p:txBody>
      </p:sp>
    </p:spTree>
    <p:extLst>
      <p:ext uri="{BB962C8B-B14F-4D97-AF65-F5344CB8AC3E}">
        <p14:creationId xmlns:p14="http://schemas.microsoft.com/office/powerpoint/2010/main" val="79790713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Shape 71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717" name="Shape 717"/>
          <p:cNvSpPr txBox="1">
            <a:spLocks noGrp="1"/>
          </p:cNvSpPr>
          <p:nvPr>
            <p:ph type="body" idx="1"/>
          </p:nvPr>
        </p:nvSpPr>
        <p:spPr>
          <a:xfrm>
            <a:off x="701041" y="4415790"/>
            <a:ext cx="5608319" cy="418337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1200" b="1" i="0" u="none" strike="noStrike" cap="none" baseline="0">
                <a:solidFill>
                  <a:schemeClr val="dk1"/>
                </a:solidFill>
                <a:latin typeface="Calibri"/>
                <a:ea typeface="Calibri"/>
                <a:cs typeface="Calibri"/>
                <a:sym typeface="Calibri"/>
              </a:rPr>
              <a:t>Facilitator </a:t>
            </a:r>
            <a:r>
              <a:rPr lang="en-US" sz="1200" b="0" i="0" u="none" strike="noStrike" cap="none" baseline="0">
                <a:solidFill>
                  <a:schemeClr val="dk1"/>
                </a:solidFill>
                <a:latin typeface="Calibri"/>
                <a:ea typeface="Calibri"/>
                <a:cs typeface="Calibri"/>
                <a:sym typeface="Calibri"/>
              </a:rPr>
              <a:t>leads participants in system, showing how to choose an assessed indicator to become an objective in the plan.</a:t>
            </a:r>
          </a:p>
        </p:txBody>
      </p:sp>
      <p:sp>
        <p:nvSpPr>
          <p:cNvPr id="718" name="Shape 718"/>
          <p:cNvSpPr txBox="1">
            <a:spLocks noGrp="1"/>
          </p:cNvSpPr>
          <p:nvPr>
            <p:ph type="sldNum" idx="12"/>
          </p:nvPr>
        </p:nvSpPr>
        <p:spPr>
          <a:xfrm>
            <a:off x="3970937" y="8829968"/>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n-US"/>
              <a:t> </a:t>
            </a:r>
          </a:p>
        </p:txBody>
      </p:sp>
    </p:spTree>
    <p:extLst>
      <p:ext uri="{BB962C8B-B14F-4D97-AF65-F5344CB8AC3E}">
        <p14:creationId xmlns:p14="http://schemas.microsoft.com/office/powerpoint/2010/main" val="46985607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Shape 72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725" name="Shape 725"/>
          <p:cNvSpPr txBox="1">
            <a:spLocks noGrp="1"/>
          </p:cNvSpPr>
          <p:nvPr>
            <p:ph type="body" idx="1"/>
          </p:nvPr>
        </p:nvSpPr>
        <p:spPr>
          <a:xfrm>
            <a:off x="701041" y="4415790"/>
            <a:ext cx="5608319" cy="418337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1200" b="1" i="0" u="none" strike="noStrike" cap="none" baseline="0">
                <a:solidFill>
                  <a:schemeClr val="dk1"/>
                </a:solidFill>
                <a:latin typeface="Calibri"/>
                <a:ea typeface="Calibri"/>
                <a:cs typeface="Calibri"/>
                <a:sym typeface="Calibri"/>
              </a:rPr>
              <a:t>Facilitator </a:t>
            </a:r>
            <a:r>
              <a:rPr lang="en-US" sz="1200" b="0" i="0" u="none" strike="noStrike" cap="none" baseline="0">
                <a:solidFill>
                  <a:schemeClr val="dk1"/>
                </a:solidFill>
                <a:latin typeface="Calibri"/>
                <a:ea typeface="Calibri"/>
                <a:cs typeface="Calibri"/>
                <a:sym typeface="Calibri"/>
              </a:rPr>
              <a:t>leads participants in system to illustrate where and how to add tasks.</a:t>
            </a:r>
          </a:p>
          <a:p>
            <a:pPr marL="0" marR="0" lvl="0" indent="0" algn="l" rtl="0">
              <a:spcBef>
                <a:spcPts val="360"/>
              </a:spcBef>
              <a:spcAft>
                <a:spcPts val="0"/>
              </a:spcAft>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1" i="0" u="none" strike="noStrike" cap="none" baseline="0">
                <a:solidFill>
                  <a:schemeClr val="dk1"/>
                </a:solidFill>
                <a:latin typeface="Calibri"/>
                <a:ea typeface="Calibri"/>
                <a:cs typeface="Calibri"/>
                <a:sym typeface="Calibri"/>
              </a:rPr>
              <a:t>Participants</a:t>
            </a:r>
            <a:r>
              <a:rPr lang="en-US" sz="1200" b="0" i="0" u="none" strike="noStrike" cap="none" baseline="0">
                <a:solidFill>
                  <a:schemeClr val="dk1"/>
                </a:solidFill>
                <a:latin typeface="Calibri"/>
                <a:ea typeface="Calibri"/>
                <a:cs typeface="Calibri"/>
                <a:sym typeface="Calibri"/>
              </a:rPr>
              <a:t> explore this section of Rising Star.</a:t>
            </a:r>
          </a:p>
        </p:txBody>
      </p:sp>
      <p:sp>
        <p:nvSpPr>
          <p:cNvPr id="726" name="Shape 726"/>
          <p:cNvSpPr txBox="1">
            <a:spLocks noGrp="1"/>
          </p:cNvSpPr>
          <p:nvPr>
            <p:ph type="sldNum" idx="12"/>
          </p:nvPr>
        </p:nvSpPr>
        <p:spPr>
          <a:xfrm>
            <a:off x="3970937" y="8829968"/>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n-US"/>
              <a:t> </a:t>
            </a:r>
          </a:p>
        </p:txBody>
      </p:sp>
    </p:spTree>
    <p:extLst>
      <p:ext uri="{BB962C8B-B14F-4D97-AF65-F5344CB8AC3E}">
        <p14:creationId xmlns:p14="http://schemas.microsoft.com/office/powerpoint/2010/main" val="190067283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Shape 73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734" name="Shape 734"/>
          <p:cNvSpPr txBox="1">
            <a:spLocks noGrp="1"/>
          </p:cNvSpPr>
          <p:nvPr>
            <p:ph type="body" idx="1"/>
          </p:nvPr>
        </p:nvSpPr>
        <p:spPr>
          <a:xfrm>
            <a:off x="701041" y="4415790"/>
            <a:ext cx="5608319" cy="418337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1200" b="1" i="0" u="none" strike="noStrike" cap="none" baseline="0">
                <a:solidFill>
                  <a:schemeClr val="dk1"/>
                </a:solidFill>
                <a:latin typeface="Arial"/>
                <a:ea typeface="Arial"/>
                <a:cs typeface="Arial"/>
                <a:sym typeface="Arial"/>
              </a:rPr>
              <a:t>Participants</a:t>
            </a:r>
            <a:r>
              <a:rPr lang="en-US" sz="1200" b="0" i="0" u="none" strike="noStrike" cap="none" baseline="0">
                <a:solidFill>
                  <a:schemeClr val="dk1"/>
                </a:solidFill>
                <a:latin typeface="Arial"/>
                <a:ea typeface="Arial"/>
                <a:cs typeface="Arial"/>
                <a:sym typeface="Arial"/>
              </a:rPr>
              <a:t> complete Create a Plan Activity following instructions on slide, using indicator IC05, as it was assessed earlier.</a:t>
            </a:r>
          </a:p>
          <a:p>
            <a:pPr marL="0" marR="0" lvl="0" indent="0" algn="l" rtl="0">
              <a:spcBef>
                <a:spcPts val="360"/>
              </a:spcBef>
              <a:spcAft>
                <a:spcPts val="0"/>
              </a:spcAft>
              <a:buSzPct val="25000"/>
              <a:buNone/>
            </a:pPr>
            <a:r>
              <a:rPr lang="en-US" sz="1200" b="0" i="0" u="none" strike="noStrike" cap="none" baseline="0">
                <a:solidFill>
                  <a:schemeClr val="dk1"/>
                </a:solidFill>
                <a:latin typeface="Arial"/>
                <a:ea typeface="Arial"/>
                <a:cs typeface="Arial"/>
                <a:sym typeface="Arial"/>
              </a:rPr>
              <a:t> </a:t>
            </a:r>
          </a:p>
          <a:p>
            <a:pPr marL="0" marR="0" lvl="0" indent="0" algn="l" rtl="0">
              <a:spcBef>
                <a:spcPts val="360"/>
              </a:spcBef>
              <a:spcAft>
                <a:spcPts val="0"/>
              </a:spcAft>
              <a:buSzPct val="25000"/>
              <a:buNone/>
            </a:pPr>
            <a:r>
              <a:rPr lang="en-US" sz="1200" b="1" i="0" u="none" strike="noStrike" cap="none" baseline="0">
                <a:solidFill>
                  <a:schemeClr val="dk1"/>
                </a:solidFill>
                <a:latin typeface="Calibri"/>
                <a:ea typeface="Calibri"/>
                <a:cs typeface="Calibri"/>
                <a:sym typeface="Calibri"/>
              </a:rPr>
              <a:t>Facilitator </a:t>
            </a:r>
            <a:r>
              <a:rPr lang="en-US" sz="1200" b="0" i="0" u="none" strike="noStrike" cap="none" baseline="0">
                <a:solidFill>
                  <a:schemeClr val="dk1"/>
                </a:solidFill>
                <a:latin typeface="Calibri"/>
                <a:ea typeface="Calibri"/>
                <a:cs typeface="Calibri"/>
                <a:sym typeface="Calibri"/>
              </a:rPr>
              <a:t>aids in instructions, reminding teams NOT to complete this activity in the system, as it will add this objective and tasks to their plan. (They may not choose this indicator as a planning priority.)</a:t>
            </a:r>
          </a:p>
          <a:p>
            <a:pPr marL="0" marR="0" lvl="0" indent="0" algn="l" rtl="0">
              <a:spcBef>
                <a:spcPts val="360"/>
              </a:spcBef>
              <a:spcAft>
                <a:spcPts val="0"/>
              </a:spcAft>
              <a:buNone/>
            </a:pPr>
            <a:endParaRPr sz="1200" b="0" i="0" u="none" strike="noStrike" cap="none" baseline="0">
              <a:solidFill>
                <a:schemeClr val="dk1"/>
              </a:solidFill>
              <a:latin typeface="Calibri"/>
              <a:ea typeface="Calibri"/>
              <a:cs typeface="Calibri"/>
              <a:sym typeface="Calibri"/>
            </a:endParaRPr>
          </a:p>
          <a:p>
            <a:pPr marL="0" marR="0" lvl="0" indent="0" algn="l" rtl="0">
              <a:lnSpc>
                <a:spcPct val="100000"/>
              </a:lnSpc>
              <a:spcBef>
                <a:spcPts val="360"/>
              </a:spcBef>
              <a:spcAft>
                <a:spcPts val="0"/>
              </a:spcAft>
              <a:buClr>
                <a:schemeClr val="dk1"/>
              </a:buClr>
              <a:buSzPct val="25000"/>
              <a:buFont typeface="Calibri"/>
              <a:buNone/>
            </a:pPr>
            <a:r>
              <a:rPr lang="en-US" sz="1200" b="0" i="0" u="none" strike="noStrike" cap="none" baseline="0">
                <a:solidFill>
                  <a:schemeClr val="dk1"/>
                </a:solidFill>
                <a:latin typeface="Calibri"/>
                <a:ea typeface="Calibri"/>
                <a:cs typeface="Calibri"/>
                <a:sym typeface="Calibri"/>
              </a:rPr>
              <a:t>(Participants will not use the Rising Star platform for this step during the training.)</a:t>
            </a:r>
          </a:p>
          <a:p>
            <a:pPr marL="0" marR="0" lvl="0" indent="0" algn="l" rtl="0">
              <a:spcBef>
                <a:spcPts val="360"/>
              </a:spcBef>
              <a:spcAft>
                <a:spcPts val="0"/>
              </a:spcAft>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360"/>
              </a:spcBef>
              <a:spcAft>
                <a:spcPts val="0"/>
              </a:spcAft>
              <a:buNone/>
            </a:pPr>
            <a:endParaRPr sz="1200" b="0" i="0" u="none" strike="noStrike" cap="none" baseline="0">
              <a:solidFill>
                <a:schemeClr val="dk1"/>
              </a:solidFill>
              <a:latin typeface="Calibri"/>
              <a:ea typeface="Calibri"/>
              <a:cs typeface="Calibri"/>
              <a:sym typeface="Calibri"/>
            </a:endParaRPr>
          </a:p>
        </p:txBody>
      </p:sp>
      <p:sp>
        <p:nvSpPr>
          <p:cNvPr id="735" name="Shape 735"/>
          <p:cNvSpPr txBox="1">
            <a:spLocks noGrp="1"/>
          </p:cNvSpPr>
          <p:nvPr>
            <p:ph type="sldNum" idx="12"/>
          </p:nvPr>
        </p:nvSpPr>
        <p:spPr>
          <a:xfrm>
            <a:off x="3970937" y="8829968"/>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n-US"/>
              <a:t> </a:t>
            </a:r>
          </a:p>
        </p:txBody>
      </p:sp>
    </p:spTree>
    <p:extLst>
      <p:ext uri="{BB962C8B-B14F-4D97-AF65-F5344CB8AC3E}">
        <p14:creationId xmlns:p14="http://schemas.microsoft.com/office/powerpoint/2010/main" val="2470660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41" name="Shape 141"/>
          <p:cNvSpPr txBox="1">
            <a:spLocks noGrp="1"/>
          </p:cNvSpPr>
          <p:nvPr>
            <p:ph type="body" idx="1"/>
          </p:nvPr>
        </p:nvSpPr>
        <p:spPr>
          <a:xfrm>
            <a:off x="701041" y="4415790"/>
            <a:ext cx="5608319" cy="418337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1200" b="1" i="0" u="none" strike="noStrike" cap="none" baseline="0" dirty="0">
                <a:solidFill>
                  <a:schemeClr val="dk1"/>
                </a:solidFill>
                <a:latin typeface="Arial"/>
                <a:ea typeface="Arial"/>
                <a:cs typeface="Arial"/>
                <a:sym typeface="Arial"/>
              </a:rPr>
              <a:t>Facilitator </a:t>
            </a:r>
            <a:r>
              <a:rPr lang="en-US" sz="1200" b="0" i="0" u="none" strike="noStrike" cap="none" baseline="0" dirty="0" smtClean="0">
                <a:solidFill>
                  <a:schemeClr val="dk1"/>
                </a:solidFill>
                <a:latin typeface="Arial"/>
                <a:ea typeface="Arial"/>
                <a:cs typeface="Arial"/>
                <a:sym typeface="Arial"/>
              </a:rPr>
              <a:t>reads the following statements:</a:t>
            </a:r>
          </a:p>
          <a:p>
            <a:pPr marL="0" marR="0" lvl="0" indent="0" algn="l" rtl="0">
              <a:spcBef>
                <a:spcPts val="0"/>
              </a:spcBef>
              <a:spcAft>
                <a:spcPts val="0"/>
              </a:spcAft>
              <a:buSzPct val="25000"/>
              <a:buNone/>
            </a:pPr>
            <a:r>
              <a:rPr lang="en-US" sz="1200" b="0" i="0" u="none" strike="noStrike" cap="none" baseline="0" dirty="0" smtClean="0">
                <a:solidFill>
                  <a:schemeClr val="dk1"/>
                </a:solidFill>
                <a:latin typeface="Arial"/>
                <a:ea typeface="Arial"/>
                <a:cs typeface="Arial"/>
                <a:sym typeface="Arial"/>
              </a:rPr>
              <a:t>Stand up if you …</a:t>
            </a:r>
          </a:p>
          <a:p>
            <a:pPr marL="0" marR="0" lvl="0" indent="0" algn="l" rtl="0">
              <a:spcBef>
                <a:spcPts val="0"/>
              </a:spcBef>
              <a:spcAft>
                <a:spcPts val="0"/>
              </a:spcAft>
              <a:buSzPct val="25000"/>
              <a:buNone/>
            </a:pPr>
            <a:r>
              <a:rPr lang="en-US" sz="1200" b="0" i="0" u="none" strike="noStrike" cap="none" baseline="0" dirty="0" smtClean="0">
                <a:solidFill>
                  <a:schemeClr val="dk1"/>
                </a:solidFill>
                <a:latin typeface="Arial"/>
                <a:ea typeface="Arial"/>
                <a:cs typeface="Arial"/>
                <a:sym typeface="Arial"/>
              </a:rPr>
              <a:t>Have attended school</a:t>
            </a:r>
          </a:p>
          <a:p>
            <a:pPr marL="0" marR="0" lvl="0" indent="0" algn="l" rtl="0">
              <a:spcBef>
                <a:spcPts val="0"/>
              </a:spcBef>
              <a:spcAft>
                <a:spcPts val="0"/>
              </a:spcAft>
              <a:buSzPct val="25000"/>
              <a:buNone/>
            </a:pPr>
            <a:r>
              <a:rPr lang="en-US" sz="1200" b="0" i="0" u="none" strike="noStrike" cap="none" baseline="0" dirty="0" smtClean="0">
                <a:solidFill>
                  <a:schemeClr val="dk1"/>
                </a:solidFill>
                <a:latin typeface="Arial"/>
                <a:ea typeface="Arial"/>
                <a:cs typeface="Arial"/>
                <a:sym typeface="Arial"/>
              </a:rPr>
              <a:t>If you have been in education for 20 + years</a:t>
            </a:r>
          </a:p>
          <a:p>
            <a:pPr marL="0" marR="0" lvl="0" indent="0" algn="l" rtl="0">
              <a:spcBef>
                <a:spcPts val="0"/>
              </a:spcBef>
              <a:spcAft>
                <a:spcPts val="0"/>
              </a:spcAft>
              <a:buSzPct val="25000"/>
              <a:buNone/>
            </a:pPr>
            <a:r>
              <a:rPr lang="en-US" sz="1200" b="0" i="0" u="none" strike="noStrike" cap="none" baseline="0" dirty="0" smtClean="0">
                <a:solidFill>
                  <a:schemeClr val="dk1"/>
                </a:solidFill>
                <a:latin typeface="Arial"/>
                <a:ea typeface="Arial"/>
                <a:cs typeface="Arial"/>
                <a:sym typeface="Arial"/>
              </a:rPr>
              <a:t>If you have been in education for 10+ years</a:t>
            </a:r>
          </a:p>
          <a:p>
            <a:pPr marL="0" marR="0" lvl="0" indent="0" algn="l" rtl="0">
              <a:spcBef>
                <a:spcPts val="0"/>
              </a:spcBef>
              <a:spcAft>
                <a:spcPts val="0"/>
              </a:spcAft>
              <a:buSzPct val="25000"/>
              <a:buNone/>
            </a:pPr>
            <a:r>
              <a:rPr lang="en-US" sz="1200" b="0" i="0" u="none" strike="noStrike" cap="none" baseline="0" dirty="0" smtClean="0">
                <a:solidFill>
                  <a:schemeClr val="dk1"/>
                </a:solidFill>
                <a:latin typeface="Arial"/>
                <a:ea typeface="Arial"/>
                <a:cs typeface="Arial"/>
                <a:sym typeface="Arial"/>
              </a:rPr>
              <a:t>If you have been in education for less than 10 years</a:t>
            </a:r>
          </a:p>
          <a:p>
            <a:pPr marL="0" marR="0" lvl="0" indent="0" algn="l" rtl="0">
              <a:spcBef>
                <a:spcPts val="0"/>
              </a:spcBef>
              <a:spcAft>
                <a:spcPts val="0"/>
              </a:spcAft>
              <a:buSzPct val="25000"/>
              <a:buNone/>
            </a:pPr>
            <a:r>
              <a:rPr lang="en-US" sz="1200" b="0" i="0" u="none" strike="noStrike" cap="none" baseline="0" dirty="0" smtClean="0">
                <a:solidFill>
                  <a:schemeClr val="dk1"/>
                </a:solidFill>
                <a:latin typeface="Arial"/>
                <a:ea typeface="Arial"/>
                <a:cs typeface="Arial"/>
                <a:sym typeface="Arial"/>
              </a:rPr>
              <a:t>If you are a brand new teacher/educator</a:t>
            </a:r>
          </a:p>
          <a:p>
            <a:pPr marL="0" marR="0" lvl="0" indent="0" algn="l" rtl="0">
              <a:spcBef>
                <a:spcPts val="0"/>
              </a:spcBef>
              <a:spcAft>
                <a:spcPts val="0"/>
              </a:spcAft>
              <a:buSzPct val="25000"/>
              <a:buNone/>
            </a:pPr>
            <a:r>
              <a:rPr lang="en-US" sz="1200" b="0" i="0" u="none" strike="noStrike" cap="none" baseline="0" dirty="0" smtClean="0">
                <a:solidFill>
                  <a:schemeClr val="dk1"/>
                </a:solidFill>
                <a:latin typeface="Arial"/>
                <a:ea typeface="Arial"/>
                <a:cs typeface="Arial"/>
                <a:sym typeface="Arial"/>
              </a:rPr>
              <a:t>If you are a Superintendent</a:t>
            </a:r>
          </a:p>
          <a:p>
            <a:pPr marL="0" marR="0" lvl="0" indent="0" algn="l" rtl="0">
              <a:spcBef>
                <a:spcPts val="0"/>
              </a:spcBef>
              <a:spcAft>
                <a:spcPts val="0"/>
              </a:spcAft>
              <a:buSzPct val="25000"/>
              <a:buNone/>
            </a:pPr>
            <a:r>
              <a:rPr lang="en-US" sz="1200" b="0" i="0" u="none" strike="noStrike" cap="none" baseline="0" dirty="0" smtClean="0">
                <a:solidFill>
                  <a:schemeClr val="dk1"/>
                </a:solidFill>
                <a:latin typeface="Arial"/>
                <a:ea typeface="Arial"/>
                <a:cs typeface="Arial"/>
                <a:sym typeface="Arial"/>
              </a:rPr>
              <a:t>If you are a Principal</a:t>
            </a:r>
          </a:p>
          <a:p>
            <a:pPr marL="0" marR="0" lvl="0" indent="0" algn="l" rtl="0">
              <a:spcBef>
                <a:spcPts val="0"/>
              </a:spcBef>
              <a:spcAft>
                <a:spcPts val="0"/>
              </a:spcAft>
              <a:buSzPct val="25000"/>
              <a:buNone/>
            </a:pPr>
            <a:r>
              <a:rPr lang="en-US" sz="1200" b="0" i="0" u="none" strike="noStrike" cap="none" baseline="0" dirty="0" smtClean="0">
                <a:solidFill>
                  <a:schemeClr val="dk1"/>
                </a:solidFill>
                <a:latin typeface="Arial"/>
                <a:ea typeface="Arial"/>
                <a:cs typeface="Arial"/>
                <a:sym typeface="Arial"/>
              </a:rPr>
              <a:t>If you are a Classroom Teacher</a:t>
            </a:r>
          </a:p>
          <a:p>
            <a:pPr marL="0" marR="0" lvl="0" indent="0" algn="l" rtl="0">
              <a:spcBef>
                <a:spcPts val="0"/>
              </a:spcBef>
              <a:spcAft>
                <a:spcPts val="0"/>
              </a:spcAft>
              <a:buSzPct val="25000"/>
              <a:buNone/>
            </a:pPr>
            <a:r>
              <a:rPr lang="en-US" sz="1200" b="0" i="0" u="none" strike="noStrike" cap="none" baseline="0" dirty="0" smtClean="0">
                <a:solidFill>
                  <a:schemeClr val="dk1"/>
                </a:solidFill>
                <a:latin typeface="Arial"/>
                <a:ea typeface="Arial"/>
                <a:cs typeface="Arial"/>
                <a:sym typeface="Arial"/>
              </a:rPr>
              <a:t>If you are a Curriculum and Instruction leader</a:t>
            </a:r>
          </a:p>
          <a:p>
            <a:pPr marL="0" marR="0" lvl="0" indent="0" algn="l" rtl="0">
              <a:spcBef>
                <a:spcPts val="0"/>
              </a:spcBef>
              <a:spcAft>
                <a:spcPts val="0"/>
              </a:spcAft>
              <a:buSzPct val="25000"/>
              <a:buNone/>
            </a:pPr>
            <a:r>
              <a:rPr lang="en-US" sz="1200" b="0" i="0" u="none" strike="noStrike" cap="none" baseline="0" dirty="0" smtClean="0">
                <a:solidFill>
                  <a:schemeClr val="dk1"/>
                </a:solidFill>
                <a:latin typeface="Arial"/>
                <a:ea typeface="Arial"/>
                <a:cs typeface="Arial"/>
                <a:sym typeface="Arial"/>
              </a:rPr>
              <a:t>If you are in a role not yet specified</a:t>
            </a:r>
            <a:endParaRPr lang="en-US" sz="1200" b="0" i="0" u="none" strike="noStrike" cap="none" baseline="0" dirty="0">
              <a:solidFill>
                <a:schemeClr val="dk1"/>
              </a:solidFill>
              <a:latin typeface="Arial"/>
              <a:ea typeface="Arial"/>
              <a:cs typeface="Arial"/>
              <a:sym typeface="Arial"/>
            </a:endParaRPr>
          </a:p>
          <a:p>
            <a:pPr marL="0" marR="0" lvl="0" indent="0" algn="l" rtl="0">
              <a:spcBef>
                <a:spcPts val="360"/>
              </a:spcBef>
              <a:spcAft>
                <a:spcPts val="0"/>
              </a:spcAft>
              <a:buNone/>
            </a:pPr>
            <a:endParaRPr sz="1200" b="0" i="0" u="none" strike="noStrike" cap="none" baseline="0" dirty="0">
              <a:solidFill>
                <a:schemeClr val="dk1"/>
              </a:solidFill>
              <a:latin typeface="Arial"/>
              <a:ea typeface="Arial"/>
              <a:cs typeface="Arial"/>
              <a:sym typeface="Arial"/>
            </a:endParaRPr>
          </a:p>
          <a:p>
            <a:pPr marL="0" marR="0" lvl="0" indent="0" algn="l" rtl="0">
              <a:spcBef>
                <a:spcPts val="360"/>
              </a:spcBef>
              <a:spcAft>
                <a:spcPts val="0"/>
              </a:spcAft>
              <a:buSzPct val="25000"/>
              <a:buNone/>
            </a:pPr>
            <a:r>
              <a:rPr lang="en-US" sz="1200" b="1" i="0" u="none" strike="noStrike" cap="none" baseline="0" dirty="0">
                <a:solidFill>
                  <a:schemeClr val="dk1"/>
                </a:solidFill>
                <a:latin typeface="Arial"/>
                <a:ea typeface="Arial"/>
                <a:cs typeface="Arial"/>
                <a:sym typeface="Arial"/>
              </a:rPr>
              <a:t>Participants</a:t>
            </a:r>
            <a:r>
              <a:rPr lang="en-US" sz="1200" b="0" i="0" u="none" strike="noStrike" cap="none" baseline="0" dirty="0">
                <a:solidFill>
                  <a:schemeClr val="dk1"/>
                </a:solidFill>
                <a:latin typeface="Arial"/>
                <a:ea typeface="Arial"/>
                <a:cs typeface="Arial"/>
                <a:sym typeface="Arial"/>
              </a:rPr>
              <a:t> raise hands to participate.</a:t>
            </a:r>
          </a:p>
          <a:p>
            <a:pPr marL="0" marR="0" lvl="0" indent="0" algn="l" rtl="0">
              <a:spcBef>
                <a:spcPts val="360"/>
              </a:spcBef>
              <a:spcAft>
                <a:spcPts val="0"/>
              </a:spcAft>
              <a:buNone/>
            </a:pPr>
            <a:endParaRPr sz="1200" b="0" i="0" u="none" strike="noStrike" cap="none" baseline="0" dirty="0">
              <a:solidFill>
                <a:schemeClr val="dk1"/>
              </a:solidFill>
              <a:latin typeface="Calibri"/>
              <a:ea typeface="Calibri"/>
              <a:cs typeface="Calibri"/>
              <a:sym typeface="Calibri"/>
            </a:endParaRPr>
          </a:p>
        </p:txBody>
      </p:sp>
      <p:sp>
        <p:nvSpPr>
          <p:cNvPr id="142" name="Shape 142"/>
          <p:cNvSpPr txBox="1">
            <a:spLocks noGrp="1"/>
          </p:cNvSpPr>
          <p:nvPr>
            <p:ph type="sldNum" idx="12"/>
          </p:nvPr>
        </p:nvSpPr>
        <p:spPr>
          <a:xfrm>
            <a:off x="3970937" y="8829968"/>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n-US"/>
              <a:t> </a:t>
            </a:r>
          </a:p>
        </p:txBody>
      </p:sp>
    </p:spTree>
    <p:extLst>
      <p:ext uri="{BB962C8B-B14F-4D97-AF65-F5344CB8AC3E}">
        <p14:creationId xmlns:p14="http://schemas.microsoft.com/office/powerpoint/2010/main" val="44450152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Shape 74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742" name="Shape 742"/>
          <p:cNvSpPr txBox="1">
            <a:spLocks noGrp="1"/>
          </p:cNvSpPr>
          <p:nvPr>
            <p:ph type="body" idx="1"/>
          </p:nvPr>
        </p:nvSpPr>
        <p:spPr>
          <a:xfrm>
            <a:off x="701041" y="4415790"/>
            <a:ext cx="5608319" cy="418337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1200" b="1" i="0" u="none" strike="noStrike" cap="none" baseline="0" dirty="0" smtClean="0">
                <a:solidFill>
                  <a:schemeClr val="dk1"/>
                </a:solidFill>
                <a:latin typeface="Calibri"/>
                <a:ea typeface="Calibri"/>
                <a:cs typeface="Calibri"/>
                <a:sym typeface="Calibri"/>
              </a:rPr>
              <a:t>Activity</a:t>
            </a:r>
          </a:p>
          <a:p>
            <a:pPr marL="0" marR="0" lvl="0" indent="0" algn="l" rtl="0">
              <a:spcBef>
                <a:spcPts val="0"/>
              </a:spcBef>
              <a:spcAft>
                <a:spcPts val="0"/>
              </a:spcAft>
              <a:buSzPct val="25000"/>
              <a:buNone/>
            </a:pPr>
            <a:r>
              <a:rPr lang="en-US" sz="1200" b="1" i="0" u="none" strike="noStrike" cap="none" baseline="0" dirty="0" smtClean="0">
                <a:solidFill>
                  <a:schemeClr val="dk1"/>
                </a:solidFill>
                <a:latin typeface="Calibri"/>
                <a:ea typeface="Calibri"/>
                <a:cs typeface="Calibri"/>
                <a:sym typeface="Calibri"/>
              </a:rPr>
              <a:t>Facilitator</a:t>
            </a:r>
            <a:r>
              <a:rPr lang="en-US" sz="1200" b="0" i="0" u="none" strike="noStrike" cap="none" baseline="0" dirty="0" smtClean="0">
                <a:solidFill>
                  <a:schemeClr val="dk1"/>
                </a:solidFill>
                <a:latin typeface="Calibri"/>
                <a:ea typeface="Calibri"/>
                <a:cs typeface="Calibri"/>
                <a:sym typeface="Calibri"/>
              </a:rPr>
              <a:t> </a:t>
            </a:r>
            <a:r>
              <a:rPr lang="en-US" sz="1200" b="0" i="0" u="none" strike="noStrike" cap="none" baseline="0" dirty="0">
                <a:solidFill>
                  <a:schemeClr val="dk1"/>
                </a:solidFill>
                <a:latin typeface="Calibri"/>
                <a:ea typeface="Calibri"/>
                <a:cs typeface="Calibri"/>
                <a:sym typeface="Calibri"/>
              </a:rPr>
              <a:t>provides instructions and timing for gallery walk activity and time to revise accordingly.</a:t>
            </a:r>
          </a:p>
          <a:p>
            <a:pPr marL="0" marR="0" lvl="0" indent="0" algn="l" rtl="0">
              <a:spcBef>
                <a:spcPts val="360"/>
              </a:spcBef>
              <a:spcAft>
                <a:spcPts val="0"/>
              </a:spcAft>
              <a:buSzPct val="25000"/>
              <a:buNone/>
            </a:pPr>
            <a:r>
              <a:rPr lang="en-US" sz="1200" b="1" i="0" u="none" strike="noStrike" cap="none" baseline="0" dirty="0">
                <a:solidFill>
                  <a:schemeClr val="dk1"/>
                </a:solidFill>
                <a:latin typeface="Calibri"/>
                <a:ea typeface="Calibri"/>
                <a:cs typeface="Calibri"/>
                <a:sym typeface="Calibri"/>
              </a:rPr>
              <a:t>Participants</a:t>
            </a:r>
            <a:r>
              <a:rPr lang="en-US" sz="1200" b="0" i="0" u="none" strike="noStrike" cap="none" baseline="0" dirty="0">
                <a:solidFill>
                  <a:schemeClr val="dk1"/>
                </a:solidFill>
                <a:latin typeface="Calibri"/>
                <a:ea typeface="Calibri"/>
                <a:cs typeface="Calibri"/>
                <a:sym typeface="Calibri"/>
              </a:rPr>
              <a:t> follow directions on the slide.</a:t>
            </a:r>
          </a:p>
        </p:txBody>
      </p:sp>
      <p:sp>
        <p:nvSpPr>
          <p:cNvPr id="743" name="Shape 743"/>
          <p:cNvSpPr txBox="1">
            <a:spLocks noGrp="1"/>
          </p:cNvSpPr>
          <p:nvPr>
            <p:ph type="sldNum" idx="12"/>
          </p:nvPr>
        </p:nvSpPr>
        <p:spPr>
          <a:xfrm>
            <a:off x="3970937" y="8829968"/>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n-US"/>
              <a:t> </a:t>
            </a:r>
          </a:p>
        </p:txBody>
      </p:sp>
    </p:spTree>
    <p:extLst>
      <p:ext uri="{BB962C8B-B14F-4D97-AF65-F5344CB8AC3E}">
        <p14:creationId xmlns:p14="http://schemas.microsoft.com/office/powerpoint/2010/main" val="217381861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Shape 75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751" name="Shape 751"/>
          <p:cNvSpPr txBox="1">
            <a:spLocks noGrp="1"/>
          </p:cNvSpPr>
          <p:nvPr>
            <p:ph type="body" idx="1"/>
          </p:nvPr>
        </p:nvSpPr>
        <p:spPr>
          <a:xfrm>
            <a:off x="701041" y="4415790"/>
            <a:ext cx="5608319" cy="4183379"/>
          </a:xfrm>
          <a:prstGeom prst="rect">
            <a:avLst/>
          </a:prstGeom>
          <a:noFill/>
          <a:ln>
            <a:noFill/>
          </a:ln>
        </p:spPr>
        <p:txBody>
          <a:bodyPr lIns="93175" tIns="46575" rIns="93175" bIns="46575"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baseline="0">
                <a:solidFill>
                  <a:schemeClr val="dk1"/>
                </a:solidFill>
                <a:latin typeface="Calibri"/>
                <a:ea typeface="Calibri"/>
                <a:cs typeface="Calibri"/>
                <a:sym typeface="Calibri"/>
              </a:rPr>
              <a:t>Facilitator </a:t>
            </a:r>
            <a:r>
              <a:rPr lang="en-US" sz="1200" b="0" i="0" u="none" strike="noStrike" cap="none" baseline="0">
                <a:solidFill>
                  <a:schemeClr val="dk1"/>
                </a:solidFill>
                <a:latin typeface="Calibri"/>
                <a:ea typeface="Calibri"/>
                <a:cs typeface="Calibri"/>
                <a:sym typeface="Calibri"/>
              </a:rPr>
              <a:t>refers participants to Training Takeaway Handout.</a:t>
            </a:r>
          </a:p>
          <a:p>
            <a:pPr marL="0" marR="0" lvl="0" indent="0" algn="l" rtl="0">
              <a:lnSpc>
                <a:spcPct val="100000"/>
              </a:lnSpc>
              <a:spcBef>
                <a:spcPts val="360"/>
              </a:spcBef>
              <a:spcAft>
                <a:spcPts val="0"/>
              </a:spcAft>
              <a:buClr>
                <a:schemeClr val="dk1"/>
              </a:buClr>
              <a:buSzPct val="25000"/>
              <a:buFont typeface="Calibri"/>
              <a:buNone/>
            </a:pPr>
            <a:r>
              <a:rPr lang="en-US" sz="1200" b="1" i="0" u="none" strike="noStrike" cap="none" baseline="0">
                <a:solidFill>
                  <a:schemeClr val="dk1"/>
                </a:solidFill>
                <a:latin typeface="Calibri"/>
                <a:ea typeface="Calibri"/>
                <a:cs typeface="Calibri"/>
                <a:sym typeface="Calibri"/>
              </a:rPr>
              <a:t>Participants</a:t>
            </a:r>
            <a:r>
              <a:rPr lang="en-US" sz="1200" b="0" i="0" u="none" strike="noStrike" cap="none" baseline="0">
                <a:solidFill>
                  <a:schemeClr val="dk1"/>
                </a:solidFill>
                <a:latin typeface="Calibri"/>
                <a:ea typeface="Calibri"/>
                <a:cs typeface="Calibri"/>
                <a:sym typeface="Calibri"/>
              </a:rPr>
              <a:t> record notes and reflections on Step 3 – create a plan.</a:t>
            </a:r>
          </a:p>
          <a:p>
            <a:pPr marL="0" marR="0" lvl="0" indent="0" algn="l" rtl="0">
              <a:spcBef>
                <a:spcPts val="360"/>
              </a:spcBef>
              <a:spcAft>
                <a:spcPts val="0"/>
              </a:spcAft>
              <a:buNone/>
            </a:pPr>
            <a:endParaRPr sz="1200" b="1" i="0" u="none" strike="noStrike" cap="none" baseline="0">
              <a:solidFill>
                <a:schemeClr val="dk1"/>
              </a:solidFill>
              <a:latin typeface="Calibri"/>
              <a:ea typeface="Calibri"/>
              <a:cs typeface="Calibri"/>
              <a:sym typeface="Calibri"/>
            </a:endParaRPr>
          </a:p>
          <a:p>
            <a:pPr marL="0" marR="0" lvl="0" indent="0" algn="l" rtl="0">
              <a:lnSpc>
                <a:spcPct val="100000"/>
              </a:lnSpc>
              <a:spcBef>
                <a:spcPts val="360"/>
              </a:spcBef>
              <a:spcAft>
                <a:spcPts val="0"/>
              </a:spcAft>
              <a:buClr>
                <a:schemeClr val="dk1"/>
              </a:buClr>
              <a:buSzPct val="25000"/>
              <a:buFont typeface="Calibri"/>
              <a:buNone/>
            </a:pPr>
            <a:r>
              <a:rPr lang="en-US" sz="1200" b="0" i="0" u="none" strike="noStrike" cap="none" baseline="0">
                <a:solidFill>
                  <a:schemeClr val="dk1"/>
                </a:solidFill>
                <a:latin typeface="Calibri"/>
                <a:ea typeface="Calibri"/>
                <a:cs typeface="Calibri"/>
                <a:sym typeface="Calibri"/>
              </a:rPr>
              <a:t>(Recommended – take a break here or before.)</a:t>
            </a:r>
          </a:p>
          <a:p>
            <a:pPr marL="0" marR="0" lvl="0" indent="0" algn="l" rtl="0">
              <a:spcBef>
                <a:spcPts val="360"/>
              </a:spcBef>
              <a:spcAft>
                <a:spcPts val="0"/>
              </a:spcAft>
              <a:buNone/>
            </a:pPr>
            <a:endParaRPr sz="1200" b="1" i="0" u="none" strike="noStrike" cap="none" baseline="0">
              <a:solidFill>
                <a:schemeClr val="dk1"/>
              </a:solidFill>
              <a:latin typeface="Calibri"/>
              <a:ea typeface="Calibri"/>
              <a:cs typeface="Calibri"/>
              <a:sym typeface="Calibri"/>
            </a:endParaRPr>
          </a:p>
        </p:txBody>
      </p:sp>
      <p:sp>
        <p:nvSpPr>
          <p:cNvPr id="752" name="Shape 752"/>
          <p:cNvSpPr txBox="1">
            <a:spLocks noGrp="1"/>
          </p:cNvSpPr>
          <p:nvPr>
            <p:ph type="sldNum" idx="12"/>
          </p:nvPr>
        </p:nvSpPr>
        <p:spPr>
          <a:xfrm>
            <a:off x="3970937" y="8829968"/>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n-US"/>
              <a:t> </a:t>
            </a:r>
          </a:p>
        </p:txBody>
      </p:sp>
    </p:spTree>
    <p:extLst>
      <p:ext uri="{BB962C8B-B14F-4D97-AF65-F5344CB8AC3E}">
        <p14:creationId xmlns:p14="http://schemas.microsoft.com/office/powerpoint/2010/main" val="115846471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Shape 76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767" name="Shape 767"/>
          <p:cNvSpPr txBox="1">
            <a:spLocks noGrp="1"/>
          </p:cNvSpPr>
          <p:nvPr>
            <p:ph type="body" idx="1"/>
          </p:nvPr>
        </p:nvSpPr>
        <p:spPr>
          <a:xfrm>
            <a:off x="701041" y="4415790"/>
            <a:ext cx="5608319" cy="4183379"/>
          </a:xfrm>
          <a:prstGeom prst="rect">
            <a:avLst/>
          </a:prstGeom>
          <a:noFill/>
          <a:ln>
            <a:noFill/>
          </a:ln>
        </p:spPr>
        <p:txBody>
          <a:bodyPr lIns="93175" tIns="46575" rIns="93175" bIns="46575"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baseline="0">
                <a:solidFill>
                  <a:schemeClr val="dk1"/>
                </a:solidFill>
                <a:latin typeface="Calibri"/>
                <a:ea typeface="Calibri"/>
                <a:cs typeface="Calibri"/>
                <a:sym typeface="Calibri"/>
              </a:rPr>
              <a:t>Facilitator</a:t>
            </a:r>
            <a:r>
              <a:rPr lang="en-US" sz="1200" b="0" i="0" u="none" strike="noStrike" cap="none" baseline="0">
                <a:solidFill>
                  <a:schemeClr val="dk1"/>
                </a:solidFill>
                <a:latin typeface="Calibri"/>
                <a:ea typeface="Calibri"/>
                <a:cs typeface="Calibri"/>
                <a:sym typeface="Calibri"/>
              </a:rPr>
              <a:t> leads participants back to the Rising Star Dashboard to Step 4 – monitor plan. </a:t>
            </a:r>
          </a:p>
          <a:p>
            <a:pPr marL="0" marR="0" lvl="0" indent="0" algn="l" rtl="0">
              <a:spcBef>
                <a:spcPts val="360"/>
              </a:spcBef>
              <a:spcAft>
                <a:spcPts val="0"/>
              </a:spcAft>
              <a:buNone/>
            </a:pPr>
            <a:endParaRPr sz="1200" b="0" i="0" u="none" strike="noStrike" cap="none" baseline="0">
              <a:solidFill>
                <a:schemeClr val="dk1"/>
              </a:solidFill>
              <a:latin typeface="Calibri"/>
              <a:ea typeface="Calibri"/>
              <a:cs typeface="Calibri"/>
              <a:sym typeface="Calibri"/>
            </a:endParaRPr>
          </a:p>
        </p:txBody>
      </p:sp>
      <p:sp>
        <p:nvSpPr>
          <p:cNvPr id="768" name="Shape 768"/>
          <p:cNvSpPr txBox="1">
            <a:spLocks noGrp="1"/>
          </p:cNvSpPr>
          <p:nvPr>
            <p:ph type="sldNum" idx="12"/>
          </p:nvPr>
        </p:nvSpPr>
        <p:spPr>
          <a:xfrm>
            <a:off x="3970937" y="8829968"/>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n-US"/>
              <a:t> </a:t>
            </a:r>
          </a:p>
        </p:txBody>
      </p:sp>
    </p:spTree>
    <p:extLst>
      <p:ext uri="{BB962C8B-B14F-4D97-AF65-F5344CB8AC3E}">
        <p14:creationId xmlns:p14="http://schemas.microsoft.com/office/powerpoint/2010/main" val="115425329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Shape 77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76" name="Shape 776"/>
          <p:cNvSpPr txBox="1">
            <a:spLocks noGrp="1"/>
          </p:cNvSpPr>
          <p:nvPr>
            <p:ph type="body" idx="1"/>
          </p:nvPr>
        </p:nvSpPr>
        <p:spPr>
          <a:xfrm>
            <a:off x="701041" y="4415790"/>
            <a:ext cx="5608319" cy="418337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1100" b="1" i="0" u="none" strike="noStrike" cap="none" baseline="0">
                <a:solidFill>
                  <a:schemeClr val="dk1"/>
                </a:solidFill>
                <a:latin typeface="Arial Narrow"/>
                <a:ea typeface="Arial Narrow"/>
                <a:cs typeface="Arial Narrow"/>
                <a:sym typeface="Arial Narrow"/>
              </a:rPr>
              <a:t>Facilitator </a:t>
            </a:r>
            <a:r>
              <a:rPr lang="en-US" sz="1100" b="0" i="0" u="none" strike="noStrike" cap="none" baseline="0">
                <a:solidFill>
                  <a:schemeClr val="dk1"/>
                </a:solidFill>
                <a:latin typeface="Arial Narrow"/>
                <a:ea typeface="Arial Narrow"/>
                <a:cs typeface="Arial Narrow"/>
                <a:sym typeface="Arial Narrow"/>
              </a:rPr>
              <a:t>asks participants to think strategically about monitoring implementation of targets in the district/school.</a:t>
            </a:r>
          </a:p>
          <a:p>
            <a:pPr marL="0" marR="0" lvl="0" indent="0" algn="l" rtl="0">
              <a:spcBef>
                <a:spcPts val="330"/>
              </a:spcBef>
              <a:spcAft>
                <a:spcPts val="0"/>
              </a:spcAft>
              <a:buNone/>
            </a:pPr>
            <a:endParaRPr sz="1100" b="0" i="0" u="none" strike="noStrike" cap="none" baseline="0">
              <a:solidFill>
                <a:schemeClr val="dk1"/>
              </a:solidFill>
              <a:latin typeface="Arial Narrow"/>
              <a:ea typeface="Arial Narrow"/>
              <a:cs typeface="Arial Narrow"/>
              <a:sym typeface="Arial Narrow"/>
            </a:endParaRPr>
          </a:p>
          <a:p>
            <a:pPr marL="0" marR="0" lvl="0" indent="0" algn="l" rtl="0">
              <a:spcBef>
                <a:spcPts val="330"/>
              </a:spcBef>
              <a:spcAft>
                <a:spcPts val="0"/>
              </a:spcAft>
              <a:buSzPct val="25000"/>
              <a:buNone/>
            </a:pPr>
            <a:r>
              <a:rPr lang="en-US" sz="1100" b="0" i="0" u="none" strike="noStrike" cap="none" baseline="0">
                <a:solidFill>
                  <a:schemeClr val="dk1"/>
                </a:solidFill>
                <a:latin typeface="Arial Narrow"/>
                <a:ea typeface="Arial Narrow"/>
                <a:cs typeface="Arial Narrow"/>
                <a:sym typeface="Arial Narrow"/>
              </a:rPr>
              <a:t>Reminder: Monitoring progress is a crucial part of every continuous improvement meeting. The meeting agenda and minutes template are designed to encourage this practice.  </a:t>
            </a:r>
          </a:p>
          <a:p>
            <a:pPr marL="0" marR="0" lvl="0" indent="0" algn="l" rtl="0">
              <a:spcBef>
                <a:spcPts val="330"/>
              </a:spcBef>
              <a:spcAft>
                <a:spcPts val="0"/>
              </a:spcAft>
              <a:buNone/>
            </a:pPr>
            <a:endParaRPr sz="1100" b="0" i="0" u="none" strike="noStrike" cap="none" baseline="0">
              <a:solidFill>
                <a:schemeClr val="dk1"/>
              </a:solidFill>
              <a:latin typeface="Arial Narrow"/>
              <a:ea typeface="Arial Narrow"/>
              <a:cs typeface="Arial Narrow"/>
              <a:sym typeface="Arial Narrow"/>
            </a:endParaRPr>
          </a:p>
          <a:p>
            <a:pPr marL="0" marR="0" lvl="0" indent="0" algn="l" rtl="0">
              <a:spcBef>
                <a:spcPts val="330"/>
              </a:spcBef>
              <a:spcAft>
                <a:spcPts val="0"/>
              </a:spcAft>
              <a:buSzPct val="25000"/>
              <a:buNone/>
            </a:pPr>
            <a:r>
              <a:rPr lang="en-US" sz="1100" b="1" i="0" u="none" strike="noStrike" cap="none" baseline="0">
                <a:solidFill>
                  <a:schemeClr val="dk1"/>
                </a:solidFill>
                <a:latin typeface="Arial Narrow"/>
                <a:ea typeface="Arial Narrow"/>
                <a:cs typeface="Arial Narrow"/>
                <a:sym typeface="Arial Narrow"/>
              </a:rPr>
              <a:t>Participants </a:t>
            </a:r>
            <a:r>
              <a:rPr lang="en-US" sz="1100" b="0" i="0" u="none" strike="noStrike" cap="none" baseline="0">
                <a:solidFill>
                  <a:schemeClr val="dk1"/>
                </a:solidFill>
                <a:latin typeface="Arial Narrow"/>
                <a:ea typeface="Arial Narrow"/>
                <a:cs typeface="Arial Narrow"/>
                <a:sym typeface="Arial Narrow"/>
              </a:rPr>
              <a:t>consider listed monitoring considerations that may be discussed in regard to specific objectives and tasks. </a:t>
            </a:r>
          </a:p>
          <a:p>
            <a:pPr marL="0" marR="0" lvl="0" indent="0" algn="l" rtl="0">
              <a:spcBef>
                <a:spcPts val="330"/>
              </a:spcBef>
              <a:spcAft>
                <a:spcPts val="0"/>
              </a:spcAft>
              <a:buNone/>
            </a:pPr>
            <a:endParaRPr sz="1100" b="0" i="0" u="none" strike="noStrike" cap="none" baseline="0">
              <a:solidFill>
                <a:schemeClr val="dk1"/>
              </a:solidFill>
              <a:latin typeface="Arial Narrow"/>
              <a:ea typeface="Arial Narrow"/>
              <a:cs typeface="Arial Narrow"/>
              <a:sym typeface="Arial Narrow"/>
            </a:endParaRPr>
          </a:p>
        </p:txBody>
      </p:sp>
      <p:sp>
        <p:nvSpPr>
          <p:cNvPr id="777" name="Shape 777"/>
          <p:cNvSpPr txBox="1">
            <a:spLocks noGrp="1"/>
          </p:cNvSpPr>
          <p:nvPr>
            <p:ph type="sldNum" idx="12"/>
          </p:nvPr>
        </p:nvSpPr>
        <p:spPr>
          <a:xfrm>
            <a:off x="3970937" y="8829968"/>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n-US"/>
              <a:t> </a:t>
            </a:r>
          </a:p>
        </p:txBody>
      </p:sp>
    </p:spTree>
    <p:extLst>
      <p:ext uri="{BB962C8B-B14F-4D97-AF65-F5344CB8AC3E}">
        <p14:creationId xmlns:p14="http://schemas.microsoft.com/office/powerpoint/2010/main" val="75529394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Shape 78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785" name="Shape 785"/>
          <p:cNvSpPr txBox="1">
            <a:spLocks noGrp="1"/>
          </p:cNvSpPr>
          <p:nvPr>
            <p:ph type="body" idx="1"/>
          </p:nvPr>
        </p:nvSpPr>
        <p:spPr>
          <a:xfrm>
            <a:off x="701041" y="4415790"/>
            <a:ext cx="5608319" cy="418337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1200" b="1" i="0" u="none" strike="noStrike" cap="none" baseline="0">
                <a:solidFill>
                  <a:schemeClr val="dk1"/>
                </a:solidFill>
                <a:latin typeface="Arial"/>
                <a:ea typeface="Arial"/>
                <a:cs typeface="Arial"/>
                <a:sym typeface="Arial"/>
              </a:rPr>
              <a:t>Facilitator </a:t>
            </a:r>
            <a:r>
              <a:rPr lang="en-US" sz="1200" b="0" i="0" u="none" strike="noStrike" cap="none" baseline="0">
                <a:solidFill>
                  <a:schemeClr val="dk1"/>
                </a:solidFill>
                <a:latin typeface="Arial"/>
                <a:ea typeface="Arial"/>
                <a:cs typeface="Arial"/>
                <a:sym typeface="Arial"/>
              </a:rPr>
              <a:t>reviews slide emphasizing monitoring for improvement, not compliance.</a:t>
            </a:r>
          </a:p>
        </p:txBody>
      </p:sp>
      <p:sp>
        <p:nvSpPr>
          <p:cNvPr id="786" name="Shape 786"/>
          <p:cNvSpPr txBox="1">
            <a:spLocks noGrp="1"/>
          </p:cNvSpPr>
          <p:nvPr>
            <p:ph type="ftr" idx="11"/>
          </p:nvPr>
        </p:nvSpPr>
        <p:spPr>
          <a:xfrm>
            <a:off x="1" y="8829968"/>
            <a:ext cx="3037839" cy="464819"/>
          </a:xfrm>
          <a:prstGeom prst="rect">
            <a:avLst/>
          </a:prstGeom>
          <a:noFill/>
          <a:ln>
            <a:noFill/>
          </a:ln>
        </p:spPr>
        <p:txBody>
          <a:bodyPr lIns="93175" tIns="46575" rIns="93175" bIns="46575" anchor="b" anchorCtr="0">
            <a:noAutofit/>
          </a:bodyPr>
          <a:lstStyle/>
          <a:p>
            <a:pPr marL="0" marR="0" lvl="0" indent="0" algn="l" rtl="0">
              <a:spcBef>
                <a:spcPts val="0"/>
              </a:spcBef>
              <a:spcAft>
                <a:spcPts val="0"/>
              </a:spcAft>
              <a:buSzPct val="25000"/>
              <a:buNone/>
            </a:pPr>
            <a:r>
              <a:rPr lang="en-US" sz="1200" b="0" i="0" u="none" strike="noStrike" cap="none" baseline="0">
                <a:solidFill>
                  <a:srgbClr val="000000"/>
                </a:solidFill>
                <a:latin typeface="Arial"/>
                <a:ea typeface="Arial"/>
                <a:cs typeface="Arial"/>
                <a:sym typeface="Arial"/>
              </a:rPr>
              <a:t>Content contained is licensed under a Creative Commons Attribution-ShareAlike 3.0 Unported License</a:t>
            </a:r>
          </a:p>
        </p:txBody>
      </p:sp>
      <p:sp>
        <p:nvSpPr>
          <p:cNvPr id="787" name="Shape 787"/>
          <p:cNvSpPr txBox="1">
            <a:spLocks noGrp="1"/>
          </p:cNvSpPr>
          <p:nvPr>
            <p:ph type="sldNum" idx="12"/>
          </p:nvPr>
        </p:nvSpPr>
        <p:spPr>
          <a:xfrm>
            <a:off x="3970937" y="8829968"/>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n-US"/>
              <a:t> </a:t>
            </a:r>
          </a:p>
        </p:txBody>
      </p:sp>
    </p:spTree>
    <p:extLst>
      <p:ext uri="{BB962C8B-B14F-4D97-AF65-F5344CB8AC3E}">
        <p14:creationId xmlns:p14="http://schemas.microsoft.com/office/powerpoint/2010/main" val="162476264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Shape 79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795" name="Shape 795"/>
          <p:cNvSpPr txBox="1">
            <a:spLocks noGrp="1"/>
          </p:cNvSpPr>
          <p:nvPr>
            <p:ph type="body" idx="1"/>
          </p:nvPr>
        </p:nvSpPr>
        <p:spPr>
          <a:xfrm>
            <a:off x="701041" y="4415790"/>
            <a:ext cx="5608319" cy="4183379"/>
          </a:xfrm>
          <a:prstGeom prst="rect">
            <a:avLst/>
          </a:prstGeom>
          <a:noFill/>
          <a:ln>
            <a:noFill/>
          </a:ln>
        </p:spPr>
        <p:txBody>
          <a:bodyPr lIns="93175" tIns="46575" rIns="93175" bIns="4657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1" i="0" u="none" strike="noStrike" cap="none" baseline="0">
                <a:solidFill>
                  <a:schemeClr val="dk1"/>
                </a:solidFill>
                <a:latin typeface="Arial"/>
                <a:ea typeface="Arial"/>
                <a:cs typeface="Arial"/>
                <a:sym typeface="Arial"/>
              </a:rPr>
              <a:t>Facilitator </a:t>
            </a:r>
            <a:r>
              <a:rPr lang="en-US" sz="1200" b="0" i="0" u="none" strike="noStrike" cap="none" baseline="0">
                <a:solidFill>
                  <a:schemeClr val="dk1"/>
                </a:solidFill>
                <a:latin typeface="Arial"/>
                <a:ea typeface="Arial"/>
                <a:cs typeface="Arial"/>
                <a:sym typeface="Arial"/>
              </a:rPr>
              <a:t>reviews slide, emphasizing monitoring for improvement, not compliance.</a:t>
            </a:r>
          </a:p>
          <a:p>
            <a:pPr marL="0" marR="0" lvl="0" indent="0" algn="l" rtl="0">
              <a:lnSpc>
                <a:spcPct val="100000"/>
              </a:lnSpc>
              <a:spcBef>
                <a:spcPts val="360"/>
              </a:spcBef>
              <a:spcAft>
                <a:spcPts val="0"/>
              </a:spcAft>
              <a:buClr>
                <a:schemeClr val="dk1"/>
              </a:buClr>
              <a:buFont typeface="Calibri"/>
              <a:buNone/>
            </a:pPr>
            <a:endParaRPr sz="1200" b="0" i="0" u="none" strike="noStrike" cap="none" baseline="0">
              <a:solidFill>
                <a:schemeClr val="dk1"/>
              </a:solidFill>
              <a:latin typeface="Arial"/>
              <a:ea typeface="Arial"/>
              <a:cs typeface="Arial"/>
              <a:sym typeface="Arial"/>
            </a:endParaRPr>
          </a:p>
          <a:p>
            <a:pPr marL="0" marR="0" lvl="0" indent="0" algn="l" rtl="0">
              <a:lnSpc>
                <a:spcPct val="100000"/>
              </a:lnSpc>
              <a:spcBef>
                <a:spcPts val="360"/>
              </a:spcBef>
              <a:spcAft>
                <a:spcPts val="0"/>
              </a:spcAft>
              <a:buClr>
                <a:schemeClr val="dk1"/>
              </a:buClr>
              <a:buSzPct val="25000"/>
              <a:buFont typeface="Arial"/>
              <a:buNone/>
            </a:pPr>
            <a:r>
              <a:rPr lang="en-US" sz="1200" b="0" i="0" u="none" strike="noStrike" cap="none" baseline="0">
                <a:solidFill>
                  <a:schemeClr val="dk1"/>
                </a:solidFill>
                <a:latin typeface="Arial"/>
                <a:ea typeface="Arial"/>
                <a:cs typeface="Arial"/>
                <a:sym typeface="Arial"/>
              </a:rPr>
              <a:t>Reminder: Just as it was important to distinguish what continuous improvement planning “is” and “is not,” the characteristics of mentoring of this process correspond accordingly.</a:t>
            </a:r>
          </a:p>
          <a:p>
            <a:pPr marL="0" marR="0" lvl="0" indent="0" algn="l" rtl="0">
              <a:lnSpc>
                <a:spcPct val="100000"/>
              </a:lnSpc>
              <a:spcBef>
                <a:spcPts val="360"/>
              </a:spcBef>
              <a:spcAft>
                <a:spcPts val="0"/>
              </a:spcAft>
              <a:buClr>
                <a:schemeClr val="dk1"/>
              </a:buClr>
              <a:buFont typeface="Calibri"/>
              <a:buNone/>
            </a:pPr>
            <a:endParaRPr sz="1200" b="1" i="0" u="none" strike="noStrike" cap="none" baseline="0">
              <a:solidFill>
                <a:schemeClr val="dk1"/>
              </a:solidFill>
              <a:latin typeface="Arial"/>
              <a:ea typeface="Arial"/>
              <a:cs typeface="Arial"/>
              <a:sym typeface="Arial"/>
            </a:endParaRPr>
          </a:p>
        </p:txBody>
      </p:sp>
      <p:sp>
        <p:nvSpPr>
          <p:cNvPr id="796" name="Shape 796"/>
          <p:cNvSpPr txBox="1">
            <a:spLocks noGrp="1"/>
          </p:cNvSpPr>
          <p:nvPr>
            <p:ph type="ftr" idx="11"/>
          </p:nvPr>
        </p:nvSpPr>
        <p:spPr>
          <a:xfrm>
            <a:off x="1" y="8829968"/>
            <a:ext cx="3037839" cy="464819"/>
          </a:xfrm>
          <a:prstGeom prst="rect">
            <a:avLst/>
          </a:prstGeom>
          <a:noFill/>
          <a:ln>
            <a:noFill/>
          </a:ln>
        </p:spPr>
        <p:txBody>
          <a:bodyPr lIns="93175" tIns="46575" rIns="93175" bIns="46575" anchor="b" anchorCtr="0">
            <a:noAutofit/>
          </a:bodyPr>
          <a:lstStyle/>
          <a:p>
            <a:pPr marL="0" marR="0" lvl="0" indent="0" algn="l" rtl="0">
              <a:spcBef>
                <a:spcPts val="0"/>
              </a:spcBef>
              <a:spcAft>
                <a:spcPts val="0"/>
              </a:spcAft>
              <a:buSzPct val="25000"/>
              <a:buNone/>
            </a:pPr>
            <a:r>
              <a:rPr lang="en-US" sz="1200" b="0" i="0" u="none" strike="noStrike" cap="none" baseline="0">
                <a:solidFill>
                  <a:srgbClr val="000000"/>
                </a:solidFill>
                <a:latin typeface="Arial"/>
                <a:ea typeface="Arial"/>
                <a:cs typeface="Arial"/>
                <a:sym typeface="Arial"/>
              </a:rPr>
              <a:t>Content contained is licensed under a Creative Commons Attribution-ShareAlike 3.0 Unported License</a:t>
            </a:r>
          </a:p>
        </p:txBody>
      </p:sp>
      <p:sp>
        <p:nvSpPr>
          <p:cNvPr id="797" name="Shape 797"/>
          <p:cNvSpPr txBox="1">
            <a:spLocks noGrp="1"/>
          </p:cNvSpPr>
          <p:nvPr>
            <p:ph type="sldNum" idx="12"/>
          </p:nvPr>
        </p:nvSpPr>
        <p:spPr>
          <a:xfrm>
            <a:off x="3970937" y="8829968"/>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n-US"/>
              <a:t> </a:t>
            </a:r>
          </a:p>
        </p:txBody>
      </p:sp>
    </p:spTree>
    <p:extLst>
      <p:ext uri="{BB962C8B-B14F-4D97-AF65-F5344CB8AC3E}">
        <p14:creationId xmlns:p14="http://schemas.microsoft.com/office/powerpoint/2010/main" val="178851464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Shape 80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805" name="Shape 805"/>
          <p:cNvSpPr txBox="1">
            <a:spLocks noGrp="1"/>
          </p:cNvSpPr>
          <p:nvPr>
            <p:ph type="body" idx="1"/>
          </p:nvPr>
        </p:nvSpPr>
        <p:spPr>
          <a:xfrm>
            <a:off x="701041" y="4415790"/>
            <a:ext cx="5608319" cy="4183379"/>
          </a:xfrm>
          <a:prstGeom prst="rect">
            <a:avLst/>
          </a:prstGeom>
          <a:noFill/>
          <a:ln>
            <a:noFill/>
          </a:ln>
        </p:spPr>
        <p:txBody>
          <a:bodyPr lIns="93175" tIns="46575" rIns="93175" bIns="46575"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baseline="0" dirty="0">
                <a:solidFill>
                  <a:schemeClr val="dk1"/>
                </a:solidFill>
                <a:latin typeface="Calibri"/>
                <a:ea typeface="Calibri"/>
                <a:cs typeface="Calibri"/>
                <a:sym typeface="Calibri"/>
              </a:rPr>
              <a:t>(This slide combines content of last two slides, to provide visual reference during reflections.)</a:t>
            </a:r>
          </a:p>
          <a:p>
            <a:pPr marL="0" marR="0" lvl="0" indent="0" algn="l" rtl="0">
              <a:lnSpc>
                <a:spcPct val="100000"/>
              </a:lnSpc>
              <a:spcBef>
                <a:spcPts val="360"/>
              </a:spcBef>
              <a:spcAft>
                <a:spcPts val="0"/>
              </a:spcAft>
              <a:buClr>
                <a:schemeClr val="dk1"/>
              </a:buClr>
              <a:buFont typeface="Calibri"/>
              <a:buNone/>
            </a:pPr>
            <a:endParaRPr sz="1200" b="0" i="0" u="none" strike="noStrike" cap="none" baseline="0" dirty="0">
              <a:solidFill>
                <a:schemeClr val="dk1"/>
              </a:solidFill>
              <a:latin typeface="Calibri"/>
              <a:ea typeface="Calibri"/>
              <a:cs typeface="Calibri"/>
              <a:sym typeface="Calibri"/>
            </a:endParaRPr>
          </a:p>
          <a:p>
            <a:pPr marL="0" marR="0" lvl="0" indent="0" algn="l" rtl="0">
              <a:lnSpc>
                <a:spcPct val="100000"/>
              </a:lnSpc>
              <a:spcBef>
                <a:spcPts val="360"/>
              </a:spcBef>
              <a:spcAft>
                <a:spcPts val="0"/>
              </a:spcAft>
              <a:buClr>
                <a:schemeClr val="dk1"/>
              </a:buClr>
              <a:buSzPct val="25000"/>
              <a:buFont typeface="Calibri"/>
              <a:buNone/>
            </a:pPr>
            <a:r>
              <a:rPr lang="en-US" sz="1200" b="1" i="0" u="none" strike="noStrike" cap="none" baseline="0" dirty="0">
                <a:solidFill>
                  <a:schemeClr val="dk1"/>
                </a:solidFill>
                <a:latin typeface="Calibri"/>
                <a:ea typeface="Calibri"/>
                <a:cs typeface="Calibri"/>
                <a:sym typeface="Calibri"/>
              </a:rPr>
              <a:t>Facilitator </a:t>
            </a:r>
            <a:r>
              <a:rPr lang="en-US" sz="1200" b="0" i="0" u="none" strike="noStrike" cap="none" baseline="0" dirty="0">
                <a:solidFill>
                  <a:schemeClr val="dk1"/>
                </a:solidFill>
                <a:latin typeface="Calibri"/>
                <a:ea typeface="Calibri"/>
                <a:cs typeface="Calibri"/>
                <a:sym typeface="Calibri"/>
              </a:rPr>
              <a:t>refers participants to Training Takeaway Handout.</a:t>
            </a:r>
          </a:p>
          <a:p>
            <a:pPr marL="0" marR="0" lvl="0" indent="0" algn="l" rtl="0">
              <a:lnSpc>
                <a:spcPct val="100000"/>
              </a:lnSpc>
              <a:spcBef>
                <a:spcPts val="360"/>
              </a:spcBef>
              <a:spcAft>
                <a:spcPts val="0"/>
              </a:spcAft>
              <a:buClr>
                <a:schemeClr val="dk1"/>
              </a:buClr>
              <a:buSzPct val="25000"/>
              <a:buFont typeface="Calibri"/>
              <a:buNone/>
            </a:pPr>
            <a:r>
              <a:rPr lang="en-US" sz="1200" b="1" i="0" u="none" strike="noStrike" cap="none" baseline="0" dirty="0">
                <a:solidFill>
                  <a:schemeClr val="dk1"/>
                </a:solidFill>
                <a:latin typeface="Calibri"/>
                <a:ea typeface="Calibri"/>
                <a:cs typeface="Calibri"/>
                <a:sym typeface="Calibri"/>
              </a:rPr>
              <a:t>Participants</a:t>
            </a:r>
            <a:r>
              <a:rPr lang="en-US" sz="1200" b="0" i="0" u="none" strike="noStrike" cap="none" baseline="0" dirty="0">
                <a:solidFill>
                  <a:schemeClr val="dk1"/>
                </a:solidFill>
                <a:latin typeface="Calibri"/>
                <a:ea typeface="Calibri"/>
                <a:cs typeface="Calibri"/>
                <a:sym typeface="Calibri"/>
              </a:rPr>
              <a:t> record notes and reflections on Step 4 – monitor plan.</a:t>
            </a:r>
          </a:p>
          <a:p>
            <a:pPr marL="0" marR="0" lvl="0" indent="0" algn="l" rtl="0">
              <a:spcBef>
                <a:spcPts val="360"/>
              </a:spcBef>
              <a:spcAft>
                <a:spcPts val="0"/>
              </a:spcAft>
              <a:buNone/>
            </a:pPr>
            <a:endParaRPr sz="1200" b="0" i="0" u="none" strike="noStrike" cap="none" baseline="0" dirty="0">
              <a:solidFill>
                <a:schemeClr val="dk1"/>
              </a:solidFill>
              <a:latin typeface="Calibri"/>
              <a:ea typeface="Calibri"/>
              <a:cs typeface="Calibri"/>
              <a:sym typeface="Calibri"/>
            </a:endParaRPr>
          </a:p>
        </p:txBody>
      </p:sp>
      <p:sp>
        <p:nvSpPr>
          <p:cNvPr id="806" name="Shape 806"/>
          <p:cNvSpPr txBox="1">
            <a:spLocks noGrp="1"/>
          </p:cNvSpPr>
          <p:nvPr>
            <p:ph type="sldNum" idx="12"/>
          </p:nvPr>
        </p:nvSpPr>
        <p:spPr>
          <a:xfrm>
            <a:off x="3970937" y="8829968"/>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n-US"/>
              <a:t> </a:t>
            </a:r>
          </a:p>
        </p:txBody>
      </p:sp>
    </p:spTree>
    <p:extLst>
      <p:ext uri="{BB962C8B-B14F-4D97-AF65-F5344CB8AC3E}">
        <p14:creationId xmlns:p14="http://schemas.microsoft.com/office/powerpoint/2010/main" val="188465896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Shape 81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813" name="Shape 813"/>
          <p:cNvSpPr txBox="1">
            <a:spLocks noGrp="1"/>
          </p:cNvSpPr>
          <p:nvPr>
            <p:ph type="body" idx="1"/>
          </p:nvPr>
        </p:nvSpPr>
        <p:spPr>
          <a:xfrm>
            <a:off x="701041" y="4415790"/>
            <a:ext cx="5608319" cy="418337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1200" b="1" i="0" u="none" strike="noStrike" cap="none" baseline="0">
                <a:solidFill>
                  <a:schemeClr val="dk1"/>
                </a:solidFill>
                <a:latin typeface="Calibri"/>
                <a:ea typeface="Calibri"/>
                <a:cs typeface="Calibri"/>
                <a:sym typeface="Calibri"/>
              </a:rPr>
              <a:t>Facilitator </a:t>
            </a:r>
            <a:r>
              <a:rPr lang="en-US" sz="1200" b="0" i="0" u="none" strike="noStrike" cap="none" baseline="0">
                <a:solidFill>
                  <a:schemeClr val="dk1"/>
                </a:solidFill>
                <a:latin typeface="Calibri"/>
                <a:ea typeface="Calibri"/>
                <a:cs typeface="Calibri"/>
                <a:sym typeface="Calibri"/>
              </a:rPr>
              <a:t>overviews steps to monitor a Rising Star plan.</a:t>
            </a:r>
          </a:p>
          <a:p>
            <a:pPr marL="0" marR="0" lvl="0" indent="0" algn="l" rtl="0">
              <a:spcBef>
                <a:spcPts val="360"/>
              </a:spcBef>
              <a:spcAft>
                <a:spcPts val="0"/>
              </a:spcAft>
              <a:buSzPct val="25000"/>
              <a:buNone/>
            </a:pPr>
            <a:r>
              <a:rPr lang="en-US" sz="1200" b="0" i="0" u="none" strike="noStrike" cap="none" baseline="0">
                <a:solidFill>
                  <a:schemeClr val="dk1"/>
                </a:solidFill>
                <a:latin typeface="Calibri"/>
                <a:ea typeface="Calibri"/>
                <a:cs typeface="Calibri"/>
                <a:sym typeface="Calibri"/>
              </a:rPr>
              <a:t>Reminder: Continuous improvement is an ongoing process, and when an objective is met, new priorities are chosen.</a:t>
            </a:r>
          </a:p>
        </p:txBody>
      </p:sp>
      <p:sp>
        <p:nvSpPr>
          <p:cNvPr id="814" name="Shape 814"/>
          <p:cNvSpPr txBox="1">
            <a:spLocks noGrp="1"/>
          </p:cNvSpPr>
          <p:nvPr>
            <p:ph type="ftr" idx="11"/>
          </p:nvPr>
        </p:nvSpPr>
        <p:spPr>
          <a:xfrm>
            <a:off x="1" y="8829968"/>
            <a:ext cx="3037839" cy="464819"/>
          </a:xfrm>
          <a:prstGeom prst="rect">
            <a:avLst/>
          </a:prstGeom>
          <a:noFill/>
          <a:ln>
            <a:noFill/>
          </a:ln>
        </p:spPr>
        <p:txBody>
          <a:bodyPr lIns="93175" tIns="46575" rIns="93175" bIns="46575" anchor="b"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Arial"/>
                <a:ea typeface="Arial"/>
                <a:cs typeface="Arial"/>
                <a:sym typeface="Arial"/>
              </a:rPr>
              <a:t>Content contained is licensed under a Creative Commons Attribution-ShareAlike 3.0 Unported License</a:t>
            </a:r>
          </a:p>
        </p:txBody>
      </p:sp>
      <p:sp>
        <p:nvSpPr>
          <p:cNvPr id="815" name="Shape 815"/>
          <p:cNvSpPr txBox="1">
            <a:spLocks noGrp="1"/>
          </p:cNvSpPr>
          <p:nvPr>
            <p:ph type="sldNum" idx="12"/>
          </p:nvPr>
        </p:nvSpPr>
        <p:spPr>
          <a:xfrm>
            <a:off x="3970937" y="8829968"/>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n-US"/>
              <a:t> </a:t>
            </a:r>
          </a:p>
        </p:txBody>
      </p:sp>
    </p:spTree>
    <p:extLst>
      <p:ext uri="{BB962C8B-B14F-4D97-AF65-F5344CB8AC3E}">
        <p14:creationId xmlns:p14="http://schemas.microsoft.com/office/powerpoint/2010/main" val="153323185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Shape 82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822" name="Shape 822"/>
          <p:cNvSpPr txBox="1">
            <a:spLocks noGrp="1"/>
          </p:cNvSpPr>
          <p:nvPr>
            <p:ph type="body" idx="1"/>
          </p:nvPr>
        </p:nvSpPr>
        <p:spPr>
          <a:xfrm>
            <a:off x="701041" y="4415790"/>
            <a:ext cx="5608319" cy="418337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1200" b="1" i="0" u="none" strike="noStrike" cap="none" baseline="0">
                <a:solidFill>
                  <a:schemeClr val="dk1"/>
                </a:solidFill>
                <a:latin typeface="Calibri"/>
                <a:ea typeface="Calibri"/>
                <a:cs typeface="Calibri"/>
                <a:sym typeface="Calibri"/>
              </a:rPr>
              <a:t>Facilitator: </a:t>
            </a:r>
            <a:r>
              <a:rPr lang="en-US" sz="1200" b="0" i="0" u="none" strike="noStrike" cap="none" baseline="0">
                <a:solidFill>
                  <a:schemeClr val="dk1"/>
                </a:solidFill>
                <a:latin typeface="Calibri"/>
                <a:ea typeface="Calibri"/>
                <a:cs typeface="Calibri"/>
                <a:sym typeface="Calibri"/>
              </a:rPr>
              <a:t>Refer participants to chart paper used to create tasks.</a:t>
            </a:r>
          </a:p>
          <a:p>
            <a:pPr marL="0" marR="0" lvl="0" indent="0" algn="l" rtl="0">
              <a:spcBef>
                <a:spcPts val="360"/>
              </a:spcBef>
              <a:spcAft>
                <a:spcPts val="0"/>
              </a:spcAft>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1" i="0" u="none" strike="noStrike" cap="none" baseline="0">
                <a:solidFill>
                  <a:schemeClr val="dk1"/>
                </a:solidFill>
                <a:latin typeface="Calibri"/>
                <a:ea typeface="Calibri"/>
                <a:cs typeface="Calibri"/>
                <a:sym typeface="Calibri"/>
              </a:rPr>
              <a:t>Participants: </a:t>
            </a:r>
            <a:r>
              <a:rPr lang="en-US" sz="1200" b="0" i="0" u="none" strike="noStrike" cap="none" baseline="0">
                <a:solidFill>
                  <a:schemeClr val="dk1"/>
                </a:solidFill>
                <a:latin typeface="Calibri"/>
                <a:ea typeface="Calibri"/>
                <a:cs typeface="Calibri"/>
                <a:sym typeface="Calibri"/>
              </a:rPr>
              <a:t>Follow prompts on the screen and record thoughts on the Training Takeaway Handout.</a:t>
            </a:r>
          </a:p>
          <a:p>
            <a:pPr marL="0" marR="0" lvl="0" indent="0" algn="l" rtl="0">
              <a:spcBef>
                <a:spcPts val="360"/>
              </a:spcBef>
              <a:spcAft>
                <a:spcPts val="0"/>
              </a:spcAft>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0" i="0" u="none" strike="noStrike" cap="none" baseline="0">
                <a:solidFill>
                  <a:schemeClr val="dk1"/>
                </a:solidFill>
                <a:latin typeface="Calibri"/>
                <a:ea typeface="Calibri"/>
                <a:cs typeface="Calibri"/>
                <a:sym typeface="Calibri"/>
              </a:rPr>
              <a:t>(Participants will not use the Rising Star platform for this step during the training.)</a:t>
            </a:r>
          </a:p>
        </p:txBody>
      </p:sp>
      <p:sp>
        <p:nvSpPr>
          <p:cNvPr id="823" name="Shape 823"/>
          <p:cNvSpPr txBox="1">
            <a:spLocks noGrp="1"/>
          </p:cNvSpPr>
          <p:nvPr>
            <p:ph type="ftr" idx="11"/>
          </p:nvPr>
        </p:nvSpPr>
        <p:spPr>
          <a:xfrm>
            <a:off x="1" y="8829968"/>
            <a:ext cx="3037839" cy="464819"/>
          </a:xfrm>
          <a:prstGeom prst="rect">
            <a:avLst/>
          </a:prstGeom>
          <a:noFill/>
          <a:ln>
            <a:noFill/>
          </a:ln>
        </p:spPr>
        <p:txBody>
          <a:bodyPr lIns="93175" tIns="46575" rIns="93175" bIns="46575" anchor="b"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Arial"/>
                <a:ea typeface="Arial"/>
                <a:cs typeface="Arial"/>
                <a:sym typeface="Arial"/>
              </a:rPr>
              <a:t>Content contained is licensed under a Creative Commons Attribution-ShareAlike 3.0 Unported License</a:t>
            </a:r>
          </a:p>
        </p:txBody>
      </p:sp>
      <p:sp>
        <p:nvSpPr>
          <p:cNvPr id="824" name="Shape 824"/>
          <p:cNvSpPr txBox="1">
            <a:spLocks noGrp="1"/>
          </p:cNvSpPr>
          <p:nvPr>
            <p:ph type="sldNum" idx="12"/>
          </p:nvPr>
        </p:nvSpPr>
        <p:spPr>
          <a:xfrm>
            <a:off x="3970937" y="8829968"/>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n-US"/>
              <a:t> </a:t>
            </a:r>
          </a:p>
        </p:txBody>
      </p:sp>
    </p:spTree>
    <p:extLst>
      <p:ext uri="{BB962C8B-B14F-4D97-AF65-F5344CB8AC3E}">
        <p14:creationId xmlns:p14="http://schemas.microsoft.com/office/powerpoint/2010/main" val="174641572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Shape 83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839" name="Shape 839"/>
          <p:cNvSpPr txBox="1">
            <a:spLocks noGrp="1"/>
          </p:cNvSpPr>
          <p:nvPr>
            <p:ph type="body" idx="1"/>
          </p:nvPr>
        </p:nvSpPr>
        <p:spPr>
          <a:xfrm>
            <a:off x="701041" y="4415790"/>
            <a:ext cx="5608319" cy="418337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1200" b="1" i="0" u="none" strike="noStrike" cap="none" baseline="0" dirty="0" smtClean="0">
                <a:solidFill>
                  <a:schemeClr val="dk1"/>
                </a:solidFill>
                <a:latin typeface="Calibri"/>
                <a:ea typeface="Calibri"/>
                <a:cs typeface="Calibri"/>
                <a:sym typeface="Calibri"/>
              </a:rPr>
              <a:t>Facilitator </a:t>
            </a:r>
            <a:r>
              <a:rPr lang="en-US" sz="1200" b="0" i="0" u="none" strike="noStrike" cap="none" baseline="0" dirty="0" smtClean="0">
                <a:solidFill>
                  <a:schemeClr val="dk1"/>
                </a:solidFill>
                <a:latin typeface="Calibri"/>
                <a:ea typeface="Calibri"/>
                <a:cs typeface="Calibri"/>
                <a:sym typeface="Calibri"/>
              </a:rPr>
              <a:t>points </a:t>
            </a:r>
            <a:r>
              <a:rPr lang="en-US" sz="1200" b="0" i="0" u="none" strike="noStrike" cap="none" baseline="0" dirty="0">
                <a:solidFill>
                  <a:schemeClr val="dk1"/>
                </a:solidFill>
                <a:latin typeface="Calibri"/>
                <a:ea typeface="Calibri"/>
                <a:cs typeface="Calibri"/>
                <a:sym typeface="Calibri"/>
              </a:rPr>
              <a:t>out features of monitoring page and color coding to easily track tasks in plan</a:t>
            </a:r>
            <a:r>
              <a:rPr lang="en-US" sz="1200" b="0" i="0" u="none" strike="noStrike" cap="none" baseline="0" dirty="0" smtClean="0">
                <a:solidFill>
                  <a:schemeClr val="dk1"/>
                </a:solidFill>
                <a:latin typeface="Calibri"/>
                <a:ea typeface="Calibri"/>
                <a:cs typeface="Calibri"/>
                <a:sym typeface="Calibri"/>
              </a:rPr>
              <a:t>. Facilitator should go to IIRC and point out the monitoring coloring code system.  This slide is a prompt for the facilitator.  </a:t>
            </a: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360"/>
              </a:spcBef>
              <a:spcAft>
                <a:spcPts val="0"/>
              </a:spcAft>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1" i="0" u="none" strike="noStrike" cap="none" baseline="0" dirty="0">
                <a:solidFill>
                  <a:schemeClr val="dk1"/>
                </a:solidFill>
                <a:latin typeface="Calibri"/>
                <a:ea typeface="Calibri"/>
                <a:cs typeface="Calibri"/>
                <a:sym typeface="Calibri"/>
              </a:rPr>
              <a:t>Participants</a:t>
            </a:r>
            <a:r>
              <a:rPr lang="en-US" sz="1200" b="0" i="0" u="none" strike="noStrike" cap="none" baseline="0" dirty="0">
                <a:solidFill>
                  <a:schemeClr val="dk1"/>
                </a:solidFill>
                <a:latin typeface="Calibri"/>
                <a:ea typeface="Calibri"/>
                <a:cs typeface="Calibri"/>
                <a:sym typeface="Calibri"/>
              </a:rPr>
              <a:t> explore this section of Rising </a:t>
            </a:r>
            <a:r>
              <a:rPr lang="en-US" sz="1200" b="0" i="0" u="none" strike="noStrike" cap="none" baseline="0" dirty="0" smtClean="0">
                <a:solidFill>
                  <a:schemeClr val="dk1"/>
                </a:solidFill>
                <a:latin typeface="Calibri"/>
                <a:ea typeface="Calibri"/>
                <a:cs typeface="Calibri"/>
                <a:sym typeface="Calibri"/>
              </a:rPr>
              <a:t>Star.</a:t>
            </a:r>
            <a:endParaRPr lang="en-US" sz="1200" b="0" i="0" u="none" strike="noStrike" cap="none" baseline="0" dirty="0">
              <a:solidFill>
                <a:schemeClr val="dk1"/>
              </a:solidFill>
              <a:latin typeface="Calibri"/>
              <a:ea typeface="Calibri"/>
              <a:cs typeface="Calibri"/>
              <a:sym typeface="Calibri"/>
            </a:endParaRPr>
          </a:p>
        </p:txBody>
      </p:sp>
      <p:sp>
        <p:nvSpPr>
          <p:cNvPr id="840" name="Shape 840"/>
          <p:cNvSpPr txBox="1">
            <a:spLocks noGrp="1"/>
          </p:cNvSpPr>
          <p:nvPr>
            <p:ph type="sldNum" idx="12"/>
          </p:nvPr>
        </p:nvSpPr>
        <p:spPr>
          <a:xfrm>
            <a:off x="3970937" y="8829968"/>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n-US"/>
              <a:t> </a:t>
            </a:r>
          </a:p>
        </p:txBody>
      </p:sp>
    </p:spTree>
    <p:extLst>
      <p:ext uri="{BB962C8B-B14F-4D97-AF65-F5344CB8AC3E}">
        <p14:creationId xmlns:p14="http://schemas.microsoft.com/office/powerpoint/2010/main" val="876073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49" name="Shape 149"/>
          <p:cNvSpPr txBox="1">
            <a:spLocks noGrp="1"/>
          </p:cNvSpPr>
          <p:nvPr>
            <p:ph type="body" idx="1"/>
          </p:nvPr>
        </p:nvSpPr>
        <p:spPr>
          <a:xfrm>
            <a:off x="701041" y="4415790"/>
            <a:ext cx="5608319" cy="4183379"/>
          </a:xfrm>
          <a:prstGeom prst="rect">
            <a:avLst/>
          </a:prstGeom>
          <a:noFill/>
          <a:ln>
            <a:noFill/>
          </a:ln>
        </p:spPr>
        <p:txBody>
          <a:bodyPr lIns="93175" tIns="46575" rIns="93175" bIns="46575"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baseline="0">
                <a:solidFill>
                  <a:schemeClr val="dk1"/>
                </a:solidFill>
                <a:latin typeface="Calibri"/>
                <a:ea typeface="Calibri"/>
                <a:cs typeface="Calibri"/>
                <a:sym typeface="Calibri"/>
              </a:rPr>
              <a:t>Facilitator </a:t>
            </a:r>
            <a:r>
              <a:rPr lang="en-US" sz="1200" b="0" i="0" u="none" strike="noStrike" cap="none" baseline="0">
                <a:solidFill>
                  <a:schemeClr val="dk1"/>
                </a:solidFill>
                <a:latin typeface="Calibri"/>
                <a:ea typeface="Calibri"/>
                <a:cs typeface="Calibri"/>
                <a:sym typeface="Calibri"/>
              </a:rPr>
              <a:t>introduces norms.  He/she may ask a negative polling question, “Is there anyone who cannot live with these norms?” </a:t>
            </a:r>
          </a:p>
          <a:p>
            <a:pPr marL="0" marR="0" lvl="0" indent="0" algn="l" rtl="0">
              <a:spcBef>
                <a:spcPts val="360"/>
              </a:spcBef>
              <a:spcAft>
                <a:spcPts val="0"/>
              </a:spcAft>
              <a:buNone/>
            </a:pPr>
            <a:endParaRPr sz="1200" b="0" i="0" u="none" strike="noStrike" cap="none" baseline="0">
              <a:solidFill>
                <a:schemeClr val="dk1"/>
              </a:solidFill>
              <a:latin typeface="Calibri"/>
              <a:ea typeface="Calibri"/>
              <a:cs typeface="Calibri"/>
              <a:sym typeface="Calibri"/>
            </a:endParaRPr>
          </a:p>
        </p:txBody>
      </p:sp>
      <p:sp>
        <p:nvSpPr>
          <p:cNvPr id="150" name="Shape 150"/>
          <p:cNvSpPr txBox="1">
            <a:spLocks noGrp="1"/>
          </p:cNvSpPr>
          <p:nvPr>
            <p:ph type="ftr" idx="11"/>
          </p:nvPr>
        </p:nvSpPr>
        <p:spPr>
          <a:xfrm>
            <a:off x="1" y="8829968"/>
            <a:ext cx="3037839" cy="464819"/>
          </a:xfrm>
          <a:prstGeom prst="rect">
            <a:avLst/>
          </a:prstGeom>
          <a:noFill/>
          <a:ln>
            <a:noFill/>
          </a:ln>
        </p:spPr>
        <p:txBody>
          <a:bodyPr lIns="93175" tIns="46575" rIns="93175" bIns="46575" anchor="b"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Arial"/>
                <a:ea typeface="Arial"/>
                <a:cs typeface="Arial"/>
                <a:sym typeface="Arial"/>
              </a:rPr>
              <a:t>Content contained is licensed under a Creative Commons Attribution-ShareAlike 3.0 Unported License</a:t>
            </a:r>
          </a:p>
        </p:txBody>
      </p:sp>
      <p:sp>
        <p:nvSpPr>
          <p:cNvPr id="151" name="Shape 151"/>
          <p:cNvSpPr txBox="1">
            <a:spLocks noGrp="1"/>
          </p:cNvSpPr>
          <p:nvPr>
            <p:ph type="sldNum" idx="12"/>
          </p:nvPr>
        </p:nvSpPr>
        <p:spPr>
          <a:xfrm>
            <a:off x="3970937" y="8829968"/>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n-US"/>
              <a:t> </a:t>
            </a:r>
          </a:p>
        </p:txBody>
      </p:sp>
    </p:spTree>
    <p:extLst>
      <p:ext uri="{BB962C8B-B14F-4D97-AF65-F5344CB8AC3E}">
        <p14:creationId xmlns:p14="http://schemas.microsoft.com/office/powerpoint/2010/main" val="118249542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Shape 84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848" name="Shape 848"/>
          <p:cNvSpPr txBox="1">
            <a:spLocks noGrp="1"/>
          </p:cNvSpPr>
          <p:nvPr>
            <p:ph type="body" idx="1"/>
          </p:nvPr>
        </p:nvSpPr>
        <p:spPr>
          <a:xfrm>
            <a:off x="701041" y="4415790"/>
            <a:ext cx="5608319" cy="4183379"/>
          </a:xfrm>
          <a:prstGeom prst="rect">
            <a:avLst/>
          </a:prstGeom>
          <a:noFill/>
          <a:ln>
            <a:noFill/>
          </a:ln>
        </p:spPr>
        <p:txBody>
          <a:bodyPr lIns="93175" tIns="46575" rIns="93175" bIns="46575"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baseline="0">
                <a:solidFill>
                  <a:schemeClr val="dk1"/>
                </a:solidFill>
                <a:latin typeface="Calibri"/>
                <a:ea typeface="Calibri"/>
                <a:cs typeface="Calibri"/>
                <a:sym typeface="Calibri"/>
              </a:rPr>
              <a:t>Facilitator</a:t>
            </a:r>
            <a:r>
              <a:rPr lang="en-US" sz="1200" b="0" i="0" u="none" strike="noStrike" cap="none" baseline="0">
                <a:solidFill>
                  <a:schemeClr val="dk1"/>
                </a:solidFill>
                <a:latin typeface="Calibri"/>
                <a:ea typeface="Calibri"/>
                <a:cs typeface="Calibri"/>
                <a:sym typeface="Calibri"/>
              </a:rPr>
              <a:t> shares tip and asks briefly for one or two other tips from participants related to monitoring in Rising Star.</a:t>
            </a:r>
          </a:p>
          <a:p>
            <a:pPr marL="0" marR="0" lvl="0" indent="0" algn="l" rtl="0">
              <a:spcBef>
                <a:spcPts val="360"/>
              </a:spcBef>
              <a:spcAft>
                <a:spcPts val="0"/>
              </a:spcAft>
              <a:buNone/>
            </a:pPr>
            <a:endParaRPr sz="1200" b="0" i="0" u="none" strike="noStrike" cap="none" baseline="0">
              <a:solidFill>
                <a:schemeClr val="dk1"/>
              </a:solidFill>
              <a:latin typeface="Calibri"/>
              <a:ea typeface="Calibri"/>
              <a:cs typeface="Calibri"/>
              <a:sym typeface="Calibri"/>
            </a:endParaRPr>
          </a:p>
        </p:txBody>
      </p:sp>
      <p:sp>
        <p:nvSpPr>
          <p:cNvPr id="849" name="Shape 849"/>
          <p:cNvSpPr txBox="1">
            <a:spLocks noGrp="1"/>
          </p:cNvSpPr>
          <p:nvPr>
            <p:ph type="sldNum" idx="12"/>
          </p:nvPr>
        </p:nvSpPr>
        <p:spPr>
          <a:xfrm>
            <a:off x="3970937" y="8829968"/>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n-US"/>
              <a:t> </a:t>
            </a:r>
          </a:p>
        </p:txBody>
      </p:sp>
    </p:spTree>
    <p:extLst>
      <p:ext uri="{BB962C8B-B14F-4D97-AF65-F5344CB8AC3E}">
        <p14:creationId xmlns:p14="http://schemas.microsoft.com/office/powerpoint/2010/main" val="44564345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Shape 86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864" name="Shape 864"/>
          <p:cNvSpPr txBox="1">
            <a:spLocks noGrp="1"/>
          </p:cNvSpPr>
          <p:nvPr>
            <p:ph type="body" idx="1"/>
          </p:nvPr>
        </p:nvSpPr>
        <p:spPr>
          <a:xfrm>
            <a:off x="701041" y="4415790"/>
            <a:ext cx="5608319" cy="418337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Clr>
                <a:schemeClr val="dk1"/>
              </a:buClr>
              <a:buSzPct val="25000"/>
              <a:buFont typeface="Arial"/>
              <a:buNone/>
            </a:pPr>
            <a:r>
              <a:rPr lang="en-US" sz="1200" b="1" i="0" u="none" strike="noStrike" cap="none" baseline="0">
                <a:solidFill>
                  <a:schemeClr val="dk1"/>
                </a:solidFill>
                <a:latin typeface="Arial"/>
                <a:ea typeface="Arial"/>
                <a:cs typeface="Arial"/>
                <a:sym typeface="Arial"/>
              </a:rPr>
              <a:t>Facilitator</a:t>
            </a:r>
            <a:r>
              <a:rPr lang="en-US" sz="1200" b="0" i="0" u="none" strike="noStrike" cap="none" baseline="0">
                <a:solidFill>
                  <a:schemeClr val="dk1"/>
                </a:solidFill>
                <a:latin typeface="Arial"/>
                <a:ea typeface="Arial"/>
                <a:cs typeface="Arial"/>
                <a:sym typeface="Arial"/>
              </a:rPr>
              <a:t> leads participants back to Dashboard to point out additional features, such as link to archived plans.</a:t>
            </a:r>
          </a:p>
          <a:p>
            <a:pPr marL="171450" marR="0" lvl="0" indent="-95250" algn="l" rtl="0">
              <a:spcBef>
                <a:spcPts val="360"/>
              </a:spcBef>
              <a:spcAft>
                <a:spcPts val="0"/>
              </a:spcAft>
              <a:buClr>
                <a:schemeClr val="dk1"/>
              </a:buClr>
              <a:buFont typeface="Arial"/>
              <a:buNone/>
            </a:pPr>
            <a:endParaRPr sz="1200" b="1" i="0" u="none" strike="noStrike" cap="none" baseline="0">
              <a:solidFill>
                <a:schemeClr val="dk1"/>
              </a:solidFill>
              <a:latin typeface="Arial"/>
              <a:ea typeface="Arial"/>
              <a:cs typeface="Arial"/>
              <a:sym typeface="Arial"/>
            </a:endParaRPr>
          </a:p>
          <a:p>
            <a:pPr marL="0" marR="0" lvl="0" indent="0" algn="l" rtl="0">
              <a:spcBef>
                <a:spcPts val="360"/>
              </a:spcBef>
              <a:spcAft>
                <a:spcPts val="0"/>
              </a:spcAft>
              <a:buNone/>
            </a:pPr>
            <a:endParaRPr sz="1200" b="0" i="0" u="none" strike="noStrike" cap="none" baseline="0">
              <a:solidFill>
                <a:schemeClr val="dk1"/>
              </a:solidFill>
              <a:latin typeface="Calibri"/>
              <a:ea typeface="Calibri"/>
              <a:cs typeface="Calibri"/>
              <a:sym typeface="Calibri"/>
            </a:endParaRPr>
          </a:p>
        </p:txBody>
      </p:sp>
      <p:sp>
        <p:nvSpPr>
          <p:cNvPr id="865" name="Shape 865"/>
          <p:cNvSpPr txBox="1">
            <a:spLocks noGrp="1"/>
          </p:cNvSpPr>
          <p:nvPr>
            <p:ph type="sldNum" idx="12"/>
          </p:nvPr>
        </p:nvSpPr>
        <p:spPr>
          <a:xfrm>
            <a:off x="3970937" y="8829968"/>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n-US"/>
              <a:t> </a:t>
            </a:r>
          </a:p>
        </p:txBody>
      </p:sp>
    </p:spTree>
    <p:extLst>
      <p:ext uri="{BB962C8B-B14F-4D97-AF65-F5344CB8AC3E}">
        <p14:creationId xmlns:p14="http://schemas.microsoft.com/office/powerpoint/2010/main" val="33085084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8"/>
        <p:cNvGrpSpPr/>
        <p:nvPr/>
      </p:nvGrpSpPr>
      <p:grpSpPr>
        <a:xfrm>
          <a:off x="0" y="0"/>
          <a:ext cx="0" cy="0"/>
          <a:chOff x="0" y="0"/>
          <a:chExt cx="0" cy="0"/>
        </a:xfrm>
      </p:grpSpPr>
      <p:sp>
        <p:nvSpPr>
          <p:cNvPr id="879" name="Shape 87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880" name="Shape 880"/>
          <p:cNvSpPr txBox="1">
            <a:spLocks noGrp="1"/>
          </p:cNvSpPr>
          <p:nvPr>
            <p:ph type="body" idx="1"/>
          </p:nvPr>
        </p:nvSpPr>
        <p:spPr>
          <a:xfrm>
            <a:off x="701041" y="4415790"/>
            <a:ext cx="5608319" cy="418337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1200" b="1" i="0" u="none" strike="noStrike" cap="none" baseline="0">
                <a:solidFill>
                  <a:schemeClr val="dk1"/>
                </a:solidFill>
                <a:latin typeface="Calibri"/>
                <a:ea typeface="Calibri"/>
                <a:cs typeface="Calibri"/>
                <a:sym typeface="Calibri"/>
              </a:rPr>
              <a:t> Facilitator </a:t>
            </a:r>
            <a:r>
              <a:rPr lang="en-US" sz="1200" b="0" i="0" u="none" strike="noStrike" cap="none" baseline="0">
                <a:solidFill>
                  <a:schemeClr val="dk1"/>
                </a:solidFill>
                <a:latin typeface="Calibri"/>
                <a:ea typeface="Calibri"/>
                <a:cs typeface="Calibri"/>
                <a:sym typeface="Calibri"/>
              </a:rPr>
              <a:t>emphasizes the helpfulness of the tools, resources, and reports available from the Dashboard. </a:t>
            </a:r>
          </a:p>
        </p:txBody>
      </p:sp>
      <p:sp>
        <p:nvSpPr>
          <p:cNvPr id="881" name="Shape 881"/>
          <p:cNvSpPr txBox="1">
            <a:spLocks noGrp="1"/>
          </p:cNvSpPr>
          <p:nvPr>
            <p:ph type="sldNum" idx="12"/>
          </p:nvPr>
        </p:nvSpPr>
        <p:spPr>
          <a:xfrm>
            <a:off x="3970937" y="8829968"/>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n-US"/>
              <a:t> </a:t>
            </a:r>
          </a:p>
        </p:txBody>
      </p:sp>
    </p:spTree>
    <p:extLst>
      <p:ext uri="{BB962C8B-B14F-4D97-AF65-F5344CB8AC3E}">
        <p14:creationId xmlns:p14="http://schemas.microsoft.com/office/powerpoint/2010/main" val="69850167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Shape 88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889" name="Shape 889"/>
          <p:cNvSpPr txBox="1">
            <a:spLocks noGrp="1"/>
          </p:cNvSpPr>
          <p:nvPr>
            <p:ph type="body" idx="1"/>
          </p:nvPr>
        </p:nvSpPr>
        <p:spPr>
          <a:xfrm>
            <a:off x="701041" y="4415790"/>
            <a:ext cx="5608319" cy="418337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1200" b="1" i="0" u="none" strike="noStrike" cap="none" baseline="0">
                <a:solidFill>
                  <a:schemeClr val="dk1"/>
                </a:solidFill>
                <a:latin typeface="Arial"/>
                <a:ea typeface="Arial"/>
                <a:cs typeface="Arial"/>
                <a:sym typeface="Arial"/>
              </a:rPr>
              <a:t>Participants </a:t>
            </a:r>
            <a:r>
              <a:rPr lang="en-US" sz="1200" b="0" i="0" u="none" strike="noStrike" cap="none" baseline="0">
                <a:solidFill>
                  <a:schemeClr val="dk1"/>
                </a:solidFill>
                <a:latin typeface="Arial"/>
                <a:ea typeface="Arial"/>
                <a:cs typeface="Arial"/>
                <a:sym typeface="Arial"/>
              </a:rPr>
              <a:t>explore tools and resources in the system and follow directions on the slide to record and share out ideas for how to use them.  </a:t>
            </a:r>
          </a:p>
          <a:p>
            <a:pPr marL="0" marR="0" lvl="0" indent="0" algn="l" rtl="0">
              <a:spcBef>
                <a:spcPts val="360"/>
              </a:spcBef>
              <a:spcAft>
                <a:spcPts val="0"/>
              </a:spcAft>
              <a:buNone/>
            </a:pPr>
            <a:endParaRPr sz="1200" b="0" i="0" u="none" strike="noStrike" cap="none" baseline="0">
              <a:solidFill>
                <a:schemeClr val="dk1"/>
              </a:solidFill>
              <a:latin typeface="Arial"/>
              <a:ea typeface="Arial"/>
              <a:cs typeface="Arial"/>
              <a:sym typeface="Arial"/>
            </a:endParaRPr>
          </a:p>
          <a:p>
            <a:pPr marL="0" marR="0" lvl="0" indent="0" algn="l" rtl="0">
              <a:spcBef>
                <a:spcPts val="360"/>
              </a:spcBef>
              <a:spcAft>
                <a:spcPts val="0"/>
              </a:spcAft>
              <a:buSzPct val="25000"/>
              <a:buNone/>
            </a:pPr>
            <a:r>
              <a:rPr lang="en-US" sz="1200" b="1" i="0" u="none" strike="noStrike" cap="none" baseline="0">
                <a:solidFill>
                  <a:schemeClr val="dk1"/>
                </a:solidFill>
                <a:latin typeface="Arial"/>
                <a:ea typeface="Arial"/>
                <a:cs typeface="Arial"/>
                <a:sym typeface="Arial"/>
              </a:rPr>
              <a:t>Facilitator</a:t>
            </a:r>
            <a:r>
              <a:rPr lang="en-US" sz="1200" b="0" i="0" u="none" strike="noStrike" cap="none" baseline="0">
                <a:solidFill>
                  <a:schemeClr val="dk1"/>
                </a:solidFill>
                <a:latin typeface="Arial"/>
                <a:ea typeface="Arial"/>
                <a:cs typeface="Arial"/>
                <a:sym typeface="Arial"/>
              </a:rPr>
              <a:t> points out especially helpful features that may have been missed, such as agendas/minutes, certain reports, and forum.</a:t>
            </a:r>
          </a:p>
          <a:p>
            <a:pPr marL="171450" marR="0" lvl="0" indent="-95250" algn="l" rtl="0">
              <a:spcBef>
                <a:spcPts val="360"/>
              </a:spcBef>
              <a:spcAft>
                <a:spcPts val="0"/>
              </a:spcAft>
              <a:buClr>
                <a:schemeClr val="dk1"/>
              </a:buClr>
              <a:buFont typeface="Arial"/>
              <a:buNone/>
            </a:pPr>
            <a:endParaRPr sz="1200" b="1" i="0" u="none" strike="noStrike" cap="none" baseline="0">
              <a:solidFill>
                <a:schemeClr val="dk1"/>
              </a:solidFill>
              <a:latin typeface="Arial"/>
              <a:ea typeface="Arial"/>
              <a:cs typeface="Arial"/>
              <a:sym typeface="Arial"/>
            </a:endParaRPr>
          </a:p>
          <a:p>
            <a:pPr marL="0" marR="0" lvl="0" indent="0" algn="l" rtl="0">
              <a:spcBef>
                <a:spcPts val="360"/>
              </a:spcBef>
              <a:spcAft>
                <a:spcPts val="0"/>
              </a:spcAft>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360"/>
              </a:spcBef>
              <a:spcAft>
                <a:spcPts val="0"/>
              </a:spcAft>
              <a:buNone/>
            </a:pPr>
            <a:endParaRPr sz="1200" b="0" i="0" u="none" strike="noStrike" cap="none" baseline="0">
              <a:solidFill>
                <a:schemeClr val="dk1"/>
              </a:solidFill>
              <a:latin typeface="Calibri"/>
              <a:ea typeface="Calibri"/>
              <a:cs typeface="Calibri"/>
              <a:sym typeface="Calibri"/>
            </a:endParaRPr>
          </a:p>
        </p:txBody>
      </p:sp>
      <p:sp>
        <p:nvSpPr>
          <p:cNvPr id="890" name="Shape 890"/>
          <p:cNvSpPr txBox="1">
            <a:spLocks noGrp="1"/>
          </p:cNvSpPr>
          <p:nvPr>
            <p:ph type="sldNum" idx="12"/>
          </p:nvPr>
        </p:nvSpPr>
        <p:spPr>
          <a:xfrm>
            <a:off x="3970937" y="8829968"/>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n-US"/>
              <a:t> </a:t>
            </a:r>
          </a:p>
        </p:txBody>
      </p:sp>
    </p:spTree>
    <p:extLst>
      <p:ext uri="{BB962C8B-B14F-4D97-AF65-F5344CB8AC3E}">
        <p14:creationId xmlns:p14="http://schemas.microsoft.com/office/powerpoint/2010/main" val="353843582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6"/>
        <p:cNvGrpSpPr/>
        <p:nvPr/>
      </p:nvGrpSpPr>
      <p:grpSpPr>
        <a:xfrm>
          <a:off x="0" y="0"/>
          <a:ext cx="0" cy="0"/>
          <a:chOff x="0" y="0"/>
          <a:chExt cx="0" cy="0"/>
        </a:xfrm>
      </p:grpSpPr>
      <p:sp>
        <p:nvSpPr>
          <p:cNvPr id="897" name="Shape 89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898" name="Shape 898"/>
          <p:cNvSpPr txBox="1">
            <a:spLocks noGrp="1"/>
          </p:cNvSpPr>
          <p:nvPr>
            <p:ph type="body" idx="1"/>
          </p:nvPr>
        </p:nvSpPr>
        <p:spPr>
          <a:xfrm>
            <a:off x="701041" y="4415790"/>
            <a:ext cx="5608319" cy="418337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Calibri"/>
                <a:ea typeface="Calibri"/>
                <a:cs typeface="Calibri"/>
                <a:sym typeface="Calibri"/>
              </a:rPr>
              <a:t>With new knowledge of tools and resources in the system, </a:t>
            </a:r>
            <a:r>
              <a:rPr lang="en-US" sz="1200" b="1" i="0" u="none" strike="noStrike" cap="none" baseline="0">
                <a:solidFill>
                  <a:schemeClr val="dk1"/>
                </a:solidFill>
                <a:latin typeface="Calibri"/>
                <a:ea typeface="Calibri"/>
                <a:cs typeface="Calibri"/>
                <a:sym typeface="Calibri"/>
              </a:rPr>
              <a:t>participants </a:t>
            </a:r>
            <a:r>
              <a:rPr lang="en-US" sz="1200" b="0" i="0" u="none" strike="noStrike" cap="none" baseline="0">
                <a:solidFill>
                  <a:schemeClr val="dk1"/>
                </a:solidFill>
                <a:latin typeface="Calibri"/>
                <a:ea typeface="Calibri"/>
                <a:cs typeface="Calibri"/>
                <a:sym typeface="Calibri"/>
              </a:rPr>
              <a:t>complete Preparing for a Meeting Activity following instructions on slide.</a:t>
            </a:r>
          </a:p>
          <a:p>
            <a:pPr marL="0" marR="0" lvl="0" indent="0" algn="l" rtl="0">
              <a:spcBef>
                <a:spcPts val="360"/>
              </a:spcBef>
              <a:spcAft>
                <a:spcPts val="0"/>
              </a:spcAft>
              <a:buNone/>
            </a:pPr>
            <a:endParaRPr sz="1200" b="1" i="0" u="none" strike="noStrike" cap="none" baseline="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1" i="0" u="none" strike="noStrike" cap="none" baseline="0">
                <a:solidFill>
                  <a:schemeClr val="dk1"/>
                </a:solidFill>
                <a:latin typeface="Calibri"/>
                <a:ea typeface="Calibri"/>
                <a:cs typeface="Calibri"/>
                <a:sym typeface="Calibri"/>
              </a:rPr>
              <a:t>Facilitator </a:t>
            </a:r>
            <a:r>
              <a:rPr lang="en-US" sz="1200" b="0" i="0" u="none" strike="noStrike" cap="none" baseline="0">
                <a:solidFill>
                  <a:schemeClr val="dk1"/>
                </a:solidFill>
                <a:latin typeface="Calibri"/>
                <a:ea typeface="Calibri"/>
                <a:cs typeface="Calibri"/>
                <a:sym typeface="Calibri"/>
              </a:rPr>
              <a:t>emphasizes that there is not one correct “formula,” but that the development of a shared meeting protocol that becomes a standard way of doing things in the team is important.</a:t>
            </a:r>
          </a:p>
        </p:txBody>
      </p:sp>
      <p:sp>
        <p:nvSpPr>
          <p:cNvPr id="899" name="Shape 899"/>
          <p:cNvSpPr txBox="1">
            <a:spLocks noGrp="1"/>
          </p:cNvSpPr>
          <p:nvPr>
            <p:ph type="sldNum" idx="12"/>
          </p:nvPr>
        </p:nvSpPr>
        <p:spPr>
          <a:xfrm>
            <a:off x="3970937" y="8829968"/>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n-US"/>
              <a:t> </a:t>
            </a:r>
          </a:p>
        </p:txBody>
      </p:sp>
    </p:spTree>
    <p:extLst>
      <p:ext uri="{BB962C8B-B14F-4D97-AF65-F5344CB8AC3E}">
        <p14:creationId xmlns:p14="http://schemas.microsoft.com/office/powerpoint/2010/main" val="194300969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4"/>
        <p:cNvGrpSpPr/>
        <p:nvPr/>
      </p:nvGrpSpPr>
      <p:grpSpPr>
        <a:xfrm>
          <a:off x="0" y="0"/>
          <a:ext cx="0" cy="0"/>
          <a:chOff x="0" y="0"/>
          <a:chExt cx="0" cy="0"/>
        </a:xfrm>
      </p:grpSpPr>
      <p:sp>
        <p:nvSpPr>
          <p:cNvPr id="905" name="Shape 90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906" name="Shape 906"/>
          <p:cNvSpPr txBox="1">
            <a:spLocks noGrp="1"/>
          </p:cNvSpPr>
          <p:nvPr>
            <p:ph type="body" idx="1"/>
          </p:nvPr>
        </p:nvSpPr>
        <p:spPr>
          <a:xfrm>
            <a:off x="701041" y="4415790"/>
            <a:ext cx="5608319" cy="418337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1200" b="1" i="0" u="none" strike="noStrike" cap="none" baseline="0">
                <a:solidFill>
                  <a:schemeClr val="dk1"/>
                </a:solidFill>
                <a:latin typeface="Calibri"/>
                <a:ea typeface="Calibri"/>
                <a:cs typeface="Calibri"/>
                <a:sym typeface="Calibri"/>
              </a:rPr>
              <a:t>Facilitator </a:t>
            </a:r>
            <a:r>
              <a:rPr lang="en-US" sz="1200" b="0" i="0" u="none" strike="noStrike" cap="none" baseline="0">
                <a:solidFill>
                  <a:schemeClr val="dk1"/>
                </a:solidFill>
                <a:latin typeface="Calibri"/>
                <a:ea typeface="Calibri"/>
                <a:cs typeface="Calibri"/>
                <a:sym typeface="Calibri"/>
              </a:rPr>
              <a:t>previews objective 3, stressing that foundational support is available.</a:t>
            </a:r>
          </a:p>
        </p:txBody>
      </p:sp>
      <p:sp>
        <p:nvSpPr>
          <p:cNvPr id="907" name="Shape 907"/>
          <p:cNvSpPr txBox="1">
            <a:spLocks noGrp="1"/>
          </p:cNvSpPr>
          <p:nvPr>
            <p:ph type="ftr" idx="11"/>
          </p:nvPr>
        </p:nvSpPr>
        <p:spPr>
          <a:xfrm>
            <a:off x="1" y="8829968"/>
            <a:ext cx="3037839" cy="464819"/>
          </a:xfrm>
          <a:prstGeom prst="rect">
            <a:avLst/>
          </a:prstGeom>
          <a:noFill/>
          <a:ln>
            <a:noFill/>
          </a:ln>
        </p:spPr>
        <p:txBody>
          <a:bodyPr lIns="93175" tIns="46575" rIns="93175" bIns="46575" anchor="b"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Arial"/>
                <a:ea typeface="Arial"/>
                <a:cs typeface="Arial"/>
                <a:sym typeface="Arial"/>
              </a:rPr>
              <a:t>Content contained is licensed under a Creative Commons Attribution-ShareAlike 3.0 Unported License</a:t>
            </a:r>
          </a:p>
        </p:txBody>
      </p:sp>
      <p:sp>
        <p:nvSpPr>
          <p:cNvPr id="908" name="Shape 908"/>
          <p:cNvSpPr txBox="1">
            <a:spLocks noGrp="1"/>
          </p:cNvSpPr>
          <p:nvPr>
            <p:ph type="sldNum" idx="12"/>
          </p:nvPr>
        </p:nvSpPr>
        <p:spPr>
          <a:xfrm>
            <a:off x="3970937" y="8829968"/>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n-US"/>
              <a:t> </a:t>
            </a:r>
          </a:p>
        </p:txBody>
      </p:sp>
    </p:spTree>
    <p:extLst>
      <p:ext uri="{BB962C8B-B14F-4D97-AF65-F5344CB8AC3E}">
        <p14:creationId xmlns:p14="http://schemas.microsoft.com/office/powerpoint/2010/main" val="50619696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922" name="Shape 92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923" name="Shape 923"/>
          <p:cNvSpPr txBox="1">
            <a:spLocks noGrp="1"/>
          </p:cNvSpPr>
          <p:nvPr>
            <p:ph type="body" idx="1"/>
          </p:nvPr>
        </p:nvSpPr>
        <p:spPr>
          <a:xfrm>
            <a:off x="701041" y="4415790"/>
            <a:ext cx="5608319" cy="418337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1200" b="1" i="0" u="none" strike="noStrike" cap="none" baseline="0" dirty="0">
                <a:solidFill>
                  <a:schemeClr val="dk1"/>
                </a:solidFill>
                <a:latin typeface="Calibri"/>
                <a:ea typeface="Calibri"/>
                <a:cs typeface="Calibri"/>
                <a:sym typeface="Calibri"/>
              </a:rPr>
              <a:t>Facilitator </a:t>
            </a:r>
            <a:r>
              <a:rPr lang="en-US" sz="1200" b="0" i="0" u="none" strike="noStrike" cap="none" baseline="0" dirty="0">
                <a:solidFill>
                  <a:schemeClr val="dk1"/>
                </a:solidFill>
                <a:latin typeface="Calibri"/>
                <a:ea typeface="Calibri"/>
                <a:cs typeface="Calibri"/>
                <a:sym typeface="Calibri"/>
              </a:rPr>
              <a:t>begins with practical information on how to find a list of submission forms and dates, all housed within the system</a:t>
            </a:r>
            <a:r>
              <a:rPr lang="en-US" sz="1200" b="0" i="0" u="none" strike="noStrike" cap="none" baseline="0" dirty="0" smtClean="0">
                <a:solidFill>
                  <a:schemeClr val="dk1"/>
                </a:solidFill>
                <a:latin typeface="Calibri"/>
                <a:ea typeface="Calibri"/>
                <a:cs typeface="Calibri"/>
                <a:sym typeface="Calibri"/>
              </a:rPr>
              <a:t>.</a:t>
            </a:r>
          </a:p>
          <a:p>
            <a:pPr marL="0" marR="0" lvl="0" indent="0" algn="l" rtl="0">
              <a:spcBef>
                <a:spcPts val="0"/>
              </a:spcBef>
              <a:spcAft>
                <a:spcPts val="0"/>
              </a:spcAft>
              <a:buSzPct val="25000"/>
              <a:buNone/>
            </a:pPr>
            <a:r>
              <a:rPr lang="en-US" sz="1200" b="0" i="0" u="none" strike="noStrike" cap="none" baseline="0" dirty="0" smtClean="0">
                <a:solidFill>
                  <a:schemeClr val="dk1"/>
                </a:solidFill>
                <a:latin typeface="Calibri"/>
                <a:ea typeface="Calibri"/>
                <a:cs typeface="Calibri"/>
                <a:sym typeface="Calibri"/>
              </a:rPr>
              <a:t>Title One, RTTT3, Special Ed, and ELL plans are still using the Rising Star platform for compliance and submission.</a:t>
            </a:r>
            <a:endParaRPr lang="en-US" sz="1200" b="0" i="0" u="none" strike="noStrike" cap="none" baseline="0" dirty="0">
              <a:solidFill>
                <a:schemeClr val="dk1"/>
              </a:solidFill>
              <a:latin typeface="Calibri"/>
              <a:ea typeface="Calibri"/>
              <a:cs typeface="Calibri"/>
              <a:sym typeface="Calibri"/>
            </a:endParaRPr>
          </a:p>
        </p:txBody>
      </p:sp>
      <p:sp>
        <p:nvSpPr>
          <p:cNvPr id="924" name="Shape 924"/>
          <p:cNvSpPr txBox="1">
            <a:spLocks noGrp="1"/>
          </p:cNvSpPr>
          <p:nvPr>
            <p:ph type="sldNum" idx="12"/>
          </p:nvPr>
        </p:nvSpPr>
        <p:spPr>
          <a:xfrm>
            <a:off x="3970937" y="8829968"/>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n-US"/>
              <a:t> </a:t>
            </a:r>
          </a:p>
        </p:txBody>
      </p:sp>
    </p:spTree>
    <p:extLst>
      <p:ext uri="{BB962C8B-B14F-4D97-AF65-F5344CB8AC3E}">
        <p14:creationId xmlns:p14="http://schemas.microsoft.com/office/powerpoint/2010/main" val="214223028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0"/>
        <p:cNvGrpSpPr/>
        <p:nvPr/>
      </p:nvGrpSpPr>
      <p:grpSpPr>
        <a:xfrm>
          <a:off x="0" y="0"/>
          <a:ext cx="0" cy="0"/>
          <a:chOff x="0" y="0"/>
          <a:chExt cx="0" cy="0"/>
        </a:xfrm>
      </p:grpSpPr>
      <p:sp>
        <p:nvSpPr>
          <p:cNvPr id="931" name="Shape 93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932" name="Shape 932"/>
          <p:cNvSpPr txBox="1">
            <a:spLocks noGrp="1"/>
          </p:cNvSpPr>
          <p:nvPr>
            <p:ph type="body" idx="1"/>
          </p:nvPr>
        </p:nvSpPr>
        <p:spPr>
          <a:xfrm>
            <a:off x="701041" y="4415790"/>
            <a:ext cx="5608319" cy="4183379"/>
          </a:xfrm>
          <a:prstGeom prst="rect">
            <a:avLst/>
          </a:prstGeom>
          <a:noFill/>
          <a:ln>
            <a:noFill/>
          </a:ln>
        </p:spPr>
        <p:txBody>
          <a:bodyPr lIns="93175" tIns="46575" rIns="93175" bIns="46575"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baseline="0" dirty="0">
                <a:solidFill>
                  <a:schemeClr val="dk1"/>
                </a:solidFill>
                <a:latin typeface="Calibri"/>
                <a:ea typeface="Calibri"/>
                <a:cs typeface="Calibri"/>
                <a:sym typeface="Calibri"/>
              </a:rPr>
              <a:t>Participants </a:t>
            </a:r>
            <a:r>
              <a:rPr lang="en-US" sz="1200" b="0" i="0" u="none" strike="noStrike" cap="none" baseline="0" dirty="0">
                <a:solidFill>
                  <a:schemeClr val="dk1"/>
                </a:solidFill>
                <a:latin typeface="Calibri"/>
                <a:ea typeface="Calibri"/>
                <a:cs typeface="Calibri"/>
                <a:sym typeface="Calibri"/>
              </a:rPr>
              <a:t>explore this section of Rising Star</a:t>
            </a:r>
            <a:r>
              <a:rPr lang="en-US" sz="1200" b="0" i="0" u="none" strike="noStrike" cap="none" baseline="0" dirty="0" smtClean="0">
                <a:solidFill>
                  <a:schemeClr val="dk1"/>
                </a:solidFill>
                <a:latin typeface="Calibri"/>
                <a:ea typeface="Calibri"/>
                <a:cs typeface="Calibri"/>
                <a:sym typeface="Calibri"/>
              </a:rPr>
              <a:t>. This the compliance list.  Go onto Rising Star and show participants this list</a:t>
            </a:r>
            <a:endParaRPr lang="en-US" sz="1200" b="0" i="0" u="none" strike="noStrike" cap="none" baseline="0" dirty="0">
              <a:solidFill>
                <a:schemeClr val="dk1"/>
              </a:solidFill>
              <a:latin typeface="Calibri"/>
              <a:ea typeface="Calibri"/>
              <a:cs typeface="Calibri"/>
              <a:sym typeface="Calibri"/>
            </a:endParaRPr>
          </a:p>
          <a:p>
            <a:pPr marL="0" marR="0" lvl="0" indent="0" algn="l" rtl="0">
              <a:lnSpc>
                <a:spcPct val="100000"/>
              </a:lnSpc>
              <a:spcBef>
                <a:spcPts val="360"/>
              </a:spcBef>
              <a:spcAft>
                <a:spcPts val="0"/>
              </a:spcAft>
              <a:buClr>
                <a:schemeClr val="dk1"/>
              </a:buClr>
              <a:buFont typeface="Calibri"/>
              <a:buNone/>
            </a:pPr>
            <a:endParaRPr sz="1200" b="0" i="0" u="none" strike="noStrike" cap="none" baseline="0" dirty="0">
              <a:solidFill>
                <a:schemeClr val="dk1"/>
              </a:solidFill>
              <a:latin typeface="Calibri"/>
              <a:ea typeface="Calibri"/>
              <a:cs typeface="Calibri"/>
              <a:sym typeface="Calibri"/>
            </a:endParaRPr>
          </a:p>
          <a:p>
            <a:pPr marL="0" marR="0" lvl="0" indent="0" algn="l" rtl="0">
              <a:lnSpc>
                <a:spcPct val="100000"/>
              </a:lnSpc>
              <a:spcBef>
                <a:spcPts val="360"/>
              </a:spcBef>
              <a:spcAft>
                <a:spcPts val="0"/>
              </a:spcAft>
              <a:buClr>
                <a:schemeClr val="dk1"/>
              </a:buClr>
              <a:buSzPct val="25000"/>
              <a:buFont typeface="Calibri"/>
              <a:buNone/>
            </a:pPr>
            <a:r>
              <a:rPr lang="en-US" sz="1200" b="1" i="0" u="none" strike="noStrike" cap="none" baseline="0" dirty="0">
                <a:solidFill>
                  <a:schemeClr val="dk1"/>
                </a:solidFill>
                <a:latin typeface="Calibri"/>
                <a:ea typeface="Calibri"/>
                <a:cs typeface="Calibri"/>
                <a:sym typeface="Calibri"/>
              </a:rPr>
              <a:t>Facilitator </a:t>
            </a:r>
            <a:r>
              <a:rPr lang="en-US" sz="1200" b="0" i="0" u="none" strike="noStrike" cap="none" baseline="0" dirty="0">
                <a:solidFill>
                  <a:schemeClr val="dk1"/>
                </a:solidFill>
                <a:latin typeface="Calibri"/>
                <a:ea typeface="Calibri"/>
                <a:cs typeface="Calibri"/>
                <a:sym typeface="Calibri"/>
              </a:rPr>
              <a:t>highlights chosen submission forms/dates.</a:t>
            </a:r>
          </a:p>
          <a:p>
            <a:pPr marL="0" marR="0" lvl="0" indent="0" algn="l" rtl="0">
              <a:lnSpc>
                <a:spcPct val="100000"/>
              </a:lnSpc>
              <a:spcBef>
                <a:spcPts val="360"/>
              </a:spcBef>
              <a:spcAft>
                <a:spcPts val="0"/>
              </a:spcAft>
              <a:buClr>
                <a:schemeClr val="dk1"/>
              </a:buClr>
              <a:buFont typeface="Calibri"/>
              <a:buNone/>
            </a:pPr>
            <a:endParaRPr sz="1200" b="0" i="0" u="none" strike="noStrike" cap="none" baseline="0" dirty="0">
              <a:solidFill>
                <a:schemeClr val="dk1"/>
              </a:solidFill>
              <a:latin typeface="Calibri"/>
              <a:ea typeface="Calibri"/>
              <a:cs typeface="Calibri"/>
              <a:sym typeface="Calibri"/>
            </a:endParaRPr>
          </a:p>
        </p:txBody>
      </p:sp>
      <p:sp>
        <p:nvSpPr>
          <p:cNvPr id="933" name="Shape 933"/>
          <p:cNvSpPr txBox="1">
            <a:spLocks noGrp="1"/>
          </p:cNvSpPr>
          <p:nvPr>
            <p:ph type="ftr" idx="11"/>
          </p:nvPr>
        </p:nvSpPr>
        <p:spPr>
          <a:xfrm>
            <a:off x="1" y="8829968"/>
            <a:ext cx="3037839" cy="464819"/>
          </a:xfrm>
          <a:prstGeom prst="rect">
            <a:avLst/>
          </a:prstGeom>
          <a:noFill/>
          <a:ln>
            <a:noFill/>
          </a:ln>
        </p:spPr>
        <p:txBody>
          <a:bodyPr lIns="93175" tIns="46575" rIns="93175" bIns="46575" anchor="b"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Arial"/>
                <a:ea typeface="Arial"/>
                <a:cs typeface="Arial"/>
                <a:sym typeface="Arial"/>
              </a:rPr>
              <a:t>Content contained is licensed under a Creative Commons Attribution-ShareAlike 3.0 Unported License</a:t>
            </a:r>
          </a:p>
        </p:txBody>
      </p:sp>
      <p:sp>
        <p:nvSpPr>
          <p:cNvPr id="934" name="Shape 934"/>
          <p:cNvSpPr txBox="1">
            <a:spLocks noGrp="1"/>
          </p:cNvSpPr>
          <p:nvPr>
            <p:ph type="sldNum" idx="12"/>
          </p:nvPr>
        </p:nvSpPr>
        <p:spPr>
          <a:xfrm>
            <a:off x="3970937" y="8829968"/>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n-US"/>
              <a:t> </a:t>
            </a:r>
          </a:p>
        </p:txBody>
      </p:sp>
    </p:spTree>
    <p:extLst>
      <p:ext uri="{BB962C8B-B14F-4D97-AF65-F5344CB8AC3E}">
        <p14:creationId xmlns:p14="http://schemas.microsoft.com/office/powerpoint/2010/main" val="376107534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8"/>
        <p:cNvGrpSpPr/>
        <p:nvPr/>
      </p:nvGrpSpPr>
      <p:grpSpPr>
        <a:xfrm>
          <a:off x="0" y="0"/>
          <a:ext cx="0" cy="0"/>
          <a:chOff x="0" y="0"/>
          <a:chExt cx="0" cy="0"/>
        </a:xfrm>
      </p:grpSpPr>
      <p:sp>
        <p:nvSpPr>
          <p:cNvPr id="939" name="Shape 93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940" name="Shape 940"/>
          <p:cNvSpPr txBox="1">
            <a:spLocks noGrp="1"/>
          </p:cNvSpPr>
          <p:nvPr>
            <p:ph type="body" idx="1"/>
          </p:nvPr>
        </p:nvSpPr>
        <p:spPr>
          <a:xfrm>
            <a:off x="701041" y="4415790"/>
            <a:ext cx="5608319" cy="4183379"/>
          </a:xfrm>
          <a:prstGeom prst="rect">
            <a:avLst/>
          </a:prstGeom>
          <a:noFill/>
          <a:ln>
            <a:noFill/>
          </a:ln>
        </p:spPr>
        <p:txBody>
          <a:bodyPr lIns="93175" tIns="46575" rIns="93175" bIns="4657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1" i="0" u="none" strike="noStrike" cap="none" baseline="0" dirty="0">
                <a:solidFill>
                  <a:schemeClr val="dk1"/>
                </a:solidFill>
                <a:latin typeface="Arial"/>
                <a:ea typeface="Arial"/>
                <a:cs typeface="Arial"/>
                <a:sym typeface="Arial"/>
              </a:rPr>
              <a:t>Facilitator </a:t>
            </a:r>
            <a:r>
              <a:rPr lang="en-US" sz="1200" b="0" i="0" u="none" strike="noStrike" cap="none" baseline="0" dirty="0">
                <a:solidFill>
                  <a:schemeClr val="dk1"/>
                </a:solidFill>
                <a:latin typeface="Arial"/>
                <a:ea typeface="Arial"/>
                <a:cs typeface="Arial"/>
                <a:sym typeface="Arial"/>
              </a:rPr>
              <a:t>explains the joint effort between ISBE and ROEs/ISCs to provide continuous, foundational support in these </a:t>
            </a:r>
            <a:r>
              <a:rPr lang="en-US" sz="1200" b="0" i="0" u="none" strike="noStrike" cap="none" baseline="0" dirty="0" smtClean="0">
                <a:solidFill>
                  <a:schemeClr val="dk1"/>
                </a:solidFill>
                <a:latin typeface="Arial"/>
                <a:ea typeface="Arial"/>
                <a:cs typeface="Arial"/>
                <a:sym typeface="Arial"/>
              </a:rPr>
              <a:t>content </a:t>
            </a:r>
            <a:r>
              <a:rPr lang="en-US" sz="1200" b="0" i="0" u="none" strike="noStrike" cap="none" baseline="0" dirty="0">
                <a:solidFill>
                  <a:schemeClr val="dk1"/>
                </a:solidFill>
                <a:latin typeface="Arial"/>
                <a:ea typeface="Arial"/>
                <a:cs typeface="Arial"/>
                <a:sym typeface="Arial"/>
              </a:rPr>
              <a:t>areas</a:t>
            </a:r>
            <a:r>
              <a:rPr lang="en-US" sz="1200" b="0" i="0" u="none" strike="noStrike" cap="none" baseline="0" dirty="0" smtClean="0">
                <a:solidFill>
                  <a:schemeClr val="dk1"/>
                </a:solidFill>
                <a:latin typeface="Arial"/>
                <a:ea typeface="Arial"/>
                <a:cs typeface="Arial"/>
                <a:sym typeface="Arial"/>
              </a:rPr>
              <a:t>.</a:t>
            </a:r>
          </a:p>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baseline="0" dirty="0" smtClean="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baseline="0" dirty="0" smtClean="0">
                <a:solidFill>
                  <a:schemeClr val="dk1"/>
                </a:solidFill>
                <a:latin typeface="Arial"/>
                <a:ea typeface="Arial"/>
                <a:cs typeface="Arial"/>
                <a:sym typeface="Arial"/>
              </a:rPr>
              <a:t>Foundational Services </a:t>
            </a:r>
            <a:r>
              <a:rPr lang="en-US" sz="1200" b="0" i="0" u="none" strike="noStrike" cap="none" baseline="0" dirty="0" err="1" smtClean="0">
                <a:solidFill>
                  <a:schemeClr val="dk1"/>
                </a:solidFill>
                <a:latin typeface="Arial"/>
                <a:ea typeface="Arial"/>
                <a:cs typeface="Arial"/>
                <a:sym typeface="Arial"/>
              </a:rPr>
              <a:t>ppt</a:t>
            </a:r>
            <a:r>
              <a:rPr lang="en-US" sz="1200" b="0" i="0" u="none" strike="noStrike" cap="none" baseline="0" dirty="0" smtClean="0">
                <a:solidFill>
                  <a:schemeClr val="dk1"/>
                </a:solidFill>
                <a:latin typeface="Arial"/>
                <a:ea typeface="Arial"/>
                <a:cs typeface="Arial"/>
                <a:sym typeface="Arial"/>
              </a:rPr>
              <a:t> is on the IARSS CIP webpage</a:t>
            </a:r>
            <a:r>
              <a:rPr lang="en-US" sz="1200" b="0" i="0" u="none" strike="noStrike" cap="none" baseline="0" dirty="0" smtClean="0">
                <a:solidFill>
                  <a:schemeClr val="dk1"/>
                </a:solidFill>
                <a:latin typeface="+mn-lt"/>
                <a:ea typeface="Arial"/>
                <a:cs typeface="Arial"/>
                <a:sym typeface="Arial"/>
              </a:rPr>
              <a:t>. http://iarss.org/foundational-services/</a:t>
            </a:r>
          </a:p>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baseline="0" dirty="0" smtClean="0">
              <a:solidFill>
                <a:schemeClr val="dk1"/>
              </a:solidFill>
              <a:latin typeface="+mn-lt"/>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baseline="0" dirty="0">
              <a:solidFill>
                <a:schemeClr val="dk1"/>
              </a:solidFill>
              <a:latin typeface="Arial"/>
              <a:ea typeface="Arial"/>
              <a:cs typeface="Arial"/>
              <a:sym typeface="Arial"/>
            </a:endParaRPr>
          </a:p>
        </p:txBody>
      </p:sp>
      <p:sp>
        <p:nvSpPr>
          <p:cNvPr id="941" name="Shape 941"/>
          <p:cNvSpPr txBox="1">
            <a:spLocks noGrp="1"/>
          </p:cNvSpPr>
          <p:nvPr>
            <p:ph type="sldNum" idx="12"/>
          </p:nvPr>
        </p:nvSpPr>
        <p:spPr>
          <a:xfrm>
            <a:off x="3970937" y="8829968"/>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n-US"/>
              <a:t> </a:t>
            </a:r>
          </a:p>
        </p:txBody>
      </p:sp>
    </p:spTree>
    <p:extLst>
      <p:ext uri="{BB962C8B-B14F-4D97-AF65-F5344CB8AC3E}">
        <p14:creationId xmlns:p14="http://schemas.microsoft.com/office/powerpoint/2010/main" val="99388409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5"/>
        <p:cNvGrpSpPr/>
        <p:nvPr/>
      </p:nvGrpSpPr>
      <p:grpSpPr>
        <a:xfrm>
          <a:off x="0" y="0"/>
          <a:ext cx="0" cy="0"/>
          <a:chOff x="0" y="0"/>
          <a:chExt cx="0" cy="0"/>
        </a:xfrm>
      </p:grpSpPr>
      <p:sp>
        <p:nvSpPr>
          <p:cNvPr id="946" name="Shape 94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947" name="Shape 947"/>
          <p:cNvSpPr txBox="1">
            <a:spLocks noGrp="1"/>
          </p:cNvSpPr>
          <p:nvPr>
            <p:ph type="body" idx="1"/>
          </p:nvPr>
        </p:nvSpPr>
        <p:spPr>
          <a:xfrm>
            <a:off x="701041" y="4415790"/>
            <a:ext cx="5608319" cy="418337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1200" b="1" i="0" u="none" strike="noStrike" cap="none" baseline="0">
                <a:solidFill>
                  <a:schemeClr val="dk1"/>
                </a:solidFill>
                <a:latin typeface="Calibri"/>
                <a:ea typeface="Calibri"/>
                <a:cs typeface="Calibri"/>
                <a:sym typeface="Calibri"/>
              </a:rPr>
              <a:t>Facilitator</a:t>
            </a:r>
            <a:r>
              <a:rPr lang="en-US" sz="1200" b="0" i="0" u="none" strike="noStrike" cap="none" baseline="0">
                <a:solidFill>
                  <a:schemeClr val="dk1"/>
                </a:solidFill>
                <a:latin typeface="Calibri"/>
                <a:ea typeface="Calibri"/>
                <a:cs typeface="Calibri"/>
                <a:sym typeface="Calibri"/>
              </a:rPr>
              <a:t> highlights content area of foundational support.</a:t>
            </a:r>
          </a:p>
        </p:txBody>
      </p:sp>
      <p:sp>
        <p:nvSpPr>
          <p:cNvPr id="948" name="Shape 948"/>
          <p:cNvSpPr txBox="1">
            <a:spLocks noGrp="1"/>
          </p:cNvSpPr>
          <p:nvPr>
            <p:ph type="ftr" idx="11"/>
          </p:nvPr>
        </p:nvSpPr>
        <p:spPr>
          <a:xfrm>
            <a:off x="1" y="8829968"/>
            <a:ext cx="3037839" cy="464819"/>
          </a:xfrm>
          <a:prstGeom prst="rect">
            <a:avLst/>
          </a:prstGeom>
          <a:noFill/>
          <a:ln>
            <a:noFill/>
          </a:ln>
        </p:spPr>
        <p:txBody>
          <a:bodyPr lIns="93175" tIns="46575" rIns="93175" bIns="46575" anchor="b"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Arial"/>
                <a:ea typeface="Arial"/>
                <a:cs typeface="Arial"/>
                <a:sym typeface="Arial"/>
              </a:rPr>
              <a:t>Content contained is licensed under a Creative Commons Attribution-ShareAlike 3.0 Unported License</a:t>
            </a:r>
          </a:p>
        </p:txBody>
      </p:sp>
      <p:sp>
        <p:nvSpPr>
          <p:cNvPr id="949" name="Shape 949"/>
          <p:cNvSpPr txBox="1">
            <a:spLocks noGrp="1"/>
          </p:cNvSpPr>
          <p:nvPr>
            <p:ph type="sldNum" idx="12"/>
          </p:nvPr>
        </p:nvSpPr>
        <p:spPr>
          <a:xfrm>
            <a:off x="3970937" y="8829968"/>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n-US"/>
              <a:t> </a:t>
            </a:r>
          </a:p>
        </p:txBody>
      </p:sp>
    </p:spTree>
    <p:extLst>
      <p:ext uri="{BB962C8B-B14F-4D97-AF65-F5344CB8AC3E}">
        <p14:creationId xmlns:p14="http://schemas.microsoft.com/office/powerpoint/2010/main" val="762813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62" name="Shape 162"/>
          <p:cNvSpPr txBox="1">
            <a:spLocks noGrp="1"/>
          </p:cNvSpPr>
          <p:nvPr>
            <p:ph type="body" idx="1"/>
          </p:nvPr>
        </p:nvSpPr>
        <p:spPr>
          <a:xfrm>
            <a:off x="701041" y="4415790"/>
            <a:ext cx="5608319" cy="418337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1200" b="1" i="0" u="none" strike="noStrike" cap="none" baseline="0">
                <a:solidFill>
                  <a:schemeClr val="dk1"/>
                </a:solidFill>
                <a:latin typeface="Calibri"/>
                <a:ea typeface="Calibri"/>
                <a:cs typeface="Calibri"/>
                <a:sym typeface="Calibri"/>
              </a:rPr>
              <a:t>Facilitator </a:t>
            </a:r>
            <a:r>
              <a:rPr lang="en-US" sz="1200" b="0" i="0" u="none" strike="noStrike" cap="none" baseline="0">
                <a:solidFill>
                  <a:schemeClr val="dk1"/>
                </a:solidFill>
                <a:latin typeface="Calibri"/>
                <a:ea typeface="Calibri"/>
                <a:cs typeface="Calibri"/>
                <a:sym typeface="Calibri"/>
              </a:rPr>
              <a:t>explains process points built into the training for effectiveness and previews that participants will see visual reminders on slides throughout the day.</a:t>
            </a:r>
          </a:p>
          <a:p>
            <a:pPr marL="0" marR="0" lvl="0" indent="0" algn="l" rtl="0">
              <a:spcBef>
                <a:spcPts val="360"/>
              </a:spcBef>
              <a:spcAft>
                <a:spcPts val="0"/>
              </a:spcAft>
              <a:buNone/>
            </a:pPr>
            <a:endParaRPr sz="1200" b="0" i="0" u="none" strike="noStrike" cap="none" baseline="0">
              <a:solidFill>
                <a:schemeClr val="dk1"/>
              </a:solidFill>
              <a:latin typeface="Calibri"/>
              <a:ea typeface="Calibri"/>
              <a:cs typeface="Calibri"/>
              <a:sym typeface="Calibri"/>
            </a:endParaRPr>
          </a:p>
          <a:p>
            <a:pPr marL="171450" marR="0" lvl="0" indent="-171450" algn="l" rtl="0">
              <a:spcBef>
                <a:spcPts val="360"/>
              </a:spcBef>
              <a:spcAft>
                <a:spcPts val="0"/>
              </a:spcAft>
              <a:buClr>
                <a:schemeClr val="dk1"/>
              </a:buClr>
              <a:buSzPct val="100000"/>
              <a:buFont typeface="Arial"/>
              <a:buChar char="•"/>
            </a:pPr>
            <a:r>
              <a:rPr lang="en-US" sz="1200" b="0" i="0" u="none" strike="noStrike" cap="none" baseline="0">
                <a:solidFill>
                  <a:schemeClr val="dk1"/>
                </a:solidFill>
                <a:latin typeface="Calibri"/>
                <a:ea typeface="Calibri"/>
                <a:cs typeface="Calibri"/>
                <a:sym typeface="Calibri"/>
              </a:rPr>
              <a:t>“temperature checks” - gauges of learning, pauses for questions from participants including those posted in the “parking lot”</a:t>
            </a:r>
          </a:p>
          <a:p>
            <a:pPr marL="171450" marR="0" lvl="0" indent="-171450" algn="l" rtl="0">
              <a:spcBef>
                <a:spcPts val="360"/>
              </a:spcBef>
              <a:spcAft>
                <a:spcPts val="0"/>
              </a:spcAft>
              <a:buClr>
                <a:schemeClr val="dk1"/>
              </a:buClr>
              <a:buSzPct val="100000"/>
              <a:buFont typeface="Arial"/>
              <a:buChar char="•"/>
            </a:pPr>
            <a:r>
              <a:rPr lang="en-US" sz="1200" b="0" i="0" u="none" strike="noStrike" cap="none" baseline="0">
                <a:solidFill>
                  <a:schemeClr val="dk1"/>
                </a:solidFill>
                <a:latin typeface="Calibri"/>
                <a:ea typeface="Calibri"/>
                <a:cs typeface="Calibri"/>
                <a:sym typeface="Calibri"/>
              </a:rPr>
              <a:t>“training takeaways” - pauses to reflect on and record useful ideas to use in team meetings</a:t>
            </a:r>
          </a:p>
          <a:p>
            <a:pPr marL="171450" marR="0" lvl="0" indent="-171450" algn="l" rtl="0">
              <a:spcBef>
                <a:spcPts val="360"/>
              </a:spcBef>
              <a:spcAft>
                <a:spcPts val="0"/>
              </a:spcAft>
              <a:buClr>
                <a:schemeClr val="dk1"/>
              </a:buClr>
              <a:buSzPct val="100000"/>
              <a:buFont typeface="Arial"/>
              <a:buChar char="•"/>
            </a:pPr>
            <a:r>
              <a:rPr lang="en-US" sz="1200" b="0" i="0" u="none" strike="noStrike" cap="none" baseline="0">
                <a:solidFill>
                  <a:schemeClr val="dk1"/>
                </a:solidFill>
                <a:latin typeface="Calibri"/>
                <a:ea typeface="Calibri"/>
                <a:cs typeface="Calibri"/>
                <a:sym typeface="Calibri"/>
              </a:rPr>
              <a:t>“tool tips” – practical tips learned in the field for the effective use of Rising Star</a:t>
            </a:r>
          </a:p>
          <a:p>
            <a:pPr marL="171450" marR="0" lvl="0" indent="-171450" algn="l" rtl="0">
              <a:spcBef>
                <a:spcPts val="360"/>
              </a:spcBef>
              <a:spcAft>
                <a:spcPts val="0"/>
              </a:spcAft>
              <a:buClr>
                <a:schemeClr val="dk1"/>
              </a:buClr>
              <a:buSzPct val="100000"/>
              <a:buFont typeface="Arial"/>
              <a:buChar char="•"/>
            </a:pPr>
            <a:r>
              <a:rPr lang="en-US" sz="1200" b="0" i="0" u="none" strike="noStrike" cap="none" baseline="0">
                <a:solidFill>
                  <a:schemeClr val="dk1"/>
                </a:solidFill>
                <a:latin typeface="Calibri"/>
                <a:ea typeface="Calibri"/>
                <a:cs typeface="Calibri"/>
                <a:sym typeface="Calibri"/>
              </a:rPr>
              <a:t>“head starts” – opportunities for application, using the Rising Star platform, specific to each district.  </a:t>
            </a:r>
          </a:p>
        </p:txBody>
      </p:sp>
      <p:sp>
        <p:nvSpPr>
          <p:cNvPr id="163" name="Shape 163"/>
          <p:cNvSpPr txBox="1">
            <a:spLocks noGrp="1"/>
          </p:cNvSpPr>
          <p:nvPr>
            <p:ph type="sldNum" idx="12"/>
          </p:nvPr>
        </p:nvSpPr>
        <p:spPr>
          <a:xfrm>
            <a:off x="3970937" y="8829968"/>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n-US"/>
              <a:t> </a:t>
            </a:r>
          </a:p>
        </p:txBody>
      </p:sp>
    </p:spTree>
    <p:extLst>
      <p:ext uri="{BB962C8B-B14F-4D97-AF65-F5344CB8AC3E}">
        <p14:creationId xmlns:p14="http://schemas.microsoft.com/office/powerpoint/2010/main" val="95033319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12" name="Shape 112"/>
          <p:cNvSpPr txBox="1">
            <a:spLocks noGrp="1"/>
          </p:cNvSpPr>
          <p:nvPr>
            <p:ph type="body" idx="1"/>
          </p:nvPr>
        </p:nvSpPr>
        <p:spPr>
          <a:xfrm>
            <a:off x="701041" y="4415790"/>
            <a:ext cx="5608319" cy="4183379"/>
          </a:xfrm>
          <a:prstGeom prst="rect">
            <a:avLst/>
          </a:prstGeom>
          <a:noFill/>
          <a:ln>
            <a:noFill/>
          </a:ln>
        </p:spPr>
        <p:txBody>
          <a:bodyPr lIns="93175" tIns="46575" rIns="93175" bIns="4657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1" i="0" u="none" strike="noStrike" cap="none" baseline="0" dirty="0" smtClean="0">
                <a:solidFill>
                  <a:schemeClr val="dk1"/>
                </a:solidFill>
                <a:latin typeface="Arial"/>
                <a:ea typeface="Arial"/>
                <a:cs typeface="Arial"/>
                <a:sym typeface="Arial"/>
              </a:rPr>
              <a:t>Temperature Check –  Final :</a:t>
            </a:r>
            <a:endParaRPr sz="1200" b="0" i="0" u="sng" strike="noStrike" cap="none" baseline="0" dirty="0">
              <a:solidFill>
                <a:schemeClr val="dk1"/>
              </a:solidFill>
              <a:latin typeface="Calibri"/>
              <a:ea typeface="Calibri"/>
              <a:cs typeface="Calibri"/>
              <a:sym typeface="Calibri"/>
            </a:endParaRPr>
          </a:p>
        </p:txBody>
      </p:sp>
      <p:sp>
        <p:nvSpPr>
          <p:cNvPr id="113" name="Shape 113"/>
          <p:cNvSpPr txBox="1">
            <a:spLocks noGrp="1"/>
          </p:cNvSpPr>
          <p:nvPr>
            <p:ph type="sldNum" idx="12"/>
          </p:nvPr>
        </p:nvSpPr>
        <p:spPr>
          <a:xfrm>
            <a:off x="3970937" y="8829968"/>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n-US"/>
              <a:t> </a:t>
            </a:r>
          </a:p>
        </p:txBody>
      </p:sp>
    </p:spTree>
    <p:extLst>
      <p:ext uri="{BB962C8B-B14F-4D97-AF65-F5344CB8AC3E}">
        <p14:creationId xmlns:p14="http://schemas.microsoft.com/office/powerpoint/2010/main" val="275303436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0"/>
        <p:cNvGrpSpPr/>
        <p:nvPr/>
      </p:nvGrpSpPr>
      <p:grpSpPr>
        <a:xfrm>
          <a:off x="0" y="0"/>
          <a:ext cx="0" cy="0"/>
          <a:chOff x="0" y="0"/>
          <a:chExt cx="0" cy="0"/>
        </a:xfrm>
      </p:grpSpPr>
      <p:sp>
        <p:nvSpPr>
          <p:cNvPr id="991" name="Shape 99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992" name="Shape 992"/>
          <p:cNvSpPr txBox="1">
            <a:spLocks noGrp="1"/>
          </p:cNvSpPr>
          <p:nvPr>
            <p:ph type="body" idx="1"/>
          </p:nvPr>
        </p:nvSpPr>
        <p:spPr>
          <a:xfrm>
            <a:off x="701041" y="4415790"/>
            <a:ext cx="5608319" cy="418337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1200" b="1" i="0" u="none" strike="noStrike" cap="none" baseline="0" dirty="0">
                <a:solidFill>
                  <a:schemeClr val="dk1"/>
                </a:solidFill>
                <a:latin typeface="Arial"/>
                <a:ea typeface="Arial"/>
                <a:cs typeface="Arial"/>
                <a:sym typeface="Arial"/>
              </a:rPr>
              <a:t>Participants </a:t>
            </a:r>
            <a:r>
              <a:rPr lang="en-US" sz="1200" b="0" i="0" u="none" strike="noStrike" cap="none" baseline="0" dirty="0">
                <a:solidFill>
                  <a:schemeClr val="dk1"/>
                </a:solidFill>
                <a:latin typeface="Arial"/>
                <a:ea typeface="Arial"/>
                <a:cs typeface="Arial"/>
                <a:sym typeface="Arial"/>
              </a:rPr>
              <a:t>offer plus/delta feedback on chart paper using adhesive notes.</a:t>
            </a:r>
          </a:p>
          <a:p>
            <a:pPr marL="0" marR="0" lvl="0" indent="0" algn="l" rtl="0">
              <a:spcBef>
                <a:spcPts val="360"/>
              </a:spcBef>
              <a:spcAft>
                <a:spcPts val="0"/>
              </a:spcAft>
              <a:buNone/>
            </a:pPr>
            <a:endParaRPr sz="1200" b="0" i="0" u="none" strike="noStrike" cap="none" baseline="0" dirty="0">
              <a:solidFill>
                <a:schemeClr val="dk1"/>
              </a:solidFill>
              <a:latin typeface="Arial"/>
              <a:ea typeface="Arial"/>
              <a:cs typeface="Arial"/>
              <a:sym typeface="Arial"/>
            </a:endParaRPr>
          </a:p>
          <a:p>
            <a:pPr marL="0" marR="0" lvl="0" indent="0" algn="l" rtl="0">
              <a:spcBef>
                <a:spcPts val="360"/>
              </a:spcBef>
              <a:spcAft>
                <a:spcPts val="0"/>
              </a:spcAft>
              <a:buNone/>
            </a:pPr>
            <a:endParaRPr sz="1200" b="0" i="0" u="none" strike="noStrike" cap="none" baseline="0" dirty="0">
              <a:solidFill>
                <a:schemeClr val="dk1"/>
              </a:solidFill>
              <a:latin typeface="Arial"/>
              <a:ea typeface="Arial"/>
              <a:cs typeface="Arial"/>
              <a:sym typeface="Arial"/>
            </a:endParaRPr>
          </a:p>
          <a:p>
            <a:pPr marL="0" marR="0" lvl="0" indent="0" algn="l" rtl="0">
              <a:spcBef>
                <a:spcPts val="360"/>
              </a:spcBef>
              <a:spcAft>
                <a:spcPts val="0"/>
              </a:spcAft>
              <a:buSzPct val="25000"/>
              <a:buNone/>
            </a:pPr>
            <a:r>
              <a:rPr lang="en-US" sz="1200" b="0" i="0" u="none" strike="noStrike" cap="none" baseline="0" dirty="0">
                <a:solidFill>
                  <a:schemeClr val="dk1"/>
                </a:solidFill>
                <a:latin typeface="Arial"/>
                <a:ea typeface="Arial"/>
                <a:cs typeface="Arial"/>
                <a:sym typeface="Arial"/>
              </a:rPr>
              <a:t> </a:t>
            </a:r>
          </a:p>
        </p:txBody>
      </p:sp>
      <p:sp>
        <p:nvSpPr>
          <p:cNvPr id="993" name="Shape 993"/>
          <p:cNvSpPr txBox="1">
            <a:spLocks noGrp="1"/>
          </p:cNvSpPr>
          <p:nvPr>
            <p:ph type="sldNum" idx="12"/>
          </p:nvPr>
        </p:nvSpPr>
        <p:spPr>
          <a:xfrm>
            <a:off x="3970937" y="8829968"/>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n-US"/>
              <a:t> </a:t>
            </a:r>
          </a:p>
        </p:txBody>
      </p:sp>
    </p:spTree>
    <p:extLst>
      <p:ext uri="{BB962C8B-B14F-4D97-AF65-F5344CB8AC3E}">
        <p14:creationId xmlns:p14="http://schemas.microsoft.com/office/powerpoint/2010/main" val="207759763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8"/>
        <p:cNvGrpSpPr/>
        <p:nvPr/>
      </p:nvGrpSpPr>
      <p:grpSpPr>
        <a:xfrm>
          <a:off x="0" y="0"/>
          <a:ext cx="0" cy="0"/>
          <a:chOff x="0" y="0"/>
          <a:chExt cx="0" cy="0"/>
        </a:xfrm>
      </p:grpSpPr>
      <p:sp>
        <p:nvSpPr>
          <p:cNvPr id="999" name="Shape 99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000" name="Shape 1000"/>
          <p:cNvSpPr txBox="1">
            <a:spLocks noGrp="1"/>
          </p:cNvSpPr>
          <p:nvPr>
            <p:ph type="body" idx="1"/>
          </p:nvPr>
        </p:nvSpPr>
        <p:spPr>
          <a:xfrm>
            <a:off x="701041" y="4415790"/>
            <a:ext cx="5608319" cy="418337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1200" b="1" i="0" u="none" strike="noStrike" cap="none" baseline="0">
                <a:solidFill>
                  <a:schemeClr val="dk1"/>
                </a:solidFill>
                <a:latin typeface="Arial"/>
                <a:ea typeface="Arial"/>
                <a:cs typeface="Arial"/>
                <a:sym typeface="Arial"/>
              </a:rPr>
              <a:t>Participants</a:t>
            </a:r>
            <a:r>
              <a:rPr lang="en-US" sz="1200" b="0" i="0" u="none" strike="noStrike" cap="none" baseline="0">
                <a:solidFill>
                  <a:schemeClr val="dk1"/>
                </a:solidFill>
                <a:latin typeface="Arial"/>
                <a:ea typeface="Arial"/>
                <a:cs typeface="Arial"/>
                <a:sym typeface="Arial"/>
              </a:rPr>
              <a:t> complete Closing Connections Activity with teams/partners, following instructions on the slide.</a:t>
            </a:r>
          </a:p>
          <a:p>
            <a:pPr marL="0" marR="0" lvl="0" indent="0" algn="l" rtl="0">
              <a:spcBef>
                <a:spcPts val="360"/>
              </a:spcBef>
              <a:spcAft>
                <a:spcPts val="0"/>
              </a:spcAft>
              <a:buNone/>
            </a:pPr>
            <a:endParaRPr sz="1200" b="1" i="0" u="none" strike="noStrike" cap="none" baseline="0">
              <a:solidFill>
                <a:schemeClr val="dk1"/>
              </a:solidFill>
              <a:latin typeface="Arial"/>
              <a:ea typeface="Arial"/>
              <a:cs typeface="Arial"/>
              <a:sym typeface="Arial"/>
            </a:endParaRPr>
          </a:p>
          <a:p>
            <a:pPr marL="0" marR="0" lvl="0" indent="0" algn="l" rtl="0">
              <a:spcBef>
                <a:spcPts val="360"/>
              </a:spcBef>
              <a:spcAft>
                <a:spcPts val="0"/>
              </a:spcAft>
              <a:buSzPct val="25000"/>
              <a:buNone/>
            </a:pPr>
            <a:r>
              <a:rPr lang="en-US" sz="1200" b="0" i="0" u="none" strike="noStrike" cap="none" baseline="0">
                <a:solidFill>
                  <a:schemeClr val="dk1"/>
                </a:solidFill>
                <a:latin typeface="Arial"/>
                <a:ea typeface="Arial"/>
                <a:cs typeface="Arial"/>
                <a:sym typeface="Arial"/>
              </a:rPr>
              <a:t> </a:t>
            </a:r>
          </a:p>
          <a:p>
            <a:pPr marL="0" marR="0" lvl="0" indent="0" algn="l" rtl="0">
              <a:spcBef>
                <a:spcPts val="360"/>
              </a:spcBef>
              <a:spcAft>
                <a:spcPts val="0"/>
              </a:spcAft>
              <a:buNone/>
            </a:pPr>
            <a:endParaRPr sz="1200" b="0" i="0" u="none" strike="noStrike" cap="none" baseline="0">
              <a:solidFill>
                <a:schemeClr val="dk1"/>
              </a:solidFill>
              <a:latin typeface="Calibri"/>
              <a:ea typeface="Calibri"/>
              <a:cs typeface="Calibri"/>
              <a:sym typeface="Calibri"/>
            </a:endParaRPr>
          </a:p>
        </p:txBody>
      </p:sp>
      <p:sp>
        <p:nvSpPr>
          <p:cNvPr id="1001" name="Shape 1001"/>
          <p:cNvSpPr txBox="1">
            <a:spLocks noGrp="1"/>
          </p:cNvSpPr>
          <p:nvPr>
            <p:ph type="ftr" idx="11"/>
          </p:nvPr>
        </p:nvSpPr>
        <p:spPr>
          <a:xfrm>
            <a:off x="1" y="8829968"/>
            <a:ext cx="3037839" cy="464819"/>
          </a:xfrm>
          <a:prstGeom prst="rect">
            <a:avLst/>
          </a:prstGeom>
          <a:noFill/>
          <a:ln>
            <a:noFill/>
          </a:ln>
        </p:spPr>
        <p:txBody>
          <a:bodyPr lIns="93175" tIns="46575" rIns="93175" bIns="46575" anchor="b" anchorCtr="0">
            <a:noAutofit/>
          </a:bodyPr>
          <a:lstStyle/>
          <a:p>
            <a:pPr marL="0" marR="0" lvl="0" indent="0" algn="l" rtl="0">
              <a:spcBef>
                <a:spcPts val="0"/>
              </a:spcBef>
              <a:spcAft>
                <a:spcPts val="0"/>
              </a:spcAft>
              <a:buSzPct val="25000"/>
              <a:buNone/>
            </a:pPr>
            <a:r>
              <a:rPr lang="en-US" sz="1200" b="0" i="0" u="none" strike="noStrike" cap="none" baseline="0">
                <a:solidFill>
                  <a:srgbClr val="000000"/>
                </a:solidFill>
                <a:latin typeface="Arial"/>
                <a:ea typeface="Arial"/>
                <a:cs typeface="Arial"/>
                <a:sym typeface="Arial"/>
              </a:rPr>
              <a:t>Content contained is licensed under a Creative Commons Attribution-ShareAlike 3.0 Unported License</a:t>
            </a:r>
          </a:p>
        </p:txBody>
      </p:sp>
      <p:sp>
        <p:nvSpPr>
          <p:cNvPr id="1002" name="Shape 1002"/>
          <p:cNvSpPr txBox="1">
            <a:spLocks noGrp="1"/>
          </p:cNvSpPr>
          <p:nvPr>
            <p:ph type="sldNum" idx="12"/>
          </p:nvPr>
        </p:nvSpPr>
        <p:spPr>
          <a:xfrm>
            <a:off x="3970937" y="8829968"/>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n-US"/>
              <a:t> </a:t>
            </a:r>
          </a:p>
        </p:txBody>
      </p:sp>
    </p:spTree>
    <p:extLst>
      <p:ext uri="{BB962C8B-B14F-4D97-AF65-F5344CB8AC3E}">
        <p14:creationId xmlns:p14="http://schemas.microsoft.com/office/powerpoint/2010/main" val="293920629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Shape 100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010" name="Shape 1010"/>
          <p:cNvSpPr txBox="1">
            <a:spLocks noGrp="1"/>
          </p:cNvSpPr>
          <p:nvPr>
            <p:ph type="body" idx="1"/>
          </p:nvPr>
        </p:nvSpPr>
        <p:spPr>
          <a:xfrm>
            <a:off x="701041" y="4415790"/>
            <a:ext cx="5608319" cy="418337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1200" b="1" i="0" u="none" strike="noStrike" cap="none" baseline="0">
                <a:solidFill>
                  <a:schemeClr val="dk1"/>
                </a:solidFill>
                <a:latin typeface="Calibri"/>
                <a:ea typeface="Calibri"/>
                <a:cs typeface="Calibri"/>
                <a:sym typeface="Calibri"/>
              </a:rPr>
              <a:t>Participants </a:t>
            </a:r>
            <a:r>
              <a:rPr lang="en-US" sz="1200" b="0" i="0" u="none" strike="noStrike" cap="none" baseline="0">
                <a:solidFill>
                  <a:schemeClr val="dk1"/>
                </a:solidFill>
                <a:latin typeface="Calibri"/>
                <a:ea typeface="Calibri"/>
                <a:cs typeface="Calibri"/>
                <a:sym typeface="Calibri"/>
              </a:rPr>
              <a:t>discuss and record concrete next steps with their teams.</a:t>
            </a:r>
          </a:p>
          <a:p>
            <a:pPr marL="0" marR="0" lvl="0" indent="0" algn="l" rtl="0">
              <a:spcBef>
                <a:spcPts val="360"/>
              </a:spcBef>
              <a:spcAft>
                <a:spcPts val="0"/>
              </a:spcAft>
              <a:buNone/>
            </a:pPr>
            <a:endParaRPr sz="1200" b="1" i="0" u="none" strike="noStrike" cap="none" baseline="0">
              <a:solidFill>
                <a:schemeClr val="dk1"/>
              </a:solidFill>
              <a:latin typeface="Calibri"/>
              <a:ea typeface="Calibri"/>
              <a:cs typeface="Calibri"/>
              <a:sym typeface="Calibri"/>
            </a:endParaRPr>
          </a:p>
          <a:p>
            <a:pPr marL="0" marR="0" lvl="0" indent="0" algn="l" rtl="0">
              <a:spcBef>
                <a:spcPts val="360"/>
              </a:spcBef>
              <a:spcAft>
                <a:spcPts val="0"/>
              </a:spcAft>
              <a:buNone/>
            </a:pPr>
            <a:endParaRPr sz="1200" b="0" i="0" u="none" strike="noStrike" cap="none" baseline="0">
              <a:solidFill>
                <a:schemeClr val="dk1"/>
              </a:solidFill>
              <a:latin typeface="Calibri"/>
              <a:ea typeface="Calibri"/>
              <a:cs typeface="Calibri"/>
              <a:sym typeface="Calibri"/>
            </a:endParaRPr>
          </a:p>
        </p:txBody>
      </p:sp>
      <p:sp>
        <p:nvSpPr>
          <p:cNvPr id="1011" name="Shape 1011"/>
          <p:cNvSpPr txBox="1">
            <a:spLocks noGrp="1"/>
          </p:cNvSpPr>
          <p:nvPr>
            <p:ph type="sldNum" idx="12"/>
          </p:nvPr>
        </p:nvSpPr>
        <p:spPr>
          <a:xfrm>
            <a:off x="3970937" y="8829968"/>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n-US"/>
              <a:t> </a:t>
            </a:r>
          </a:p>
        </p:txBody>
      </p:sp>
    </p:spTree>
    <p:extLst>
      <p:ext uri="{BB962C8B-B14F-4D97-AF65-F5344CB8AC3E}">
        <p14:creationId xmlns:p14="http://schemas.microsoft.com/office/powerpoint/2010/main" val="335669896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8"/>
        <p:cNvGrpSpPr/>
        <p:nvPr/>
      </p:nvGrpSpPr>
      <p:grpSpPr>
        <a:xfrm>
          <a:off x="0" y="0"/>
          <a:ext cx="0" cy="0"/>
          <a:chOff x="0" y="0"/>
          <a:chExt cx="0" cy="0"/>
        </a:xfrm>
      </p:grpSpPr>
      <p:sp>
        <p:nvSpPr>
          <p:cNvPr id="999" name="Shape 99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000" name="Shape 1000"/>
          <p:cNvSpPr txBox="1">
            <a:spLocks noGrp="1"/>
          </p:cNvSpPr>
          <p:nvPr>
            <p:ph type="body" idx="1"/>
          </p:nvPr>
        </p:nvSpPr>
        <p:spPr>
          <a:xfrm>
            <a:off x="701041" y="4415790"/>
            <a:ext cx="5608319" cy="4183379"/>
          </a:xfrm>
          <a:prstGeom prst="rect">
            <a:avLst/>
          </a:prstGeom>
          <a:noFill/>
          <a:ln>
            <a:noFill/>
          </a:ln>
        </p:spPr>
        <p:txBody>
          <a:bodyPr lIns="93175" tIns="46575" rIns="93175" bIns="46575" anchor="t" anchorCtr="0">
            <a:noAutofit/>
          </a:bodyPr>
          <a:lstStyle/>
          <a:p>
            <a:pPr marL="0" marR="0" lvl="0" indent="0" algn="l" defTabSz="457200" rtl="0" eaLnBrk="1" fontAlgn="auto" latinLnBrk="0" hangingPunct="1">
              <a:lnSpc>
                <a:spcPct val="100000"/>
              </a:lnSpc>
              <a:spcBef>
                <a:spcPts val="0"/>
              </a:spcBef>
              <a:spcAft>
                <a:spcPts val="0"/>
              </a:spcAft>
              <a:buClrTx/>
              <a:buSzPct val="25000"/>
              <a:buFontTx/>
              <a:buNone/>
              <a:tabLst/>
              <a:defRPr/>
            </a:pPr>
            <a:r>
              <a:rPr lang="en-US" sz="1200" b="1" i="0" u="none" strike="noStrike" cap="none" baseline="0" dirty="0" smtClean="0">
                <a:solidFill>
                  <a:schemeClr val="dk1"/>
                </a:solidFill>
                <a:latin typeface="Arial"/>
                <a:ea typeface="Arial"/>
                <a:cs typeface="Arial"/>
                <a:sym typeface="Arial"/>
              </a:rPr>
              <a:t>Participants:</a:t>
            </a:r>
          </a:p>
          <a:p>
            <a:pPr marL="0" marR="0" lvl="0" indent="0" algn="l" defTabSz="457200" rtl="0" eaLnBrk="1" fontAlgn="auto" latinLnBrk="0" hangingPunct="1">
              <a:lnSpc>
                <a:spcPct val="100000"/>
              </a:lnSpc>
              <a:spcBef>
                <a:spcPts val="0"/>
              </a:spcBef>
              <a:spcAft>
                <a:spcPts val="0"/>
              </a:spcAft>
              <a:buClrTx/>
              <a:buSzPct val="25000"/>
              <a:buFont typeface="Wingdings" pitchFamily="2" charset="2"/>
              <a:buChar char="§"/>
              <a:tabLst/>
              <a:defRPr/>
            </a:pPr>
            <a:r>
              <a:rPr lang="en-US" sz="1200" b="0" i="0" u="none" strike="noStrike" cap="none" baseline="0" dirty="0" smtClean="0">
                <a:solidFill>
                  <a:schemeClr val="dk1"/>
                </a:solidFill>
                <a:latin typeface="Arial"/>
                <a:ea typeface="Arial"/>
                <a:cs typeface="Arial"/>
                <a:sym typeface="Arial"/>
              </a:rPr>
              <a:t>   Complete post evaluation online.</a:t>
            </a:r>
          </a:p>
          <a:p>
            <a:pPr marL="0" marR="0" lvl="0" indent="0" algn="l" defTabSz="457200" rtl="0" eaLnBrk="1" fontAlgn="auto" latinLnBrk="0" hangingPunct="1">
              <a:lnSpc>
                <a:spcPct val="100000"/>
              </a:lnSpc>
              <a:spcBef>
                <a:spcPts val="0"/>
              </a:spcBef>
              <a:spcAft>
                <a:spcPts val="0"/>
              </a:spcAft>
              <a:buClrTx/>
              <a:buSzPct val="25000"/>
              <a:buFont typeface="Wingdings" pitchFamily="2" charset="2"/>
              <a:buChar char="§"/>
              <a:tabLst/>
              <a:defRPr/>
            </a:pPr>
            <a:r>
              <a:rPr lang="en-US" sz="1200" b="0" i="0" u="none" strike="noStrike" cap="none" baseline="0" dirty="0" smtClean="0">
                <a:solidFill>
                  <a:schemeClr val="dk1"/>
                </a:solidFill>
                <a:latin typeface="Calibri"/>
                <a:ea typeface="Arial"/>
                <a:cs typeface="Arial"/>
                <a:sym typeface="Calibri"/>
              </a:rPr>
              <a:t>   Guide participants to keep the hard copy of the pre-post assessment out on the table so the facilitator is           able to informally assess participants responses.</a:t>
            </a:r>
            <a:endParaRPr lang="en-US" sz="1200" b="0" i="0" u="sng" strike="noStrike" cap="none" baseline="0" dirty="0" smtClean="0">
              <a:solidFill>
                <a:schemeClr val="dk1"/>
              </a:solidFill>
              <a:latin typeface="Calibri"/>
              <a:ea typeface="Calibri"/>
              <a:cs typeface="Calibri"/>
              <a:sym typeface="Calibri"/>
            </a:endParaRPr>
          </a:p>
          <a:p>
            <a:pPr marL="0" marR="0" lvl="0" indent="0" algn="l" defTabSz="457200" rtl="0" eaLnBrk="1" fontAlgn="auto" latinLnBrk="0" hangingPunct="1">
              <a:lnSpc>
                <a:spcPct val="100000"/>
              </a:lnSpc>
              <a:spcBef>
                <a:spcPts val="0"/>
              </a:spcBef>
              <a:spcAft>
                <a:spcPts val="0"/>
              </a:spcAft>
              <a:buClrTx/>
              <a:buSzPct val="25000"/>
              <a:buFontTx/>
              <a:buNone/>
              <a:tabLst/>
              <a:defRPr/>
            </a:pPr>
            <a:endParaRPr sz="1200" b="1" i="0" u="none" strike="noStrike" cap="none" baseline="0" dirty="0">
              <a:solidFill>
                <a:schemeClr val="dk1"/>
              </a:solidFill>
              <a:latin typeface="Arial"/>
              <a:ea typeface="Arial"/>
              <a:cs typeface="Arial"/>
              <a:sym typeface="Arial"/>
            </a:endParaRPr>
          </a:p>
          <a:p>
            <a:pPr marL="0" marR="0" lvl="0" indent="0" algn="l" rtl="0">
              <a:spcBef>
                <a:spcPts val="360"/>
              </a:spcBef>
              <a:spcAft>
                <a:spcPts val="0"/>
              </a:spcAft>
              <a:buSzPct val="25000"/>
              <a:buNone/>
            </a:pPr>
            <a:r>
              <a:rPr lang="en-US" sz="1200" b="0" i="0" u="none" strike="noStrike" cap="none" baseline="0" dirty="0">
                <a:solidFill>
                  <a:schemeClr val="dk1"/>
                </a:solidFill>
                <a:latin typeface="Arial"/>
                <a:ea typeface="Arial"/>
                <a:cs typeface="Arial"/>
                <a:sym typeface="Arial"/>
              </a:rPr>
              <a:t> </a:t>
            </a:r>
          </a:p>
          <a:p>
            <a:pPr marL="0" marR="0" lvl="0" indent="0" algn="l" rtl="0">
              <a:spcBef>
                <a:spcPts val="360"/>
              </a:spcBef>
              <a:spcAft>
                <a:spcPts val="0"/>
              </a:spcAft>
              <a:buNone/>
            </a:pPr>
            <a:endParaRPr sz="1200" b="0" i="0" u="none" strike="noStrike" cap="none" baseline="0" dirty="0">
              <a:solidFill>
                <a:schemeClr val="dk1"/>
              </a:solidFill>
              <a:latin typeface="Calibri"/>
              <a:ea typeface="Calibri"/>
              <a:cs typeface="Calibri"/>
              <a:sym typeface="Calibri"/>
            </a:endParaRPr>
          </a:p>
        </p:txBody>
      </p:sp>
      <p:sp>
        <p:nvSpPr>
          <p:cNvPr id="1001" name="Shape 1001"/>
          <p:cNvSpPr txBox="1">
            <a:spLocks noGrp="1"/>
          </p:cNvSpPr>
          <p:nvPr>
            <p:ph type="ftr" idx="11"/>
          </p:nvPr>
        </p:nvSpPr>
        <p:spPr>
          <a:xfrm>
            <a:off x="1" y="8829968"/>
            <a:ext cx="3037839" cy="464819"/>
          </a:xfrm>
          <a:prstGeom prst="rect">
            <a:avLst/>
          </a:prstGeom>
          <a:noFill/>
          <a:ln>
            <a:noFill/>
          </a:ln>
        </p:spPr>
        <p:txBody>
          <a:bodyPr lIns="93175" tIns="46575" rIns="93175" bIns="46575" anchor="b" anchorCtr="0">
            <a:noAutofit/>
          </a:bodyPr>
          <a:lstStyle/>
          <a:p>
            <a:pPr marL="0" marR="0" lvl="0" indent="0" algn="l" rtl="0">
              <a:spcBef>
                <a:spcPts val="0"/>
              </a:spcBef>
              <a:spcAft>
                <a:spcPts val="0"/>
              </a:spcAft>
              <a:buSzPct val="25000"/>
              <a:buNone/>
            </a:pPr>
            <a:r>
              <a:rPr lang="en-US" sz="1200" b="0" i="0" u="none" strike="noStrike" cap="none" baseline="0">
                <a:solidFill>
                  <a:srgbClr val="000000"/>
                </a:solidFill>
                <a:latin typeface="Arial"/>
                <a:ea typeface="Arial"/>
                <a:cs typeface="Arial"/>
                <a:sym typeface="Arial"/>
              </a:rPr>
              <a:t>Content contained is licensed under a Creative Commons Attribution-ShareAlike 3.0 Unported License</a:t>
            </a:r>
          </a:p>
        </p:txBody>
      </p:sp>
      <p:sp>
        <p:nvSpPr>
          <p:cNvPr id="1002" name="Shape 1002"/>
          <p:cNvSpPr txBox="1">
            <a:spLocks noGrp="1"/>
          </p:cNvSpPr>
          <p:nvPr>
            <p:ph type="sldNum" idx="12"/>
          </p:nvPr>
        </p:nvSpPr>
        <p:spPr>
          <a:xfrm>
            <a:off x="3970937" y="8829968"/>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n-US"/>
              <a:t> </a:t>
            </a:r>
          </a:p>
        </p:txBody>
      </p:sp>
    </p:spTree>
    <p:extLst>
      <p:ext uri="{BB962C8B-B14F-4D97-AF65-F5344CB8AC3E}">
        <p14:creationId xmlns:p14="http://schemas.microsoft.com/office/powerpoint/2010/main" val="18493362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4"/>
        <p:cNvGrpSpPr/>
        <p:nvPr/>
      </p:nvGrpSpPr>
      <p:grpSpPr>
        <a:xfrm>
          <a:off x="0" y="0"/>
          <a:ext cx="0" cy="0"/>
          <a:chOff x="0" y="0"/>
          <a:chExt cx="0" cy="0"/>
        </a:xfrm>
      </p:grpSpPr>
      <p:sp>
        <p:nvSpPr>
          <p:cNvPr id="1015" name="Shape 101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016" name="Shape 1016"/>
          <p:cNvSpPr txBox="1">
            <a:spLocks noGrp="1"/>
          </p:cNvSpPr>
          <p:nvPr>
            <p:ph type="body" idx="1"/>
          </p:nvPr>
        </p:nvSpPr>
        <p:spPr>
          <a:xfrm>
            <a:off x="701041" y="4415790"/>
            <a:ext cx="5608319" cy="4183379"/>
          </a:xfrm>
          <a:prstGeom prst="rect">
            <a:avLst/>
          </a:prstGeom>
          <a:noFill/>
          <a:ln>
            <a:noFill/>
          </a:ln>
        </p:spPr>
        <p:txBody>
          <a:bodyPr lIns="93175" tIns="46575" rIns="93175" bIns="46575"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baseline="0" dirty="0">
                <a:solidFill>
                  <a:schemeClr val="dk1"/>
                </a:solidFill>
                <a:latin typeface="Calibri"/>
                <a:ea typeface="Calibri"/>
                <a:cs typeface="Calibri"/>
                <a:sym typeface="Calibri"/>
              </a:rPr>
              <a:t>Example closing remarks: Continuous Improvement Planning is intended to be an improvement upon planning methods in the past.   It is a chance for honest probing, reflection, and effective planning based on evidence.  It is an opportunity, and Rising Star is a </a:t>
            </a:r>
            <a:r>
              <a:rPr lang="en-US" sz="1200" b="0" i="1" u="none" strike="noStrike" cap="none" baseline="0" dirty="0">
                <a:solidFill>
                  <a:schemeClr val="dk1"/>
                </a:solidFill>
                <a:latin typeface="Calibri"/>
                <a:ea typeface="Calibri"/>
                <a:cs typeface="Calibri"/>
                <a:sym typeface="Calibri"/>
              </a:rPr>
              <a:t>tool</a:t>
            </a:r>
            <a:r>
              <a:rPr lang="en-US" sz="1200" b="0" i="0" u="none" strike="noStrike" cap="none" baseline="0" dirty="0">
                <a:solidFill>
                  <a:schemeClr val="dk1"/>
                </a:solidFill>
                <a:latin typeface="Calibri"/>
                <a:ea typeface="Calibri"/>
                <a:cs typeface="Calibri"/>
                <a:sym typeface="Calibri"/>
              </a:rPr>
              <a:t>, to facilitate the important </a:t>
            </a:r>
            <a:r>
              <a:rPr lang="en-US" sz="1200" b="0" i="1" u="none" strike="noStrike" cap="none" baseline="0" dirty="0">
                <a:solidFill>
                  <a:schemeClr val="dk1"/>
                </a:solidFill>
                <a:latin typeface="Calibri"/>
                <a:ea typeface="Calibri"/>
                <a:cs typeface="Calibri"/>
                <a:sym typeface="Calibri"/>
              </a:rPr>
              <a:t>human</a:t>
            </a:r>
            <a:r>
              <a:rPr lang="en-US" sz="1200" b="0" i="0" u="none" strike="noStrike" cap="none" baseline="0" dirty="0">
                <a:solidFill>
                  <a:schemeClr val="dk1"/>
                </a:solidFill>
                <a:latin typeface="Calibri"/>
                <a:ea typeface="Calibri"/>
                <a:cs typeface="Calibri"/>
                <a:sym typeface="Calibri"/>
              </a:rPr>
              <a:t> process that leads to change for the better. </a:t>
            </a:r>
            <a:r>
              <a:rPr lang="en-US" sz="1200" b="0" i="0" u="sng" strike="noStrike" cap="none" baseline="0" dirty="0">
                <a:solidFill>
                  <a:schemeClr val="dk1"/>
                </a:solidFill>
                <a:latin typeface="Calibri"/>
                <a:ea typeface="Calibri"/>
                <a:cs typeface="Calibri"/>
                <a:sym typeface="Calibri"/>
              </a:rPr>
              <a:t>Thank you </a:t>
            </a:r>
            <a:r>
              <a:rPr lang="en-US" sz="1200" b="0" i="0" u="none" strike="noStrike" cap="none" baseline="0" dirty="0">
                <a:solidFill>
                  <a:schemeClr val="dk1"/>
                </a:solidFill>
                <a:latin typeface="Calibri"/>
                <a:ea typeface="Calibri"/>
                <a:cs typeface="Calibri"/>
                <a:sym typeface="Calibri"/>
              </a:rPr>
              <a:t>for investing your time and effort in the continuous improvement of your schools.</a:t>
            </a:r>
          </a:p>
          <a:p>
            <a:pPr marL="0" marR="0" lvl="0" indent="0" algn="l" rtl="0">
              <a:lnSpc>
                <a:spcPct val="100000"/>
              </a:lnSpc>
              <a:spcBef>
                <a:spcPts val="360"/>
              </a:spcBef>
              <a:spcAft>
                <a:spcPts val="0"/>
              </a:spcAft>
              <a:buClr>
                <a:schemeClr val="dk1"/>
              </a:buClr>
              <a:buFont typeface="Calibri"/>
              <a:buNone/>
            </a:pPr>
            <a:endParaRPr sz="1200" b="0" i="0" u="none" strike="noStrike" cap="none" baseline="0" dirty="0">
              <a:solidFill>
                <a:schemeClr val="dk1"/>
              </a:solidFill>
              <a:latin typeface="Calibri"/>
              <a:ea typeface="Calibri"/>
              <a:cs typeface="Calibri"/>
              <a:sym typeface="Calibri"/>
            </a:endParaRPr>
          </a:p>
        </p:txBody>
      </p:sp>
      <p:sp>
        <p:nvSpPr>
          <p:cNvPr id="1017" name="Shape 1017"/>
          <p:cNvSpPr txBox="1">
            <a:spLocks noGrp="1"/>
          </p:cNvSpPr>
          <p:nvPr>
            <p:ph type="ftr" idx="11"/>
          </p:nvPr>
        </p:nvSpPr>
        <p:spPr>
          <a:xfrm>
            <a:off x="1" y="8829968"/>
            <a:ext cx="3037839" cy="464819"/>
          </a:xfrm>
          <a:prstGeom prst="rect">
            <a:avLst/>
          </a:prstGeom>
          <a:noFill/>
          <a:ln>
            <a:noFill/>
          </a:ln>
        </p:spPr>
        <p:txBody>
          <a:bodyPr lIns="93175" tIns="46575" rIns="93175" bIns="46575" anchor="b"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Arial"/>
                <a:ea typeface="Arial"/>
                <a:cs typeface="Arial"/>
                <a:sym typeface="Arial"/>
              </a:rPr>
              <a:t>Content contained is licensed under a Creative Commons Attribution-ShareAlike 3.0 Unported License</a:t>
            </a:r>
          </a:p>
        </p:txBody>
      </p:sp>
      <p:sp>
        <p:nvSpPr>
          <p:cNvPr id="1018" name="Shape 1018"/>
          <p:cNvSpPr txBox="1">
            <a:spLocks noGrp="1"/>
          </p:cNvSpPr>
          <p:nvPr>
            <p:ph type="sldNum" idx="12"/>
          </p:nvPr>
        </p:nvSpPr>
        <p:spPr>
          <a:xfrm>
            <a:off x="3970937" y="8829968"/>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n-US"/>
              <a:t> </a:t>
            </a:r>
          </a:p>
        </p:txBody>
      </p:sp>
    </p:spTree>
    <p:extLst>
      <p:ext uri="{BB962C8B-B14F-4D97-AF65-F5344CB8AC3E}">
        <p14:creationId xmlns:p14="http://schemas.microsoft.com/office/powerpoint/2010/main" val="3523163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80" name="Shape 180"/>
          <p:cNvSpPr txBox="1">
            <a:spLocks noGrp="1"/>
          </p:cNvSpPr>
          <p:nvPr>
            <p:ph type="body" idx="1"/>
          </p:nvPr>
        </p:nvSpPr>
        <p:spPr>
          <a:xfrm>
            <a:off x="701041" y="4415790"/>
            <a:ext cx="5608319" cy="418337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1200" b="1" i="0" u="none" strike="noStrike" cap="none" baseline="0">
                <a:solidFill>
                  <a:schemeClr val="dk1"/>
                </a:solidFill>
                <a:latin typeface="Calibri"/>
                <a:ea typeface="Calibri"/>
                <a:cs typeface="Calibri"/>
                <a:sym typeface="Calibri"/>
              </a:rPr>
              <a:t>Participants</a:t>
            </a:r>
            <a:r>
              <a:rPr lang="en-US" sz="1200" b="0" i="0" u="none" strike="noStrike" cap="none" baseline="0">
                <a:solidFill>
                  <a:schemeClr val="dk1"/>
                </a:solidFill>
                <a:latin typeface="Calibri"/>
                <a:ea typeface="Calibri"/>
                <a:cs typeface="Calibri"/>
                <a:sym typeface="Calibri"/>
              </a:rPr>
              <a:t> share ideas from opening activity (recorded on Training Takeaway Handout) with large group.</a:t>
            </a:r>
          </a:p>
          <a:p>
            <a:pPr marL="0" marR="0" lvl="0" indent="0" algn="l" rtl="0">
              <a:spcBef>
                <a:spcPts val="360"/>
              </a:spcBef>
              <a:spcAft>
                <a:spcPts val="0"/>
              </a:spcAft>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1" i="0" u="none" strike="noStrike" cap="none" baseline="0">
                <a:solidFill>
                  <a:schemeClr val="dk1"/>
                </a:solidFill>
                <a:latin typeface="Calibri"/>
                <a:ea typeface="Calibri"/>
                <a:cs typeface="Calibri"/>
                <a:sym typeface="Calibri"/>
              </a:rPr>
              <a:t>Facilitator</a:t>
            </a:r>
            <a:r>
              <a:rPr lang="en-US" sz="1200" b="0" i="0" u="none" strike="noStrike" cap="none" baseline="0">
                <a:solidFill>
                  <a:schemeClr val="dk1"/>
                </a:solidFill>
                <a:latin typeface="Calibri"/>
                <a:ea typeface="Calibri"/>
                <a:cs typeface="Calibri"/>
                <a:sym typeface="Calibri"/>
              </a:rPr>
              <a:t> records ideas on chart paper. </a:t>
            </a:r>
          </a:p>
          <a:p>
            <a:pPr marL="0" marR="0" lvl="0" indent="0" algn="l" rtl="0">
              <a:spcBef>
                <a:spcPts val="360"/>
              </a:spcBef>
              <a:spcAft>
                <a:spcPts val="0"/>
              </a:spcAft>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1" i="0" u="none" strike="noStrike" cap="none" baseline="0">
                <a:solidFill>
                  <a:schemeClr val="dk1"/>
                </a:solidFill>
                <a:latin typeface="Arial"/>
                <a:ea typeface="Arial"/>
                <a:cs typeface="Arial"/>
                <a:sym typeface="Arial"/>
              </a:rPr>
              <a:t> </a:t>
            </a:r>
          </a:p>
          <a:p>
            <a:pPr marL="0" marR="0" lvl="0" indent="0" algn="l" rtl="0">
              <a:spcBef>
                <a:spcPts val="360"/>
              </a:spcBef>
              <a:spcAft>
                <a:spcPts val="0"/>
              </a:spcAft>
              <a:buNone/>
            </a:pPr>
            <a:endParaRPr sz="1200" b="1" i="0" u="none" strike="noStrike" cap="none" baseline="0">
              <a:solidFill>
                <a:schemeClr val="dk1"/>
              </a:solidFill>
              <a:latin typeface="Arial"/>
              <a:ea typeface="Arial"/>
              <a:cs typeface="Arial"/>
              <a:sym typeface="Arial"/>
            </a:endParaRPr>
          </a:p>
        </p:txBody>
      </p:sp>
      <p:sp>
        <p:nvSpPr>
          <p:cNvPr id="181" name="Shape 181"/>
          <p:cNvSpPr txBox="1">
            <a:spLocks noGrp="1"/>
          </p:cNvSpPr>
          <p:nvPr>
            <p:ph type="ftr" idx="11"/>
          </p:nvPr>
        </p:nvSpPr>
        <p:spPr>
          <a:xfrm>
            <a:off x="1" y="8829968"/>
            <a:ext cx="3037839" cy="464819"/>
          </a:xfrm>
          <a:prstGeom prst="rect">
            <a:avLst/>
          </a:prstGeom>
          <a:noFill/>
          <a:ln>
            <a:noFill/>
          </a:ln>
        </p:spPr>
        <p:txBody>
          <a:bodyPr lIns="93175" tIns="46575" rIns="93175" bIns="46575" anchor="b" anchorCtr="0">
            <a:noAutofit/>
          </a:bodyPr>
          <a:lstStyle/>
          <a:p>
            <a:pPr marL="0" marR="0" lvl="0" indent="0" algn="l" rtl="0">
              <a:spcBef>
                <a:spcPts val="0"/>
              </a:spcBef>
              <a:spcAft>
                <a:spcPts val="0"/>
              </a:spcAft>
              <a:buSzPct val="25000"/>
              <a:buNone/>
            </a:pPr>
            <a:r>
              <a:rPr lang="en-US" sz="1200" b="0" i="0" u="none" strike="noStrike" cap="none" baseline="0">
                <a:solidFill>
                  <a:srgbClr val="000000"/>
                </a:solidFill>
                <a:latin typeface="Arial"/>
                <a:ea typeface="Arial"/>
                <a:cs typeface="Arial"/>
                <a:sym typeface="Arial"/>
              </a:rPr>
              <a:t>Content contained is licensed under a Creative Commons Attribution-ShareAlike 3.0 Unported License</a:t>
            </a:r>
          </a:p>
        </p:txBody>
      </p:sp>
      <p:sp>
        <p:nvSpPr>
          <p:cNvPr id="182" name="Shape 182"/>
          <p:cNvSpPr txBox="1">
            <a:spLocks noGrp="1"/>
          </p:cNvSpPr>
          <p:nvPr>
            <p:ph type="sldNum" idx="12"/>
          </p:nvPr>
        </p:nvSpPr>
        <p:spPr>
          <a:xfrm>
            <a:off x="3970937" y="8829968"/>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n-US"/>
              <a:t> </a:t>
            </a:r>
          </a:p>
        </p:txBody>
      </p:sp>
    </p:spTree>
    <p:extLst>
      <p:ext uri="{BB962C8B-B14F-4D97-AF65-F5344CB8AC3E}">
        <p14:creationId xmlns:p14="http://schemas.microsoft.com/office/powerpoint/2010/main" val="3604945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16" name="Shape 16"/>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spcAft>
                <a:spcPts val="0"/>
              </a:spcAft>
              <a:buClr>
                <a:srgbClr val="888888"/>
              </a:buClr>
              <a:buFont typeface="Arial"/>
              <a:buNone/>
              <a:defRPr/>
            </a:lvl1pPr>
            <a:lvl2pPr marL="457200" marR="0" indent="0" algn="ctr" rtl="0">
              <a:spcBef>
                <a:spcPts val="560"/>
              </a:spcBef>
              <a:spcAft>
                <a:spcPts val="0"/>
              </a:spcAft>
              <a:buClr>
                <a:srgbClr val="888888"/>
              </a:buClr>
              <a:buFont typeface="Arial"/>
              <a:buNone/>
              <a:defRPr/>
            </a:lvl2pPr>
            <a:lvl3pPr marL="914400" marR="0" indent="0" algn="ctr" rtl="0">
              <a:spcBef>
                <a:spcPts val="480"/>
              </a:spcBef>
              <a:spcAft>
                <a:spcPts val="0"/>
              </a:spcAft>
              <a:buClr>
                <a:srgbClr val="888888"/>
              </a:buClr>
              <a:buFont typeface="Arial"/>
              <a:buNone/>
              <a:defRPr/>
            </a:lvl3pPr>
            <a:lvl4pPr marL="1371600" marR="0" indent="0" algn="ctr" rtl="0">
              <a:spcBef>
                <a:spcPts val="400"/>
              </a:spcBef>
              <a:spcAft>
                <a:spcPts val="0"/>
              </a:spcAft>
              <a:buClr>
                <a:srgbClr val="888888"/>
              </a:buClr>
              <a:buFont typeface="Arial"/>
              <a:buNone/>
              <a:defRPr/>
            </a:lvl4pPr>
            <a:lvl5pPr marL="1828800" marR="0" indent="0" algn="ctr" rtl="0">
              <a:spcBef>
                <a:spcPts val="400"/>
              </a:spcBef>
              <a:spcAft>
                <a:spcPts val="0"/>
              </a:spcAft>
              <a:buClr>
                <a:srgbClr val="888888"/>
              </a:buClr>
              <a:buFont typeface="Arial"/>
              <a:buNone/>
              <a:defRPr/>
            </a:lvl5pPr>
            <a:lvl6pPr marL="2286000" marR="0" indent="0" algn="ctr" rtl="0">
              <a:spcBef>
                <a:spcPts val="400"/>
              </a:spcBef>
              <a:buClr>
                <a:srgbClr val="888888"/>
              </a:buClr>
              <a:buFont typeface="Arial"/>
              <a:buNone/>
              <a:defRPr/>
            </a:lvl6pPr>
            <a:lvl7pPr marL="2743200" marR="0" indent="0" algn="ctr" rtl="0">
              <a:spcBef>
                <a:spcPts val="400"/>
              </a:spcBef>
              <a:buClr>
                <a:srgbClr val="888888"/>
              </a:buClr>
              <a:buFont typeface="Arial"/>
              <a:buNone/>
              <a:defRPr/>
            </a:lvl7pPr>
            <a:lvl8pPr marL="3200400" marR="0" indent="0" algn="ctr" rtl="0">
              <a:spcBef>
                <a:spcPts val="400"/>
              </a:spcBef>
              <a:buClr>
                <a:srgbClr val="888888"/>
              </a:buClr>
              <a:buFont typeface="Arial"/>
              <a:buNone/>
              <a:defRPr/>
            </a:lvl8pPr>
            <a:lvl9pPr marL="3657600" marR="0" indent="0" algn="ctr" rtl="0">
              <a:spcBef>
                <a:spcPts val="400"/>
              </a:spcBef>
              <a:buClr>
                <a:srgbClr val="888888"/>
              </a:buClr>
              <a:buFont typeface="Arial"/>
              <a:buNone/>
              <a:defRPr/>
            </a:lvl9pPr>
          </a:lstStyle>
          <a:p>
            <a:endParaRPr/>
          </a:p>
        </p:txBody>
      </p:sp>
      <p:sp>
        <p:nvSpPr>
          <p:cNvPr id="17" name="Shape 17"/>
          <p:cNvSpPr txBox="1">
            <a:spLocks noGrp="1"/>
          </p:cNvSpPr>
          <p:nvPr>
            <p:ph type="dt" idx="10"/>
          </p:nvPr>
        </p:nvSpPr>
        <p:spPr>
          <a:xfrm>
            <a:off x="31750" y="6400800"/>
            <a:ext cx="882649" cy="457200"/>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8" name="Shape 18"/>
          <p:cNvSpPr txBox="1">
            <a:spLocks noGrp="1"/>
          </p:cNvSpPr>
          <p:nvPr>
            <p:ph type="ftr" idx="11"/>
          </p:nvPr>
        </p:nvSpPr>
        <p:spPr>
          <a:xfrm>
            <a:off x="914400" y="6400800"/>
            <a:ext cx="7315200" cy="457200"/>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9" name="Shape 19"/>
          <p:cNvSpPr txBox="1">
            <a:spLocks noGrp="1"/>
          </p:cNvSpPr>
          <p:nvPr>
            <p:ph type="sldNum" idx="12"/>
          </p:nvPr>
        </p:nvSpPr>
        <p:spPr>
          <a:xfrm>
            <a:off x="8229600" y="6400800"/>
            <a:ext cx="906462" cy="428625"/>
          </a:xfrm>
          <a:prstGeom prst="rect">
            <a:avLst/>
          </a:prstGeom>
          <a:noFill/>
          <a:ln>
            <a:noFill/>
          </a:ln>
        </p:spPr>
        <p:txBody>
          <a:bodyPr lIns="91425" tIns="91425" rIns="91425" bIns="91425" anchor="ctr" anchorCtr="0"/>
          <a:lstStyle>
            <a:lvl1pPr marL="0" marR="0" indent="0" algn="r"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457200" y="762000"/>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72" name="Shape 72"/>
          <p:cNvSpPr txBox="1">
            <a:spLocks noGrp="1"/>
          </p:cNvSpPr>
          <p:nvPr>
            <p:ph type="body" idx="1"/>
          </p:nvPr>
        </p:nvSpPr>
        <p:spPr>
          <a:xfrm rot="5400000">
            <a:off x="2552699" y="38099"/>
            <a:ext cx="4038599" cy="8229600"/>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a:lvl1pPr>
            <a:lvl2pPr marL="742950" indent="-107950" algn="l" rtl="0">
              <a:spcBef>
                <a:spcPts val="56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101600" algn="l" rtl="0">
              <a:spcBef>
                <a:spcPts val="400"/>
              </a:spcBef>
              <a:spcAft>
                <a:spcPts val="0"/>
              </a:spcAft>
              <a:buClr>
                <a:schemeClr val="dk1"/>
              </a:buClr>
              <a:buFont typeface="Arial"/>
              <a:buChar char="–"/>
              <a:defRPr/>
            </a:lvl4pPr>
            <a:lvl5pPr marL="2057400" indent="-101600" algn="l" rtl="0">
              <a:spcBef>
                <a:spcPts val="400"/>
              </a:spcBef>
              <a:spcAft>
                <a:spcPts val="0"/>
              </a:spcAft>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73" name="Shape 73"/>
          <p:cNvSpPr txBox="1">
            <a:spLocks noGrp="1"/>
          </p:cNvSpPr>
          <p:nvPr>
            <p:ph type="dt" idx="10"/>
          </p:nvPr>
        </p:nvSpPr>
        <p:spPr>
          <a:xfrm>
            <a:off x="31750" y="6400800"/>
            <a:ext cx="882649" cy="457200"/>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4" name="Shape 74"/>
          <p:cNvSpPr txBox="1">
            <a:spLocks noGrp="1"/>
          </p:cNvSpPr>
          <p:nvPr>
            <p:ph type="ftr" idx="11"/>
          </p:nvPr>
        </p:nvSpPr>
        <p:spPr>
          <a:xfrm>
            <a:off x="914400" y="6400800"/>
            <a:ext cx="7315200" cy="457200"/>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5" name="Shape 75"/>
          <p:cNvSpPr txBox="1">
            <a:spLocks noGrp="1"/>
          </p:cNvSpPr>
          <p:nvPr>
            <p:ph type="sldNum" idx="12"/>
          </p:nvPr>
        </p:nvSpPr>
        <p:spPr>
          <a:xfrm>
            <a:off x="8229600" y="6400800"/>
            <a:ext cx="906462" cy="428625"/>
          </a:xfrm>
          <a:prstGeom prst="rect">
            <a:avLst/>
          </a:prstGeom>
          <a:noFill/>
          <a:ln>
            <a:noFill/>
          </a:ln>
        </p:spPr>
        <p:txBody>
          <a:bodyPr lIns="91425" tIns="91425" rIns="91425" bIns="91425" anchor="ctr" anchorCtr="0"/>
          <a:lstStyle>
            <a:lvl1pPr marL="0" marR="0" indent="0" algn="r"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6"/>
        <p:cNvGrpSpPr/>
        <p:nvPr/>
      </p:nvGrpSpPr>
      <p:grpSpPr>
        <a:xfrm>
          <a:off x="0" y="0"/>
          <a:ext cx="0" cy="0"/>
          <a:chOff x="0" y="0"/>
          <a:chExt cx="0" cy="0"/>
        </a:xfrm>
      </p:grpSpPr>
      <p:sp>
        <p:nvSpPr>
          <p:cNvPr id="77" name="Shape 77"/>
          <p:cNvSpPr txBox="1">
            <a:spLocks noGrp="1"/>
          </p:cNvSpPr>
          <p:nvPr>
            <p:ph type="title"/>
          </p:nvPr>
        </p:nvSpPr>
        <p:spPr>
          <a:xfrm rot="5400000">
            <a:off x="5014118" y="2453481"/>
            <a:ext cx="5287962" cy="20574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78" name="Shape 78"/>
          <p:cNvSpPr txBox="1">
            <a:spLocks noGrp="1"/>
          </p:cNvSpPr>
          <p:nvPr>
            <p:ph type="body" idx="1"/>
          </p:nvPr>
        </p:nvSpPr>
        <p:spPr>
          <a:xfrm rot="5400000">
            <a:off x="823118" y="472281"/>
            <a:ext cx="5287962" cy="6019799"/>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a:lvl1pPr>
            <a:lvl2pPr marL="742950" indent="-107950" algn="l" rtl="0">
              <a:spcBef>
                <a:spcPts val="56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101600" algn="l" rtl="0">
              <a:spcBef>
                <a:spcPts val="400"/>
              </a:spcBef>
              <a:spcAft>
                <a:spcPts val="0"/>
              </a:spcAft>
              <a:buClr>
                <a:schemeClr val="dk1"/>
              </a:buClr>
              <a:buFont typeface="Arial"/>
              <a:buChar char="–"/>
              <a:defRPr/>
            </a:lvl4pPr>
            <a:lvl5pPr marL="2057400" indent="-101600" algn="l" rtl="0">
              <a:spcBef>
                <a:spcPts val="400"/>
              </a:spcBef>
              <a:spcAft>
                <a:spcPts val="0"/>
              </a:spcAft>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79" name="Shape 79"/>
          <p:cNvSpPr txBox="1">
            <a:spLocks noGrp="1"/>
          </p:cNvSpPr>
          <p:nvPr>
            <p:ph type="dt" idx="10"/>
          </p:nvPr>
        </p:nvSpPr>
        <p:spPr>
          <a:xfrm>
            <a:off x="31750" y="6400800"/>
            <a:ext cx="882649" cy="457200"/>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0" name="Shape 80"/>
          <p:cNvSpPr txBox="1">
            <a:spLocks noGrp="1"/>
          </p:cNvSpPr>
          <p:nvPr>
            <p:ph type="ftr" idx="11"/>
          </p:nvPr>
        </p:nvSpPr>
        <p:spPr>
          <a:xfrm>
            <a:off x="914400" y="6400800"/>
            <a:ext cx="7315200" cy="457200"/>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1" name="Shape 81"/>
          <p:cNvSpPr txBox="1">
            <a:spLocks noGrp="1"/>
          </p:cNvSpPr>
          <p:nvPr>
            <p:ph type="sldNum" idx="12"/>
          </p:nvPr>
        </p:nvSpPr>
        <p:spPr>
          <a:xfrm>
            <a:off x="8229600" y="6400800"/>
            <a:ext cx="906462" cy="428625"/>
          </a:xfrm>
          <a:prstGeom prst="rect">
            <a:avLst/>
          </a:prstGeom>
          <a:noFill/>
          <a:ln>
            <a:noFill/>
          </a:ln>
        </p:spPr>
        <p:txBody>
          <a:bodyPr lIns="91425" tIns="91425" rIns="91425" bIns="91425" anchor="ctr" anchorCtr="0"/>
          <a:lstStyle>
            <a:lvl1pPr marL="0" marR="0" indent="0" algn="r"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w-Photo">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672347" y="2648783"/>
            <a:ext cx="8228412" cy="1785103"/>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4" name="Shape 84"/>
          <p:cNvSpPr txBox="1">
            <a:spLocks noGrp="1"/>
          </p:cNvSpPr>
          <p:nvPr>
            <p:ph type="ftr" idx="11"/>
          </p:nvPr>
        </p:nvSpPr>
        <p:spPr>
          <a:xfrm>
            <a:off x="5328339" y="6429430"/>
            <a:ext cx="3583885" cy="123111"/>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5" name="Shape 85"/>
          <p:cNvSpPr txBox="1">
            <a:spLocks noGrp="1"/>
          </p:cNvSpPr>
          <p:nvPr>
            <p:ph type="body" idx="1"/>
          </p:nvPr>
        </p:nvSpPr>
        <p:spPr>
          <a:xfrm>
            <a:off x="672347" y="4667642"/>
            <a:ext cx="8228331" cy="1034128"/>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a:lvl1pPr>
            <a:lvl2pPr marL="742950" indent="-107950" algn="l" rtl="0">
              <a:spcBef>
                <a:spcPts val="56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101600" algn="l" rtl="0">
              <a:spcBef>
                <a:spcPts val="400"/>
              </a:spcBef>
              <a:spcAft>
                <a:spcPts val="0"/>
              </a:spcAft>
              <a:buClr>
                <a:schemeClr val="dk1"/>
              </a:buClr>
              <a:buFont typeface="Arial"/>
              <a:buChar char="–"/>
              <a:defRPr/>
            </a:lvl4pPr>
            <a:lvl5pPr marL="2057400" indent="-101600" algn="l" rtl="0">
              <a:spcBef>
                <a:spcPts val="400"/>
              </a:spcBef>
              <a:spcAft>
                <a:spcPts val="0"/>
              </a:spcAft>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Bulleted Text">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7525" y="2055813"/>
            <a:ext cx="8224699" cy="3852005"/>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marL="915988" indent="-230187" rtl="0">
              <a:spcBef>
                <a:spcPts val="0"/>
              </a:spcBef>
              <a:defRPr/>
            </a:lvl4pPr>
            <a:lvl5pPr marL="1143000" indent="-228600" rtl="0">
              <a:spcBef>
                <a:spcPts val="0"/>
              </a:spcBef>
              <a:defRPr/>
            </a:lvl5pPr>
            <a:lvl6pPr marL="1377950" indent="-234950" rtl="0">
              <a:spcBef>
                <a:spcPts val="0"/>
              </a:spcBef>
              <a:defRPr/>
            </a:lvl6pPr>
            <a:lvl7pPr marL="1597025" indent="-238125" rtl="0">
              <a:spcBef>
                <a:spcPts val="0"/>
              </a:spcBef>
              <a:defRPr/>
            </a:lvl7pPr>
            <a:lvl8pPr marL="1830388" indent="-230188" rtl="0">
              <a:spcBef>
                <a:spcPts val="0"/>
              </a:spcBef>
              <a:defRPr/>
            </a:lvl8pPr>
            <a:lvl9pPr marL="2057400" indent="-228600" rtl="0">
              <a:spcBef>
                <a:spcPts val="0"/>
              </a:spcBef>
              <a:defRPr/>
            </a:lvl9pPr>
          </a:lstStyle>
          <a:p>
            <a:endParaRPr/>
          </a:p>
        </p:txBody>
      </p:sp>
      <p:sp>
        <p:nvSpPr>
          <p:cNvPr id="88" name="Shape 88"/>
          <p:cNvSpPr txBox="1">
            <a:spLocks noGrp="1"/>
          </p:cNvSpPr>
          <p:nvPr>
            <p:ph type="title"/>
          </p:nvPr>
        </p:nvSpPr>
        <p:spPr>
          <a:xfrm>
            <a:off x="457200" y="838200"/>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89" name="Shape 89"/>
          <p:cNvSpPr txBox="1">
            <a:spLocks noGrp="1"/>
          </p:cNvSpPr>
          <p:nvPr>
            <p:ph type="sldNum" idx="12"/>
          </p:nvPr>
        </p:nvSpPr>
        <p:spPr>
          <a:xfrm>
            <a:off x="8755129" y="6391866"/>
            <a:ext cx="157093" cy="153887"/>
          </a:xfrm>
          <a:prstGeom prst="rect">
            <a:avLst/>
          </a:prstGeom>
          <a:noFill/>
          <a:ln>
            <a:noFill/>
          </a:ln>
        </p:spPr>
        <p:txBody>
          <a:bodyPr lIns="91425" tIns="91425" rIns="91425" bIns="91425" anchor="ctr" anchorCtr="0"/>
          <a:lstStyle>
            <a:lvl1pPr marL="0" marR="0" indent="0" algn="r"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687525" y="2055813"/>
            <a:ext cx="3972629" cy="3852005"/>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marL="915988" indent="-230187" rtl="0">
              <a:spcBef>
                <a:spcPts val="0"/>
              </a:spcBef>
              <a:defRPr/>
            </a:lvl4pPr>
            <a:lvl5pPr marL="1143000" indent="-228600" rtl="0">
              <a:spcBef>
                <a:spcPts val="0"/>
              </a:spcBef>
              <a:defRPr/>
            </a:lvl5pPr>
            <a:lvl6pPr marL="1377950" indent="-234950" rtl="0">
              <a:spcBef>
                <a:spcPts val="0"/>
              </a:spcBef>
              <a:defRPr/>
            </a:lvl6pPr>
            <a:lvl7pPr marL="1597025" indent="-238125" rtl="0">
              <a:spcBef>
                <a:spcPts val="0"/>
              </a:spcBef>
              <a:defRPr/>
            </a:lvl7pPr>
            <a:lvl8pPr marL="1830388" indent="-230188" rtl="0">
              <a:spcBef>
                <a:spcPts val="0"/>
              </a:spcBef>
              <a:defRPr/>
            </a:lvl8pPr>
            <a:lvl9pPr marL="2057400" indent="-228600" rtl="0">
              <a:spcBef>
                <a:spcPts val="0"/>
              </a:spcBef>
              <a:defRPr/>
            </a:lvl9pPr>
          </a:lstStyle>
          <a:p>
            <a:endParaRPr/>
          </a:p>
        </p:txBody>
      </p:sp>
      <p:sp>
        <p:nvSpPr>
          <p:cNvPr id="92" name="Shape 92"/>
          <p:cNvSpPr txBox="1">
            <a:spLocks noGrp="1"/>
          </p:cNvSpPr>
          <p:nvPr>
            <p:ph type="body" idx="2"/>
          </p:nvPr>
        </p:nvSpPr>
        <p:spPr>
          <a:xfrm>
            <a:off x="4939596" y="2055813"/>
            <a:ext cx="3972629" cy="3852005"/>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marL="915988" indent="-230187" rtl="0">
              <a:spcBef>
                <a:spcPts val="0"/>
              </a:spcBef>
              <a:defRPr/>
            </a:lvl4pPr>
            <a:lvl5pPr marL="1143000" indent="-228600" rtl="0">
              <a:spcBef>
                <a:spcPts val="0"/>
              </a:spcBef>
              <a:defRPr/>
            </a:lvl5pPr>
            <a:lvl6pPr marL="1377950" indent="-234950" rtl="0">
              <a:spcBef>
                <a:spcPts val="0"/>
              </a:spcBef>
              <a:defRPr/>
            </a:lvl6pPr>
            <a:lvl7pPr marL="1597025" indent="-238125" rtl="0">
              <a:spcBef>
                <a:spcPts val="0"/>
              </a:spcBef>
              <a:defRPr/>
            </a:lvl7pPr>
            <a:lvl8pPr marL="1830388" indent="-230188" rtl="0">
              <a:spcBef>
                <a:spcPts val="0"/>
              </a:spcBef>
              <a:defRPr/>
            </a:lvl8pPr>
            <a:lvl9pPr marL="2057400" indent="-228600" rtl="0">
              <a:spcBef>
                <a:spcPts val="0"/>
              </a:spcBef>
              <a:defRPr/>
            </a:lvl9pPr>
          </a:lstStyle>
          <a:p>
            <a:endParaRPr/>
          </a:p>
        </p:txBody>
      </p:sp>
      <p:sp>
        <p:nvSpPr>
          <p:cNvPr id="93" name="Shape 93"/>
          <p:cNvSpPr txBox="1">
            <a:spLocks noGrp="1"/>
          </p:cNvSpPr>
          <p:nvPr>
            <p:ph type="title"/>
          </p:nvPr>
        </p:nvSpPr>
        <p:spPr>
          <a:xfrm>
            <a:off x="457200" y="838200"/>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94" name="Shape 94"/>
          <p:cNvSpPr txBox="1">
            <a:spLocks noGrp="1"/>
          </p:cNvSpPr>
          <p:nvPr>
            <p:ph type="sldNum" idx="12"/>
          </p:nvPr>
        </p:nvSpPr>
        <p:spPr>
          <a:xfrm>
            <a:off x="8755129" y="6391866"/>
            <a:ext cx="157093" cy="153887"/>
          </a:xfrm>
          <a:prstGeom prst="rect">
            <a:avLst/>
          </a:prstGeom>
          <a:noFill/>
          <a:ln>
            <a:noFill/>
          </a:ln>
        </p:spPr>
        <p:txBody>
          <a:bodyPr lIns="91425" tIns="91425" rIns="91425" bIns="91425" anchor="ctr" anchorCtr="0"/>
          <a:lstStyle>
            <a:lvl1pPr marL="0" marR="0" indent="0" algn="r"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57200" y="838200"/>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22" name="Shape 22"/>
          <p:cNvSpPr txBox="1">
            <a:spLocks noGrp="1"/>
          </p:cNvSpPr>
          <p:nvPr>
            <p:ph type="body" idx="1"/>
          </p:nvPr>
        </p:nvSpPr>
        <p:spPr>
          <a:xfrm>
            <a:off x="457200" y="2209800"/>
            <a:ext cx="8229600" cy="4038599"/>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a:lvl1pPr>
            <a:lvl2pPr marL="742950" indent="-107950" algn="l" rtl="0">
              <a:spcBef>
                <a:spcPts val="56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101600" algn="l" rtl="0">
              <a:spcBef>
                <a:spcPts val="400"/>
              </a:spcBef>
              <a:spcAft>
                <a:spcPts val="0"/>
              </a:spcAft>
              <a:buClr>
                <a:schemeClr val="dk1"/>
              </a:buClr>
              <a:buFont typeface="Arial"/>
              <a:buChar char="–"/>
              <a:defRPr/>
            </a:lvl4pPr>
            <a:lvl5pPr marL="2057400" indent="-101600" algn="l" rtl="0">
              <a:spcBef>
                <a:spcPts val="400"/>
              </a:spcBef>
              <a:spcAft>
                <a:spcPts val="0"/>
              </a:spcAft>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23" name="Shape 23"/>
          <p:cNvSpPr txBox="1">
            <a:spLocks noGrp="1"/>
          </p:cNvSpPr>
          <p:nvPr>
            <p:ph type="dt" idx="10"/>
          </p:nvPr>
        </p:nvSpPr>
        <p:spPr>
          <a:xfrm>
            <a:off x="31750" y="6400800"/>
            <a:ext cx="882649" cy="457200"/>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4" name="Shape 24"/>
          <p:cNvSpPr txBox="1">
            <a:spLocks noGrp="1"/>
          </p:cNvSpPr>
          <p:nvPr>
            <p:ph type="sldNum" idx="12"/>
          </p:nvPr>
        </p:nvSpPr>
        <p:spPr>
          <a:xfrm>
            <a:off x="8229600" y="6400800"/>
            <a:ext cx="906462" cy="428625"/>
          </a:xfrm>
          <a:prstGeom prst="rect">
            <a:avLst/>
          </a:prstGeom>
          <a:noFill/>
          <a:ln>
            <a:noFill/>
          </a:ln>
        </p:spPr>
        <p:txBody>
          <a:bodyPr lIns="91425" tIns="91425" rIns="91425" bIns="91425" anchor="ctr" anchorCtr="0"/>
          <a:lstStyle>
            <a:lvl1pPr marL="0" marR="0" indent="0" algn="r"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7" name="Shape 27"/>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Clr>
                <a:srgbClr val="888888"/>
              </a:buClr>
              <a:buFont typeface="Times New Roman"/>
              <a:buNone/>
              <a:defRPr/>
            </a:lvl1pPr>
            <a:lvl2pPr marL="457200" indent="0" rtl="0">
              <a:spcBef>
                <a:spcPts val="0"/>
              </a:spcBef>
              <a:buClr>
                <a:srgbClr val="888888"/>
              </a:buClr>
              <a:buFont typeface="Times New Roman"/>
              <a:buNone/>
              <a:defRPr/>
            </a:lvl2pPr>
            <a:lvl3pPr marL="914400" indent="0" rtl="0">
              <a:spcBef>
                <a:spcPts val="0"/>
              </a:spcBef>
              <a:buClr>
                <a:srgbClr val="888888"/>
              </a:buClr>
              <a:buFont typeface="Times New Roman"/>
              <a:buNone/>
              <a:defRPr/>
            </a:lvl3pPr>
            <a:lvl4pPr marL="1371600" indent="0" rtl="0">
              <a:spcBef>
                <a:spcPts val="0"/>
              </a:spcBef>
              <a:buClr>
                <a:srgbClr val="888888"/>
              </a:buClr>
              <a:buFont typeface="Times New Roman"/>
              <a:buNone/>
              <a:defRPr/>
            </a:lvl4pPr>
            <a:lvl5pPr marL="1828800" indent="0" rtl="0">
              <a:spcBef>
                <a:spcPts val="0"/>
              </a:spcBef>
              <a:buClr>
                <a:srgbClr val="888888"/>
              </a:buClr>
              <a:buFont typeface="Times New Roman"/>
              <a:buNone/>
              <a:defRPr/>
            </a:lvl5pPr>
            <a:lvl6pPr marL="2286000" indent="0" rtl="0">
              <a:spcBef>
                <a:spcPts val="0"/>
              </a:spcBef>
              <a:buClr>
                <a:srgbClr val="888888"/>
              </a:buClr>
              <a:buFont typeface="Times New Roman"/>
              <a:buNone/>
              <a:defRPr/>
            </a:lvl6pPr>
            <a:lvl7pPr marL="2743200" indent="0" rtl="0">
              <a:spcBef>
                <a:spcPts val="0"/>
              </a:spcBef>
              <a:buClr>
                <a:srgbClr val="888888"/>
              </a:buClr>
              <a:buFont typeface="Times New Roman"/>
              <a:buNone/>
              <a:defRPr/>
            </a:lvl7pPr>
            <a:lvl8pPr marL="3200400" indent="0" rtl="0">
              <a:spcBef>
                <a:spcPts val="0"/>
              </a:spcBef>
              <a:buClr>
                <a:srgbClr val="888888"/>
              </a:buClr>
              <a:buFont typeface="Times New Roman"/>
              <a:buNone/>
              <a:defRPr/>
            </a:lvl8pPr>
            <a:lvl9pPr marL="3657600" indent="0" rtl="0">
              <a:spcBef>
                <a:spcPts val="0"/>
              </a:spcBef>
              <a:buClr>
                <a:srgbClr val="888888"/>
              </a:buClr>
              <a:buFont typeface="Times New Roman"/>
              <a:buNone/>
              <a:defRPr/>
            </a:lvl9pPr>
          </a:lstStyle>
          <a:p>
            <a:endParaRPr/>
          </a:p>
        </p:txBody>
      </p:sp>
      <p:sp>
        <p:nvSpPr>
          <p:cNvPr id="28" name="Shape 28"/>
          <p:cNvSpPr txBox="1">
            <a:spLocks noGrp="1"/>
          </p:cNvSpPr>
          <p:nvPr>
            <p:ph type="dt" idx="10"/>
          </p:nvPr>
        </p:nvSpPr>
        <p:spPr>
          <a:xfrm>
            <a:off x="31750" y="6400800"/>
            <a:ext cx="882649" cy="457200"/>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9" name="Shape 29"/>
          <p:cNvSpPr txBox="1">
            <a:spLocks noGrp="1"/>
          </p:cNvSpPr>
          <p:nvPr>
            <p:ph type="ftr" idx="11"/>
          </p:nvPr>
        </p:nvSpPr>
        <p:spPr>
          <a:xfrm>
            <a:off x="914400" y="6400800"/>
            <a:ext cx="7315200" cy="457200"/>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0" name="Shape 30"/>
          <p:cNvSpPr txBox="1">
            <a:spLocks noGrp="1"/>
          </p:cNvSpPr>
          <p:nvPr>
            <p:ph type="sldNum" idx="12"/>
          </p:nvPr>
        </p:nvSpPr>
        <p:spPr>
          <a:xfrm>
            <a:off x="8229600" y="6400800"/>
            <a:ext cx="906462" cy="428625"/>
          </a:xfrm>
          <a:prstGeom prst="rect">
            <a:avLst/>
          </a:prstGeom>
          <a:noFill/>
          <a:ln>
            <a:noFill/>
          </a:ln>
        </p:spPr>
        <p:txBody>
          <a:bodyPr lIns="91425" tIns="91425" rIns="91425" bIns="91425" anchor="ctr" anchorCtr="0"/>
          <a:lstStyle>
            <a:lvl1pPr marL="0" marR="0" indent="0" algn="r"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57200" y="838200"/>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3" name="Shape 33"/>
          <p:cNvSpPr txBox="1">
            <a:spLocks noGrp="1"/>
          </p:cNvSpPr>
          <p:nvPr>
            <p:ph type="body" idx="1"/>
          </p:nvPr>
        </p:nvSpPr>
        <p:spPr>
          <a:xfrm>
            <a:off x="457200" y="2057400"/>
            <a:ext cx="4038599" cy="40687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4" name="Shape 34"/>
          <p:cNvSpPr txBox="1">
            <a:spLocks noGrp="1"/>
          </p:cNvSpPr>
          <p:nvPr>
            <p:ph type="body" idx="2"/>
          </p:nvPr>
        </p:nvSpPr>
        <p:spPr>
          <a:xfrm>
            <a:off x="4648200" y="2057400"/>
            <a:ext cx="4038599" cy="40687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 name="Shape 35"/>
          <p:cNvSpPr txBox="1">
            <a:spLocks noGrp="1"/>
          </p:cNvSpPr>
          <p:nvPr>
            <p:ph type="dt" idx="10"/>
          </p:nvPr>
        </p:nvSpPr>
        <p:spPr>
          <a:xfrm>
            <a:off x="31750" y="6400800"/>
            <a:ext cx="882649" cy="457200"/>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6" name="Shape 36"/>
          <p:cNvSpPr txBox="1">
            <a:spLocks noGrp="1"/>
          </p:cNvSpPr>
          <p:nvPr>
            <p:ph type="ftr" idx="11"/>
          </p:nvPr>
        </p:nvSpPr>
        <p:spPr>
          <a:xfrm>
            <a:off x="914400" y="6400800"/>
            <a:ext cx="7315200" cy="457200"/>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7" name="Shape 37"/>
          <p:cNvSpPr txBox="1">
            <a:spLocks noGrp="1"/>
          </p:cNvSpPr>
          <p:nvPr>
            <p:ph type="sldNum" idx="12"/>
          </p:nvPr>
        </p:nvSpPr>
        <p:spPr>
          <a:xfrm>
            <a:off x="8229600" y="6400800"/>
            <a:ext cx="906462" cy="428625"/>
          </a:xfrm>
          <a:prstGeom prst="rect">
            <a:avLst/>
          </a:prstGeom>
          <a:noFill/>
          <a:ln>
            <a:noFill/>
          </a:ln>
        </p:spPr>
        <p:txBody>
          <a:bodyPr lIns="91425" tIns="91425" rIns="91425" bIns="91425" anchor="ctr" anchorCtr="0"/>
          <a:lstStyle>
            <a:lvl1pPr marL="0" marR="0" indent="0" algn="r"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57200" y="838200"/>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0" name="Shape 40"/>
          <p:cNvSpPr txBox="1">
            <a:spLocks noGrp="1"/>
          </p:cNvSpPr>
          <p:nvPr>
            <p:ph type="body" idx="1"/>
          </p:nvPr>
        </p:nvSpPr>
        <p:spPr>
          <a:xfrm>
            <a:off x="457200" y="2057400"/>
            <a:ext cx="4040187" cy="639762"/>
          </a:xfrm>
          <a:prstGeom prst="rect">
            <a:avLst/>
          </a:prstGeom>
          <a:noFill/>
          <a:ln>
            <a:noFill/>
          </a:ln>
        </p:spPr>
        <p:txBody>
          <a:bodyPr lIns="91425" tIns="91425" rIns="91425" bIns="91425" anchor="b" anchorCtr="0"/>
          <a:lstStyle>
            <a:lvl1pPr marL="0" indent="0" rtl="0">
              <a:spcBef>
                <a:spcPts val="0"/>
              </a:spcBef>
              <a:buFont typeface="Times New Roman"/>
              <a:buNone/>
              <a:defRPr/>
            </a:lvl1pPr>
            <a:lvl2pPr marL="457200" indent="0" rtl="0">
              <a:spcBef>
                <a:spcPts val="0"/>
              </a:spcBef>
              <a:buFont typeface="Times New Roman"/>
              <a:buNone/>
              <a:defRPr/>
            </a:lvl2pPr>
            <a:lvl3pPr marL="914400" indent="0" rtl="0">
              <a:spcBef>
                <a:spcPts val="0"/>
              </a:spcBef>
              <a:buFont typeface="Times New Roman"/>
              <a:buNone/>
              <a:defRPr/>
            </a:lvl3pPr>
            <a:lvl4pPr marL="1371600" indent="0" rtl="0">
              <a:spcBef>
                <a:spcPts val="0"/>
              </a:spcBef>
              <a:buFont typeface="Times New Roman"/>
              <a:buNone/>
              <a:defRPr/>
            </a:lvl4pPr>
            <a:lvl5pPr marL="1828800" indent="0" rtl="0">
              <a:spcBef>
                <a:spcPts val="0"/>
              </a:spcBef>
              <a:buFont typeface="Times New Roman"/>
              <a:buNone/>
              <a:defRPr/>
            </a:lvl5pPr>
            <a:lvl6pPr marL="2286000" indent="0" rtl="0">
              <a:spcBef>
                <a:spcPts val="0"/>
              </a:spcBef>
              <a:buFont typeface="Times New Roman"/>
              <a:buNone/>
              <a:defRPr/>
            </a:lvl6pPr>
            <a:lvl7pPr marL="2743200" indent="0" rtl="0">
              <a:spcBef>
                <a:spcPts val="0"/>
              </a:spcBef>
              <a:buFont typeface="Times New Roman"/>
              <a:buNone/>
              <a:defRPr/>
            </a:lvl7pPr>
            <a:lvl8pPr marL="3200400" indent="0" rtl="0">
              <a:spcBef>
                <a:spcPts val="0"/>
              </a:spcBef>
              <a:buFont typeface="Times New Roman"/>
              <a:buNone/>
              <a:defRPr/>
            </a:lvl8pPr>
            <a:lvl9pPr marL="3657600" indent="0" rtl="0">
              <a:spcBef>
                <a:spcPts val="0"/>
              </a:spcBef>
              <a:buFont typeface="Times New Roman"/>
              <a:buNone/>
              <a:defRPr/>
            </a:lvl9pPr>
          </a:lstStyle>
          <a:p>
            <a:endParaRPr/>
          </a:p>
        </p:txBody>
      </p:sp>
      <p:sp>
        <p:nvSpPr>
          <p:cNvPr id="41" name="Shape 41"/>
          <p:cNvSpPr txBox="1">
            <a:spLocks noGrp="1"/>
          </p:cNvSpPr>
          <p:nvPr>
            <p:ph type="body" idx="2"/>
          </p:nvPr>
        </p:nvSpPr>
        <p:spPr>
          <a:xfrm>
            <a:off x="457200" y="2895599"/>
            <a:ext cx="4040187" cy="32305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2" name="Shape 42"/>
          <p:cNvSpPr txBox="1">
            <a:spLocks noGrp="1"/>
          </p:cNvSpPr>
          <p:nvPr>
            <p:ph type="body" idx="3"/>
          </p:nvPr>
        </p:nvSpPr>
        <p:spPr>
          <a:xfrm>
            <a:off x="4648200" y="2057400"/>
            <a:ext cx="4041774" cy="639762"/>
          </a:xfrm>
          <a:prstGeom prst="rect">
            <a:avLst/>
          </a:prstGeom>
          <a:noFill/>
          <a:ln>
            <a:noFill/>
          </a:ln>
        </p:spPr>
        <p:txBody>
          <a:bodyPr lIns="91425" tIns="91425" rIns="91425" bIns="91425" anchor="b" anchorCtr="0"/>
          <a:lstStyle>
            <a:lvl1pPr marL="0" indent="0" rtl="0">
              <a:spcBef>
                <a:spcPts val="0"/>
              </a:spcBef>
              <a:buFont typeface="Times New Roman"/>
              <a:buNone/>
              <a:defRPr/>
            </a:lvl1pPr>
            <a:lvl2pPr marL="457200" indent="0" rtl="0">
              <a:spcBef>
                <a:spcPts val="0"/>
              </a:spcBef>
              <a:buFont typeface="Times New Roman"/>
              <a:buNone/>
              <a:defRPr/>
            </a:lvl2pPr>
            <a:lvl3pPr marL="914400" indent="0" rtl="0">
              <a:spcBef>
                <a:spcPts val="0"/>
              </a:spcBef>
              <a:buFont typeface="Times New Roman"/>
              <a:buNone/>
              <a:defRPr/>
            </a:lvl3pPr>
            <a:lvl4pPr marL="1371600" indent="0" rtl="0">
              <a:spcBef>
                <a:spcPts val="0"/>
              </a:spcBef>
              <a:buFont typeface="Times New Roman"/>
              <a:buNone/>
              <a:defRPr/>
            </a:lvl4pPr>
            <a:lvl5pPr marL="1828800" indent="0" rtl="0">
              <a:spcBef>
                <a:spcPts val="0"/>
              </a:spcBef>
              <a:buFont typeface="Times New Roman"/>
              <a:buNone/>
              <a:defRPr/>
            </a:lvl5pPr>
            <a:lvl6pPr marL="2286000" indent="0" rtl="0">
              <a:spcBef>
                <a:spcPts val="0"/>
              </a:spcBef>
              <a:buFont typeface="Times New Roman"/>
              <a:buNone/>
              <a:defRPr/>
            </a:lvl6pPr>
            <a:lvl7pPr marL="2743200" indent="0" rtl="0">
              <a:spcBef>
                <a:spcPts val="0"/>
              </a:spcBef>
              <a:buFont typeface="Times New Roman"/>
              <a:buNone/>
              <a:defRPr/>
            </a:lvl7pPr>
            <a:lvl8pPr marL="3200400" indent="0" rtl="0">
              <a:spcBef>
                <a:spcPts val="0"/>
              </a:spcBef>
              <a:buFont typeface="Times New Roman"/>
              <a:buNone/>
              <a:defRPr/>
            </a:lvl8pPr>
            <a:lvl9pPr marL="3657600" indent="0" rtl="0">
              <a:spcBef>
                <a:spcPts val="0"/>
              </a:spcBef>
              <a:buFont typeface="Times New Roman"/>
              <a:buNone/>
              <a:defRPr/>
            </a:lvl9pPr>
          </a:lstStyle>
          <a:p>
            <a:endParaRPr/>
          </a:p>
        </p:txBody>
      </p:sp>
      <p:sp>
        <p:nvSpPr>
          <p:cNvPr id="43" name="Shape 43"/>
          <p:cNvSpPr txBox="1">
            <a:spLocks noGrp="1"/>
          </p:cNvSpPr>
          <p:nvPr>
            <p:ph type="body" idx="4"/>
          </p:nvPr>
        </p:nvSpPr>
        <p:spPr>
          <a:xfrm>
            <a:off x="4645025" y="2895599"/>
            <a:ext cx="4041774" cy="32305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4" name="Shape 44"/>
          <p:cNvSpPr txBox="1">
            <a:spLocks noGrp="1"/>
          </p:cNvSpPr>
          <p:nvPr>
            <p:ph type="dt" idx="10"/>
          </p:nvPr>
        </p:nvSpPr>
        <p:spPr>
          <a:xfrm>
            <a:off x="31750" y="6400800"/>
            <a:ext cx="882649" cy="457200"/>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5" name="Shape 45"/>
          <p:cNvSpPr txBox="1">
            <a:spLocks noGrp="1"/>
          </p:cNvSpPr>
          <p:nvPr>
            <p:ph type="ftr" idx="11"/>
          </p:nvPr>
        </p:nvSpPr>
        <p:spPr>
          <a:xfrm>
            <a:off x="914400" y="6400800"/>
            <a:ext cx="7315200" cy="457200"/>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6" name="Shape 46"/>
          <p:cNvSpPr txBox="1">
            <a:spLocks noGrp="1"/>
          </p:cNvSpPr>
          <p:nvPr>
            <p:ph type="sldNum" idx="12"/>
          </p:nvPr>
        </p:nvSpPr>
        <p:spPr>
          <a:xfrm>
            <a:off x="8229600" y="6400800"/>
            <a:ext cx="906462" cy="428625"/>
          </a:xfrm>
          <a:prstGeom prst="rect">
            <a:avLst/>
          </a:prstGeom>
          <a:noFill/>
          <a:ln>
            <a:noFill/>
          </a:ln>
        </p:spPr>
        <p:txBody>
          <a:bodyPr lIns="91425" tIns="91425" rIns="91425" bIns="91425" anchor="ctr" anchorCtr="0"/>
          <a:lstStyle>
            <a:lvl1pPr marL="0" marR="0" indent="0" algn="r"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838200"/>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49" name="Shape 49"/>
          <p:cNvSpPr txBox="1">
            <a:spLocks noGrp="1"/>
          </p:cNvSpPr>
          <p:nvPr>
            <p:ph type="dt" idx="10"/>
          </p:nvPr>
        </p:nvSpPr>
        <p:spPr>
          <a:xfrm>
            <a:off x="31750" y="6400800"/>
            <a:ext cx="882649" cy="457200"/>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0" name="Shape 50"/>
          <p:cNvSpPr txBox="1">
            <a:spLocks noGrp="1"/>
          </p:cNvSpPr>
          <p:nvPr>
            <p:ph type="ftr" idx="11"/>
          </p:nvPr>
        </p:nvSpPr>
        <p:spPr>
          <a:xfrm>
            <a:off x="914400" y="6400800"/>
            <a:ext cx="7315200" cy="457200"/>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1" name="Shape 51"/>
          <p:cNvSpPr txBox="1">
            <a:spLocks noGrp="1"/>
          </p:cNvSpPr>
          <p:nvPr>
            <p:ph type="sldNum" idx="12"/>
          </p:nvPr>
        </p:nvSpPr>
        <p:spPr>
          <a:xfrm>
            <a:off x="8229600" y="6400800"/>
            <a:ext cx="906462" cy="428625"/>
          </a:xfrm>
          <a:prstGeom prst="rect">
            <a:avLst/>
          </a:prstGeom>
          <a:noFill/>
          <a:ln>
            <a:noFill/>
          </a:ln>
        </p:spPr>
        <p:txBody>
          <a:bodyPr lIns="91425" tIns="91425" rIns="91425" bIns="91425" anchor="ctr" anchorCtr="0"/>
          <a:lstStyle>
            <a:lvl1pPr marL="0" marR="0" indent="0" algn="r"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2"/>
        <p:cNvGrpSpPr/>
        <p:nvPr/>
      </p:nvGrpSpPr>
      <p:grpSpPr>
        <a:xfrm>
          <a:off x="0" y="0"/>
          <a:ext cx="0" cy="0"/>
          <a:chOff x="0" y="0"/>
          <a:chExt cx="0" cy="0"/>
        </a:xfrm>
      </p:grpSpPr>
      <p:sp>
        <p:nvSpPr>
          <p:cNvPr id="53" name="Shape 53"/>
          <p:cNvSpPr txBox="1">
            <a:spLocks noGrp="1"/>
          </p:cNvSpPr>
          <p:nvPr>
            <p:ph type="dt" idx="10"/>
          </p:nvPr>
        </p:nvSpPr>
        <p:spPr>
          <a:xfrm>
            <a:off x="31750" y="6400800"/>
            <a:ext cx="882649" cy="457200"/>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4" name="Shape 54"/>
          <p:cNvSpPr txBox="1">
            <a:spLocks noGrp="1"/>
          </p:cNvSpPr>
          <p:nvPr>
            <p:ph type="ftr" idx="11"/>
          </p:nvPr>
        </p:nvSpPr>
        <p:spPr>
          <a:xfrm>
            <a:off x="914400" y="6400800"/>
            <a:ext cx="7315200" cy="457200"/>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5" name="Shape 55"/>
          <p:cNvSpPr txBox="1">
            <a:spLocks noGrp="1"/>
          </p:cNvSpPr>
          <p:nvPr>
            <p:ph type="sldNum" idx="12"/>
          </p:nvPr>
        </p:nvSpPr>
        <p:spPr>
          <a:xfrm>
            <a:off x="8229600" y="6400800"/>
            <a:ext cx="906462" cy="428625"/>
          </a:xfrm>
          <a:prstGeom prst="rect">
            <a:avLst/>
          </a:prstGeom>
          <a:noFill/>
          <a:ln>
            <a:noFill/>
          </a:ln>
        </p:spPr>
        <p:txBody>
          <a:bodyPr lIns="91425" tIns="91425" rIns="91425" bIns="91425" anchor="ctr" anchorCtr="0"/>
          <a:lstStyle>
            <a:lvl1pPr marL="0" marR="0" indent="0" algn="r"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457200" y="914400"/>
            <a:ext cx="3008313" cy="901700"/>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8" name="Shape 58"/>
          <p:cNvSpPr txBox="1">
            <a:spLocks noGrp="1"/>
          </p:cNvSpPr>
          <p:nvPr>
            <p:ph type="body" idx="1"/>
          </p:nvPr>
        </p:nvSpPr>
        <p:spPr>
          <a:xfrm>
            <a:off x="3575050" y="914400"/>
            <a:ext cx="5111750" cy="52117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9" name="Shape 59"/>
          <p:cNvSpPr txBox="1">
            <a:spLocks noGrp="1"/>
          </p:cNvSpPr>
          <p:nvPr>
            <p:ph type="body" idx="2"/>
          </p:nvPr>
        </p:nvSpPr>
        <p:spPr>
          <a:xfrm>
            <a:off x="457200" y="1981200"/>
            <a:ext cx="3008313" cy="4144963"/>
          </a:xfrm>
          <a:prstGeom prst="rect">
            <a:avLst/>
          </a:prstGeom>
          <a:noFill/>
          <a:ln>
            <a:noFill/>
          </a:ln>
        </p:spPr>
        <p:txBody>
          <a:bodyPr lIns="91425" tIns="91425" rIns="91425" bIns="91425" anchor="t" anchorCtr="0"/>
          <a:lstStyle>
            <a:lvl1pPr marL="0" indent="0" rtl="0">
              <a:spcBef>
                <a:spcPts val="0"/>
              </a:spcBef>
              <a:buFont typeface="Times New Roman"/>
              <a:buNone/>
              <a:defRPr/>
            </a:lvl1pPr>
            <a:lvl2pPr marL="457200" indent="0" rtl="0">
              <a:spcBef>
                <a:spcPts val="0"/>
              </a:spcBef>
              <a:buFont typeface="Times New Roman"/>
              <a:buNone/>
              <a:defRPr/>
            </a:lvl2pPr>
            <a:lvl3pPr marL="914400" indent="0" rtl="0">
              <a:spcBef>
                <a:spcPts val="0"/>
              </a:spcBef>
              <a:buFont typeface="Times New Roman"/>
              <a:buNone/>
              <a:defRPr/>
            </a:lvl3pPr>
            <a:lvl4pPr marL="1371600" indent="0" rtl="0">
              <a:spcBef>
                <a:spcPts val="0"/>
              </a:spcBef>
              <a:buFont typeface="Times New Roman"/>
              <a:buNone/>
              <a:defRPr/>
            </a:lvl4pPr>
            <a:lvl5pPr marL="1828800" indent="0" rtl="0">
              <a:spcBef>
                <a:spcPts val="0"/>
              </a:spcBef>
              <a:buFont typeface="Times New Roman"/>
              <a:buNone/>
              <a:defRPr/>
            </a:lvl5pPr>
            <a:lvl6pPr marL="2286000" indent="0" rtl="0">
              <a:spcBef>
                <a:spcPts val="0"/>
              </a:spcBef>
              <a:buFont typeface="Times New Roman"/>
              <a:buNone/>
              <a:defRPr/>
            </a:lvl6pPr>
            <a:lvl7pPr marL="2743200" indent="0" rtl="0">
              <a:spcBef>
                <a:spcPts val="0"/>
              </a:spcBef>
              <a:buFont typeface="Times New Roman"/>
              <a:buNone/>
              <a:defRPr/>
            </a:lvl7pPr>
            <a:lvl8pPr marL="3200400" indent="0" rtl="0">
              <a:spcBef>
                <a:spcPts val="0"/>
              </a:spcBef>
              <a:buFont typeface="Times New Roman"/>
              <a:buNone/>
              <a:defRPr/>
            </a:lvl8pPr>
            <a:lvl9pPr marL="3657600" indent="0" rtl="0">
              <a:spcBef>
                <a:spcPts val="0"/>
              </a:spcBef>
              <a:buFont typeface="Times New Roman"/>
              <a:buNone/>
              <a:defRPr/>
            </a:lvl9pPr>
          </a:lstStyle>
          <a:p>
            <a:endParaRPr/>
          </a:p>
        </p:txBody>
      </p:sp>
      <p:sp>
        <p:nvSpPr>
          <p:cNvPr id="60" name="Shape 60"/>
          <p:cNvSpPr txBox="1">
            <a:spLocks noGrp="1"/>
          </p:cNvSpPr>
          <p:nvPr>
            <p:ph type="dt" idx="10"/>
          </p:nvPr>
        </p:nvSpPr>
        <p:spPr>
          <a:xfrm>
            <a:off x="31750" y="6400800"/>
            <a:ext cx="882649" cy="457200"/>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1" name="Shape 61"/>
          <p:cNvSpPr txBox="1">
            <a:spLocks noGrp="1"/>
          </p:cNvSpPr>
          <p:nvPr>
            <p:ph type="ftr" idx="11"/>
          </p:nvPr>
        </p:nvSpPr>
        <p:spPr>
          <a:xfrm>
            <a:off x="914400" y="6400800"/>
            <a:ext cx="7315200" cy="457200"/>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2" name="Shape 62"/>
          <p:cNvSpPr txBox="1">
            <a:spLocks noGrp="1"/>
          </p:cNvSpPr>
          <p:nvPr>
            <p:ph type="sldNum" idx="12"/>
          </p:nvPr>
        </p:nvSpPr>
        <p:spPr>
          <a:xfrm>
            <a:off x="8229600" y="6400800"/>
            <a:ext cx="906462" cy="428625"/>
          </a:xfrm>
          <a:prstGeom prst="rect">
            <a:avLst/>
          </a:prstGeom>
          <a:noFill/>
          <a:ln>
            <a:noFill/>
          </a:ln>
        </p:spPr>
        <p:txBody>
          <a:bodyPr lIns="91425" tIns="91425" rIns="91425" bIns="91425" anchor="ctr" anchorCtr="0"/>
          <a:lstStyle>
            <a:lvl1pPr marL="0" marR="0" indent="0" algn="r"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5" name="Shape 65"/>
          <p:cNvSpPr>
            <a:spLocks noGrp="1"/>
          </p:cNvSpPr>
          <p:nvPr>
            <p:ph type="pic" idx="2"/>
          </p:nvPr>
        </p:nvSpPr>
        <p:spPr>
          <a:xfrm>
            <a:off x="1792288" y="761999"/>
            <a:ext cx="5486399" cy="3965574"/>
          </a:xfrm>
          <a:prstGeom prst="rect">
            <a:avLst/>
          </a:prstGeom>
          <a:noFill/>
          <a:ln>
            <a:noFill/>
          </a:ln>
        </p:spPr>
      </p:sp>
      <p:sp>
        <p:nvSpPr>
          <p:cNvPr id="66" name="Shape 66"/>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Times New Roman"/>
              <a:buNone/>
              <a:defRPr/>
            </a:lvl1pPr>
            <a:lvl2pPr marL="457200" indent="0" rtl="0">
              <a:spcBef>
                <a:spcPts val="0"/>
              </a:spcBef>
              <a:buFont typeface="Times New Roman"/>
              <a:buNone/>
              <a:defRPr/>
            </a:lvl2pPr>
            <a:lvl3pPr marL="914400" indent="0" rtl="0">
              <a:spcBef>
                <a:spcPts val="0"/>
              </a:spcBef>
              <a:buFont typeface="Times New Roman"/>
              <a:buNone/>
              <a:defRPr/>
            </a:lvl3pPr>
            <a:lvl4pPr marL="1371600" indent="0" rtl="0">
              <a:spcBef>
                <a:spcPts val="0"/>
              </a:spcBef>
              <a:buFont typeface="Times New Roman"/>
              <a:buNone/>
              <a:defRPr/>
            </a:lvl4pPr>
            <a:lvl5pPr marL="1828800" indent="0" rtl="0">
              <a:spcBef>
                <a:spcPts val="0"/>
              </a:spcBef>
              <a:buFont typeface="Times New Roman"/>
              <a:buNone/>
              <a:defRPr/>
            </a:lvl5pPr>
            <a:lvl6pPr marL="2286000" indent="0" rtl="0">
              <a:spcBef>
                <a:spcPts val="0"/>
              </a:spcBef>
              <a:buFont typeface="Times New Roman"/>
              <a:buNone/>
              <a:defRPr/>
            </a:lvl6pPr>
            <a:lvl7pPr marL="2743200" indent="0" rtl="0">
              <a:spcBef>
                <a:spcPts val="0"/>
              </a:spcBef>
              <a:buFont typeface="Times New Roman"/>
              <a:buNone/>
              <a:defRPr/>
            </a:lvl7pPr>
            <a:lvl8pPr marL="3200400" indent="0" rtl="0">
              <a:spcBef>
                <a:spcPts val="0"/>
              </a:spcBef>
              <a:buFont typeface="Times New Roman"/>
              <a:buNone/>
              <a:defRPr/>
            </a:lvl8pPr>
            <a:lvl9pPr marL="3657600" indent="0" rtl="0">
              <a:spcBef>
                <a:spcPts val="0"/>
              </a:spcBef>
              <a:buFont typeface="Times New Roman"/>
              <a:buNone/>
              <a:defRPr/>
            </a:lvl9pPr>
          </a:lstStyle>
          <a:p>
            <a:endParaRPr/>
          </a:p>
        </p:txBody>
      </p:sp>
      <p:sp>
        <p:nvSpPr>
          <p:cNvPr id="67" name="Shape 67"/>
          <p:cNvSpPr txBox="1">
            <a:spLocks noGrp="1"/>
          </p:cNvSpPr>
          <p:nvPr>
            <p:ph type="dt" idx="10"/>
          </p:nvPr>
        </p:nvSpPr>
        <p:spPr>
          <a:xfrm>
            <a:off x="31750" y="6400800"/>
            <a:ext cx="882649" cy="457200"/>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8" name="Shape 68"/>
          <p:cNvSpPr txBox="1">
            <a:spLocks noGrp="1"/>
          </p:cNvSpPr>
          <p:nvPr>
            <p:ph type="ftr" idx="11"/>
          </p:nvPr>
        </p:nvSpPr>
        <p:spPr>
          <a:xfrm>
            <a:off x="914400" y="6400800"/>
            <a:ext cx="7315200" cy="457200"/>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9" name="Shape 69"/>
          <p:cNvSpPr txBox="1">
            <a:spLocks noGrp="1"/>
          </p:cNvSpPr>
          <p:nvPr>
            <p:ph type="sldNum" idx="12"/>
          </p:nvPr>
        </p:nvSpPr>
        <p:spPr>
          <a:xfrm>
            <a:off x="8229600" y="6400800"/>
            <a:ext cx="906462" cy="428625"/>
          </a:xfrm>
          <a:prstGeom prst="rect">
            <a:avLst/>
          </a:prstGeom>
          <a:noFill/>
          <a:ln>
            <a:noFill/>
          </a:ln>
        </p:spPr>
        <p:txBody>
          <a:bodyPr lIns="91425" tIns="91425" rIns="91425" bIns="91425" anchor="ctr" anchorCtr="0"/>
          <a:lstStyle>
            <a:lvl1pPr marL="0" marR="0" indent="0" algn="r"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6">
            <a:alphaModFix/>
          </a:blip>
          <a:stretch>
            <a:fillRect/>
          </a:stretch>
        </a:blip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838200"/>
            <a:ext cx="8229600" cy="1143000"/>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10" name="Shape 10"/>
          <p:cNvSpPr txBox="1">
            <a:spLocks noGrp="1"/>
          </p:cNvSpPr>
          <p:nvPr>
            <p:ph type="body" idx="1"/>
          </p:nvPr>
        </p:nvSpPr>
        <p:spPr>
          <a:xfrm>
            <a:off x="457200" y="2209800"/>
            <a:ext cx="8229600" cy="4038599"/>
          </a:xfrm>
          <a:prstGeom prst="rect">
            <a:avLst/>
          </a:prstGeom>
          <a:noFill/>
          <a:ln>
            <a:noFill/>
          </a:ln>
        </p:spPr>
        <p:txBody>
          <a:bodyPr lIns="91425" tIns="91425" rIns="91425" bIns="91425" anchor="t" anchorCtr="0"/>
          <a:lstStyle>
            <a:lvl1pPr marL="342900" marR="0" indent="-139700" algn="l" rtl="0">
              <a:spcBef>
                <a:spcPts val="640"/>
              </a:spcBef>
              <a:spcAft>
                <a:spcPts val="0"/>
              </a:spcAft>
              <a:buClr>
                <a:schemeClr val="dk1"/>
              </a:buClr>
              <a:buFont typeface="Arial"/>
              <a:buChar char="•"/>
              <a:defRPr/>
            </a:lvl1pPr>
            <a:lvl2pPr marL="742950" marR="0" indent="-107950" algn="l" rtl="0">
              <a:spcBef>
                <a:spcPts val="560"/>
              </a:spcBef>
              <a:spcAft>
                <a:spcPts val="0"/>
              </a:spcAft>
              <a:buClr>
                <a:schemeClr val="dk1"/>
              </a:buClr>
              <a:buFont typeface="Arial"/>
              <a:buChar char="–"/>
              <a:defRPr/>
            </a:lvl2pPr>
            <a:lvl3pPr marL="1143000" marR="0" indent="-76200" algn="l" rtl="0">
              <a:spcBef>
                <a:spcPts val="480"/>
              </a:spcBef>
              <a:spcAft>
                <a:spcPts val="0"/>
              </a:spcAft>
              <a:buClr>
                <a:schemeClr val="dk1"/>
              </a:buClr>
              <a:buFont typeface="Arial"/>
              <a:buChar char="•"/>
              <a:defRPr/>
            </a:lvl3pPr>
            <a:lvl4pPr marL="1600200" marR="0" indent="-101600" algn="l" rtl="0">
              <a:spcBef>
                <a:spcPts val="400"/>
              </a:spcBef>
              <a:spcAft>
                <a:spcPts val="0"/>
              </a:spcAft>
              <a:buClr>
                <a:schemeClr val="dk1"/>
              </a:buClr>
              <a:buFont typeface="Arial"/>
              <a:buChar char="–"/>
              <a:defRPr/>
            </a:lvl4pPr>
            <a:lvl5pPr marL="2057400" marR="0" indent="-101600" algn="l" rtl="0">
              <a:spcBef>
                <a:spcPts val="400"/>
              </a:spcBef>
              <a:spcAft>
                <a:spcPts val="0"/>
              </a:spcAft>
              <a:buClr>
                <a:schemeClr val="dk1"/>
              </a:buClr>
              <a:buFont typeface="Arial"/>
              <a:buChar char="»"/>
              <a:defRPr/>
            </a:lvl5pPr>
            <a:lvl6pPr marL="2514600" marR="0" indent="-101600" algn="l" rtl="0">
              <a:spcBef>
                <a:spcPts val="400"/>
              </a:spcBef>
              <a:buClr>
                <a:schemeClr val="dk1"/>
              </a:buClr>
              <a:buFont typeface="Arial"/>
              <a:buChar char="•"/>
              <a:defRPr/>
            </a:lvl6pPr>
            <a:lvl7pPr marL="2971800" marR="0" indent="-101600" algn="l" rtl="0">
              <a:spcBef>
                <a:spcPts val="400"/>
              </a:spcBef>
              <a:buClr>
                <a:schemeClr val="dk1"/>
              </a:buClr>
              <a:buFont typeface="Arial"/>
              <a:buChar char="•"/>
              <a:defRPr/>
            </a:lvl7pPr>
            <a:lvl8pPr marL="3429000" marR="0" indent="-101600" algn="l" rtl="0">
              <a:spcBef>
                <a:spcPts val="400"/>
              </a:spcBef>
              <a:buClr>
                <a:schemeClr val="dk1"/>
              </a:buClr>
              <a:buFont typeface="Arial"/>
              <a:buChar char="•"/>
              <a:defRPr/>
            </a:lvl8pPr>
            <a:lvl9pPr marL="3886200" marR="0" indent="-101600" algn="l" rtl="0">
              <a:spcBef>
                <a:spcPts val="400"/>
              </a:spcBef>
              <a:buClr>
                <a:schemeClr val="dk1"/>
              </a:buClr>
              <a:buFont typeface="Arial"/>
              <a:buChar char="•"/>
              <a:defRPr/>
            </a:lvl9pPr>
          </a:lstStyle>
          <a:p>
            <a:endParaRPr/>
          </a:p>
        </p:txBody>
      </p:sp>
      <p:sp>
        <p:nvSpPr>
          <p:cNvPr id="11" name="Shape 11"/>
          <p:cNvSpPr txBox="1">
            <a:spLocks noGrp="1"/>
          </p:cNvSpPr>
          <p:nvPr>
            <p:ph type="dt" idx="10"/>
          </p:nvPr>
        </p:nvSpPr>
        <p:spPr>
          <a:xfrm>
            <a:off x="31750" y="6400800"/>
            <a:ext cx="882649" cy="457200"/>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2" name="Shape 12"/>
          <p:cNvSpPr txBox="1">
            <a:spLocks noGrp="1"/>
          </p:cNvSpPr>
          <p:nvPr>
            <p:ph type="ftr" idx="11"/>
          </p:nvPr>
        </p:nvSpPr>
        <p:spPr>
          <a:xfrm>
            <a:off x="914400" y="6400800"/>
            <a:ext cx="7315200" cy="457200"/>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 name="Shape 13"/>
          <p:cNvSpPr txBox="1">
            <a:spLocks noGrp="1"/>
          </p:cNvSpPr>
          <p:nvPr>
            <p:ph type="sldNum" idx="12"/>
          </p:nvPr>
        </p:nvSpPr>
        <p:spPr>
          <a:xfrm>
            <a:off x="8229600" y="6400800"/>
            <a:ext cx="906462" cy="428625"/>
          </a:xfrm>
          <a:prstGeom prst="rect">
            <a:avLst/>
          </a:prstGeom>
          <a:noFill/>
          <a:ln>
            <a:noFill/>
          </a:ln>
        </p:spPr>
        <p:txBody>
          <a:bodyPr lIns="91425" tIns="91425" rIns="91425" bIns="91425" anchor="ctr" anchorCtr="0"/>
          <a:lstStyle>
            <a:lvl1pPr marL="0" marR="0" indent="0" algn="r"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illinoiscsi-public.sharepoint.com/" TargetMode="External"/><Relationship Id="rId5" Type="http://schemas.openxmlformats.org/officeDocument/2006/relationships/image" Target="../media/image3.gif"/><Relationship Id="rId4" Type="http://schemas.openxmlformats.org/officeDocument/2006/relationships/hyperlink" Target="http://www.iarss.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8.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8.png"/><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1.xml"/><Relationship Id="rId1" Type="http://schemas.openxmlformats.org/officeDocument/2006/relationships/slideLayout" Target="../slideLayouts/slideLayout13.xml"/><Relationship Id="rId6" Type="http://schemas.openxmlformats.org/officeDocument/2006/relationships/image" Target="../media/image50.png"/><Relationship Id="rId5" Type="http://schemas.openxmlformats.org/officeDocument/2006/relationships/image" Target="../media/image25.png"/><Relationship Id="rId4" Type="http://schemas.openxmlformats.org/officeDocument/2006/relationships/image" Target="../media/image28.png"/></Relationships>
</file>

<file path=ppt/slides/_rels/slide5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7.xml"/><Relationship Id="rId1" Type="http://schemas.openxmlformats.org/officeDocument/2006/relationships/slideLayout" Target="../slideLayouts/slideLayout13.xml"/><Relationship Id="rId5" Type="http://schemas.openxmlformats.org/officeDocument/2006/relationships/image" Target="../media/image44.png"/><Relationship Id="rId4" Type="http://schemas.openxmlformats.org/officeDocument/2006/relationships/image" Target="../media/image55.png"/></Relationships>
</file>

<file path=ppt/slides/_rels/slide5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5.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9.xml"/><Relationship Id="rId1" Type="http://schemas.openxmlformats.org/officeDocument/2006/relationships/slideLayout" Target="../slideLayouts/slideLayout13.xml"/><Relationship Id="rId4" Type="http://schemas.openxmlformats.org/officeDocument/2006/relationships/image" Target="../media/image5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1.xml"/><Relationship Id="rId1" Type="http://schemas.openxmlformats.org/officeDocument/2006/relationships/slideLayout" Target="../slideLayouts/slideLayout13.xml"/><Relationship Id="rId5" Type="http://schemas.openxmlformats.org/officeDocument/2006/relationships/image" Target="../media/image50.png"/><Relationship Id="rId4" Type="http://schemas.openxmlformats.org/officeDocument/2006/relationships/image" Target="../media/image25.png"/></Relationships>
</file>

<file path=ppt/slides/_rels/slide7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2.xml"/><Relationship Id="rId1" Type="http://schemas.openxmlformats.org/officeDocument/2006/relationships/slideLayout" Target="../slideLayouts/slideLayout13.xml"/><Relationship Id="rId5" Type="http://schemas.openxmlformats.org/officeDocument/2006/relationships/image" Target="../media/image50.png"/><Relationship Id="rId4" Type="http://schemas.openxmlformats.org/officeDocument/2006/relationships/image" Target="../media/image25.png"/></Relationships>
</file>

<file path=ppt/slides/_rels/slide7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6.xml"/><Relationship Id="rId1" Type="http://schemas.openxmlformats.org/officeDocument/2006/relationships/slideLayout" Target="../slideLayouts/slideLayout13.xml"/><Relationship Id="rId5" Type="http://schemas.openxmlformats.org/officeDocument/2006/relationships/image" Target="../media/image50.png"/><Relationship Id="rId4" Type="http://schemas.openxmlformats.org/officeDocument/2006/relationships/image" Target="../media/image25.png"/></Relationships>
</file>

<file path=ppt/slides/_rels/slide7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8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81.xml"/><Relationship Id="rId1" Type="http://schemas.openxmlformats.org/officeDocument/2006/relationships/slideLayout" Target="../slideLayouts/slideLayout13.xml"/><Relationship Id="rId4" Type="http://schemas.openxmlformats.org/officeDocument/2006/relationships/image" Target="../media/image65.png"/></Relationships>
</file>

<file path=ppt/slides/_rels/slide8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734547"/>
            <a:ext cx="9144000" cy="581693"/>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smtClean="0">
              <a:solidFill>
                <a:schemeClr val="tx2">
                  <a:lumMod val="50000"/>
                </a:schemeClr>
              </a:solidFill>
              <a:latin typeface="+mj-lt"/>
              <a:cs typeface="Times New Roman" pitchFamily="18" charset="0"/>
            </a:endParaRPr>
          </a:p>
        </p:txBody>
      </p:sp>
      <p:pic>
        <p:nvPicPr>
          <p:cNvPr id="1028" name="Picture 4" descr="Seal of Illinois.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53592" y="337731"/>
            <a:ext cx="1382233" cy="137532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Title 4"/>
          <p:cNvSpPr>
            <a:spLocks noGrp="1"/>
          </p:cNvSpPr>
          <p:nvPr>
            <p:ph type="ctrTitle"/>
          </p:nvPr>
        </p:nvSpPr>
        <p:spPr>
          <a:xfrm>
            <a:off x="8625" y="734547"/>
            <a:ext cx="9144000" cy="5758723"/>
          </a:xfrm>
        </p:spPr>
        <p:txBody>
          <a:bodyPr>
            <a:normAutofit/>
          </a:bodyPr>
          <a:lstStyle/>
          <a:p>
            <a:r>
              <a:rPr lang="en-US" sz="3200" b="1" dirty="0" smtClean="0">
                <a:solidFill>
                  <a:schemeClr val="tx2">
                    <a:lumMod val="50000"/>
                  </a:schemeClr>
                </a:solidFill>
                <a:latin typeface="+mn-lt"/>
              </a:rPr>
              <a:t>Statewide </a:t>
            </a:r>
            <a:r>
              <a:rPr lang="en-US" sz="3200" b="1" dirty="0">
                <a:solidFill>
                  <a:schemeClr val="tx2">
                    <a:lumMod val="50000"/>
                  </a:schemeClr>
                </a:solidFill>
                <a:latin typeface="+mn-lt"/>
              </a:rPr>
              <a:t>System of Support</a:t>
            </a:r>
            <a:br>
              <a:rPr lang="en-US" sz="3200" b="1" dirty="0">
                <a:solidFill>
                  <a:schemeClr val="tx2">
                    <a:lumMod val="50000"/>
                  </a:schemeClr>
                </a:solidFill>
                <a:latin typeface="+mn-lt"/>
              </a:rPr>
            </a:br>
            <a:r>
              <a:rPr lang="en-US" sz="3200" b="1" dirty="0">
                <a:solidFill>
                  <a:schemeClr val="tx2">
                    <a:lumMod val="50000"/>
                  </a:schemeClr>
                </a:solidFill>
                <a:latin typeface="+mn-lt"/>
              </a:rPr>
              <a:t>Foundational </a:t>
            </a:r>
            <a:r>
              <a:rPr lang="en-US" sz="3200" b="1" dirty="0" smtClean="0">
                <a:solidFill>
                  <a:schemeClr val="tx2">
                    <a:lumMod val="50000"/>
                  </a:schemeClr>
                </a:solidFill>
                <a:latin typeface="+mn-lt"/>
              </a:rPr>
              <a:t>Services</a:t>
            </a:r>
            <a:r>
              <a:rPr lang="en-US" sz="4000" b="1" dirty="0" smtClean="0">
                <a:solidFill>
                  <a:schemeClr val="tx2">
                    <a:lumMod val="50000"/>
                  </a:schemeClr>
                </a:solidFill>
                <a:latin typeface="+mn-lt"/>
              </a:rPr>
              <a:t/>
            </a:r>
            <a:br>
              <a:rPr lang="en-US" sz="4000" b="1" dirty="0" smtClean="0">
                <a:solidFill>
                  <a:schemeClr val="tx2">
                    <a:lumMod val="50000"/>
                  </a:schemeClr>
                </a:solidFill>
                <a:latin typeface="+mn-lt"/>
              </a:rPr>
            </a:br>
            <a:r>
              <a:rPr lang="en-US" sz="4000" b="1" dirty="0" smtClean="0">
                <a:solidFill>
                  <a:schemeClr val="tx2">
                    <a:lumMod val="75000"/>
                  </a:schemeClr>
                </a:solidFill>
                <a:latin typeface="+mn-lt"/>
              </a:rPr>
              <a:t> </a:t>
            </a:r>
            <a:r>
              <a:rPr lang="en-US" sz="2400" b="1" dirty="0" smtClean="0">
                <a:latin typeface="+mn-lt"/>
              </a:rPr>
              <a:t>August 2015</a:t>
            </a:r>
            <a:br>
              <a:rPr lang="en-US" sz="2400" b="1" dirty="0" smtClean="0">
                <a:latin typeface="+mn-lt"/>
              </a:rPr>
            </a:br>
            <a:r>
              <a:rPr lang="en-US" sz="3200" b="1" dirty="0">
                <a:latin typeface="+mn-lt"/>
              </a:rPr>
              <a:t>Illinois State Board of </a:t>
            </a:r>
            <a:r>
              <a:rPr lang="en-US" sz="3200" b="1" dirty="0" smtClean="0">
                <a:latin typeface="+mn-lt"/>
              </a:rPr>
              <a:t>Education</a:t>
            </a:r>
            <a:r>
              <a:rPr lang="en-US" sz="1800" b="1" dirty="0" smtClean="0">
                <a:latin typeface="+mn-lt"/>
              </a:rPr>
              <a:t/>
            </a:r>
            <a:br>
              <a:rPr lang="en-US" sz="1800" b="1" dirty="0" smtClean="0">
                <a:latin typeface="+mn-lt"/>
              </a:rPr>
            </a:br>
            <a:r>
              <a:rPr lang="en-US" sz="1800" b="1" dirty="0" smtClean="0">
                <a:latin typeface="+mn-lt"/>
              </a:rPr>
              <a:t> </a:t>
            </a:r>
            <a:r>
              <a:rPr lang="en-US" sz="2400" b="1" dirty="0" smtClean="0">
                <a:latin typeface="+mn-lt"/>
              </a:rPr>
              <a:t/>
            </a:r>
            <a:br>
              <a:rPr lang="en-US" sz="2400" b="1" dirty="0" smtClean="0">
                <a:latin typeface="+mn-lt"/>
              </a:rPr>
            </a:br>
            <a:r>
              <a:rPr lang="en-US" sz="2000" dirty="0" smtClean="0">
                <a:latin typeface="+mn-lt"/>
              </a:rPr>
              <a:t>In </a:t>
            </a:r>
            <a:r>
              <a:rPr lang="en-US" sz="2000" dirty="0">
                <a:latin typeface="+mn-lt"/>
              </a:rPr>
              <a:t>Collaboration with </a:t>
            </a:r>
            <a:r>
              <a:rPr lang="en-US" sz="2000" dirty="0" smtClean="0">
                <a:latin typeface="+mn-lt"/>
              </a:rPr>
              <a:t/>
            </a:r>
            <a:br>
              <a:rPr lang="en-US" sz="2000" dirty="0" smtClean="0">
                <a:latin typeface="+mn-lt"/>
              </a:rPr>
            </a:br>
            <a:r>
              <a:rPr lang="en-US" sz="2000" b="1" dirty="0" smtClean="0">
                <a:latin typeface="+mn-lt"/>
              </a:rPr>
              <a:t>Regional </a:t>
            </a:r>
            <a:r>
              <a:rPr lang="en-US" sz="2000" b="1" dirty="0">
                <a:latin typeface="+mn-lt"/>
              </a:rPr>
              <a:t>Offices of </a:t>
            </a:r>
            <a:r>
              <a:rPr lang="en-US" sz="2000" b="1" dirty="0" smtClean="0">
                <a:latin typeface="+mn-lt"/>
              </a:rPr>
              <a:t>Education/Intermediate Service </a:t>
            </a:r>
            <a:r>
              <a:rPr lang="en-US" sz="2000" b="1" dirty="0">
                <a:latin typeface="+mn-lt"/>
              </a:rPr>
              <a:t>Centers </a:t>
            </a:r>
            <a:r>
              <a:rPr lang="en-US" sz="2000" b="1" dirty="0" smtClean="0">
                <a:latin typeface="+mn-lt"/>
              </a:rPr>
              <a:t/>
            </a:r>
            <a:br>
              <a:rPr lang="en-US" sz="2000" b="1" dirty="0" smtClean="0">
                <a:latin typeface="+mn-lt"/>
              </a:rPr>
            </a:br>
            <a:r>
              <a:rPr lang="en-US" sz="2000" b="1" dirty="0" smtClean="0">
                <a:latin typeface="+mn-lt"/>
              </a:rPr>
              <a:t>and </a:t>
            </a:r>
            <a:r>
              <a:rPr lang="en-US" sz="2000" b="1" dirty="0">
                <a:latin typeface="+mn-lt"/>
              </a:rPr>
              <a:t>the Illinois </a:t>
            </a:r>
            <a:r>
              <a:rPr lang="en-US" sz="2000" b="1" dirty="0" smtClean="0">
                <a:latin typeface="+mn-lt"/>
              </a:rPr>
              <a:t>Center for </a:t>
            </a:r>
            <a:r>
              <a:rPr lang="en-US" sz="2000" b="1" dirty="0">
                <a:latin typeface="+mn-lt"/>
              </a:rPr>
              <a:t>School Improvement </a:t>
            </a:r>
            <a:r>
              <a:rPr lang="en-US" sz="2000" b="1" dirty="0"/>
              <a:t/>
            </a:r>
            <a:br>
              <a:rPr lang="en-US" sz="2000" b="1" dirty="0"/>
            </a:br>
            <a:endParaRPr lang="en-US" sz="2000" b="1" dirty="0"/>
          </a:p>
        </p:txBody>
      </p:sp>
      <p:pic>
        <p:nvPicPr>
          <p:cNvPr id="6" name="Picture 5" descr="Home">
            <a:hlinkClick r:id="rId4" tooltip="Home"/>
          </p:cNvPr>
          <p:cNvPicPr/>
          <p:nvPr/>
        </p:nvPicPr>
        <p:blipFill>
          <a:blip r:embed="rId5" cstate="print"/>
          <a:srcRect/>
          <a:stretch>
            <a:fillRect/>
          </a:stretch>
        </p:blipFill>
        <p:spPr bwMode="auto">
          <a:xfrm>
            <a:off x="3211225" y="5187792"/>
            <a:ext cx="999196" cy="1124863"/>
          </a:xfrm>
          <a:prstGeom prst="rect">
            <a:avLst/>
          </a:prstGeom>
          <a:noFill/>
          <a:ln w="9525">
            <a:noFill/>
            <a:miter lim="800000"/>
            <a:headEnd/>
            <a:tailEnd/>
          </a:ln>
        </p:spPr>
      </p:pic>
      <p:pic>
        <p:nvPicPr>
          <p:cNvPr id="8" name="ctl00_onetidHeadbnnr3" descr="Illinois Center for School Improvement Home">
            <a:hlinkClick r:id="rId6" tooltip="&quot;Illinois Center for School Improvement Home&quot;"/>
          </p:cNvPr>
          <p:cNvPicPr/>
          <p:nvPr/>
        </p:nvPicPr>
        <p:blipFill>
          <a:blip r:embed="rId7" cstate="print"/>
          <a:srcRect/>
          <a:stretch>
            <a:fillRect/>
          </a:stretch>
        </p:blipFill>
        <p:spPr bwMode="auto">
          <a:xfrm>
            <a:off x="4710019" y="5084964"/>
            <a:ext cx="1880561" cy="1322941"/>
          </a:xfrm>
          <a:prstGeom prst="rect">
            <a:avLst/>
          </a:prstGeom>
          <a:noFill/>
          <a:ln w="9525">
            <a:noFill/>
            <a:miter lim="800000"/>
            <a:headEnd/>
            <a:tailEnd/>
          </a:ln>
        </p:spPr>
      </p:pic>
    </p:spTree>
    <p:extLst>
      <p:ext uri="{BB962C8B-B14F-4D97-AF65-F5344CB8AC3E}">
        <p14:creationId xmlns:p14="http://schemas.microsoft.com/office/powerpoint/2010/main" val="13952279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685800" y="1664208"/>
            <a:ext cx="8336029" cy="385200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3200" b="0" i="0" u="none" strike="noStrike" cap="none" baseline="0" dirty="0">
                <a:solidFill>
                  <a:schemeClr val="dk1"/>
                </a:solidFill>
                <a:latin typeface="Times New Roman"/>
                <a:ea typeface="Times New Roman"/>
                <a:cs typeface="Times New Roman"/>
                <a:sym typeface="Times New Roman"/>
              </a:rPr>
              <a:t>It is…</a:t>
            </a:r>
          </a:p>
          <a:p>
            <a:pPr lvl="1" indent="-342900">
              <a:spcBef>
                <a:spcPts val="1200"/>
              </a:spcBef>
              <a:buSzPct val="100000"/>
              <a:buFont typeface="Arial"/>
              <a:buChar char="•"/>
            </a:pPr>
            <a:r>
              <a:rPr lang="en-US" sz="3200" b="0" i="0" u="none" strike="noStrike" cap="none" baseline="0" dirty="0">
                <a:solidFill>
                  <a:schemeClr val="dk1"/>
                </a:solidFill>
                <a:latin typeface="Times New Roman"/>
                <a:ea typeface="Times New Roman"/>
                <a:cs typeface="Times New Roman"/>
                <a:sym typeface="Times New Roman"/>
              </a:rPr>
              <a:t>Dynamic, ongoing</a:t>
            </a:r>
          </a:p>
          <a:p>
            <a:pPr lvl="1" indent="-342900">
              <a:spcBef>
                <a:spcPts val="1200"/>
              </a:spcBef>
              <a:buSzPct val="100000"/>
              <a:buFont typeface="Arial"/>
              <a:buChar char="•"/>
            </a:pPr>
            <a:r>
              <a:rPr lang="en-US" sz="3200" b="0" i="0" u="none" strike="noStrike" cap="none" baseline="0" dirty="0">
                <a:solidFill>
                  <a:schemeClr val="dk1"/>
                </a:solidFill>
                <a:latin typeface="Times New Roman"/>
                <a:ea typeface="Times New Roman"/>
                <a:cs typeface="Times New Roman"/>
                <a:sym typeface="Times New Roman"/>
              </a:rPr>
              <a:t>Based on evidence, best practice indicators</a:t>
            </a:r>
          </a:p>
          <a:p>
            <a:pPr lvl="1" indent="-342900">
              <a:spcBef>
                <a:spcPts val="1200"/>
              </a:spcBef>
              <a:buSzPct val="100000"/>
              <a:buFont typeface="Arial"/>
              <a:buChar char="•"/>
            </a:pPr>
            <a:r>
              <a:rPr lang="en-US" sz="3200" b="0" i="0" u="none" strike="noStrike" cap="none" baseline="0" dirty="0">
                <a:solidFill>
                  <a:schemeClr val="dk1"/>
                </a:solidFill>
                <a:latin typeface="Times New Roman"/>
                <a:ea typeface="Times New Roman"/>
                <a:cs typeface="Times New Roman"/>
                <a:sym typeface="Times New Roman"/>
              </a:rPr>
              <a:t>Inclusive of school community </a:t>
            </a:r>
          </a:p>
          <a:p>
            <a:pPr lvl="1" indent="-342900">
              <a:spcBef>
                <a:spcPts val="1200"/>
              </a:spcBef>
              <a:buSzPct val="100000"/>
              <a:buFont typeface="Arial"/>
              <a:buChar char="•"/>
            </a:pPr>
            <a:r>
              <a:rPr lang="en-US" sz="3200" b="0" i="0" u="none" strike="noStrike" cap="none" baseline="0" dirty="0">
                <a:solidFill>
                  <a:schemeClr val="dk1"/>
                </a:solidFill>
                <a:latin typeface="Times New Roman"/>
                <a:ea typeface="Times New Roman"/>
                <a:cs typeface="Times New Roman"/>
                <a:sym typeface="Times New Roman"/>
              </a:rPr>
              <a:t>Focused on student learning</a:t>
            </a:r>
          </a:p>
          <a:p>
            <a:pPr lvl="1" indent="-165100">
              <a:spcBef>
                <a:spcPts val="1200"/>
              </a:spcBef>
              <a:buClr>
                <a:srgbClr val="404040"/>
              </a:buClr>
              <a:buFont typeface="Arial"/>
              <a:buNone/>
            </a:pPr>
            <a:endParaRPr sz="2800" b="0" i="1" u="none" strike="noStrike" cap="none" baseline="0" dirty="0">
              <a:solidFill>
                <a:schemeClr val="dk1"/>
              </a:solidFill>
              <a:latin typeface="Times New Roman"/>
              <a:ea typeface="Times New Roman"/>
              <a:cs typeface="Times New Roman"/>
              <a:sym typeface="Times New Roman"/>
            </a:endParaRPr>
          </a:p>
        </p:txBody>
      </p:sp>
      <p:sp>
        <p:nvSpPr>
          <p:cNvPr id="185" name="Shape 185"/>
          <p:cNvSpPr txBox="1">
            <a:spLocks noGrp="1"/>
          </p:cNvSpPr>
          <p:nvPr>
            <p:ph type="title"/>
          </p:nvPr>
        </p:nvSpPr>
        <p:spPr>
          <a:xfrm>
            <a:off x="0" y="658368"/>
            <a:ext cx="9144000" cy="8763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baseline="0" dirty="0">
                <a:solidFill>
                  <a:schemeClr val="dk1"/>
                </a:solidFill>
                <a:latin typeface="Arial"/>
                <a:ea typeface="Arial"/>
                <a:cs typeface="Arial"/>
                <a:sym typeface="Arial"/>
              </a:rPr>
              <a:t>Continuous Improvement Planning</a:t>
            </a:r>
          </a:p>
        </p:txBody>
      </p:sp>
      <p:sp>
        <p:nvSpPr>
          <p:cNvPr id="186" name="Shape 186"/>
          <p:cNvSpPr txBox="1">
            <a:spLocks noGrp="1"/>
          </p:cNvSpPr>
          <p:nvPr>
            <p:ph type="sldNum" idx="12"/>
          </p:nvPr>
        </p:nvSpPr>
        <p:spPr>
          <a:xfrm>
            <a:off x="8755129" y="6391866"/>
            <a:ext cx="157093" cy="153887"/>
          </a:xfrm>
          <a:prstGeom prst="rect">
            <a:avLst/>
          </a:prstGeom>
          <a:noFill/>
          <a:ln>
            <a:noFill/>
          </a:ln>
        </p:spPr>
        <p:txBody>
          <a:bodyPr lIns="0" tIns="0" rIns="0" bIns="0" anchor="ctr" anchorCtr="0">
            <a:noAutofit/>
          </a:bodyPr>
          <a:lstStyle/>
          <a:p>
            <a:pPr marL="0" marR="0" lvl="0" indent="0" algn="r" rtl="0">
              <a:spcBef>
                <a:spcPts val="0"/>
              </a:spcBef>
              <a:spcAft>
                <a:spcPts val="0"/>
              </a:spcAft>
              <a:buSzPct val="25000"/>
              <a:buNone/>
            </a:pPr>
            <a:r>
              <a:rPr lang="en-US"/>
              <a:t> </a:t>
            </a:r>
          </a:p>
        </p:txBody>
      </p:sp>
      <p:pic>
        <p:nvPicPr>
          <p:cNvPr id="187" name="Shape 187"/>
          <p:cNvPicPr preferRelativeResize="0"/>
          <p:nvPr/>
        </p:nvPicPr>
        <p:blipFill rotWithShape="1">
          <a:blip r:embed="rId3">
            <a:alphaModFix/>
          </a:blip>
          <a:srcRect/>
          <a:stretch/>
        </p:blipFill>
        <p:spPr>
          <a:xfrm>
            <a:off x="6858000" y="4191000"/>
            <a:ext cx="1447800" cy="179945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685800" y="1664364"/>
            <a:ext cx="8069329" cy="385200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3200" b="0" i="0" u="none" strike="noStrike" cap="none" baseline="0" dirty="0">
                <a:solidFill>
                  <a:schemeClr val="dk1"/>
                </a:solidFill>
                <a:latin typeface="Times New Roman"/>
                <a:ea typeface="Times New Roman"/>
                <a:cs typeface="Times New Roman"/>
                <a:sym typeface="Times New Roman"/>
              </a:rPr>
              <a:t>It is not…</a:t>
            </a:r>
          </a:p>
          <a:p>
            <a:pPr lvl="1" indent="-342900">
              <a:spcBef>
                <a:spcPts val="1200"/>
              </a:spcBef>
              <a:buSzPct val="100000"/>
              <a:buFont typeface="Arial"/>
              <a:buChar char="•"/>
            </a:pPr>
            <a:r>
              <a:rPr lang="en-US" sz="3200" b="0" i="0" u="none" strike="noStrike" cap="none" baseline="0" dirty="0">
                <a:solidFill>
                  <a:schemeClr val="dk1"/>
                </a:solidFill>
                <a:latin typeface="Times New Roman"/>
                <a:ea typeface="Times New Roman"/>
                <a:cs typeface="Times New Roman"/>
                <a:sym typeface="Times New Roman"/>
              </a:rPr>
              <a:t>Static, completed</a:t>
            </a:r>
          </a:p>
          <a:p>
            <a:pPr lvl="1" indent="-342900">
              <a:spcBef>
                <a:spcPts val="1200"/>
              </a:spcBef>
              <a:buSzPct val="100000"/>
              <a:buFont typeface="Arial"/>
              <a:buChar char="•"/>
            </a:pPr>
            <a:r>
              <a:rPr lang="en-US" sz="3200" b="0" i="0" u="none" strike="noStrike" cap="none" baseline="0" dirty="0">
                <a:solidFill>
                  <a:schemeClr val="dk1"/>
                </a:solidFill>
                <a:latin typeface="Times New Roman"/>
                <a:ea typeface="Times New Roman"/>
                <a:cs typeface="Times New Roman"/>
                <a:sym typeface="Times New Roman"/>
              </a:rPr>
              <a:t>Based on intuition, opinion of what works</a:t>
            </a:r>
          </a:p>
          <a:p>
            <a:pPr lvl="1" indent="-342900">
              <a:spcBef>
                <a:spcPts val="1200"/>
              </a:spcBef>
              <a:buSzPct val="100000"/>
              <a:buFont typeface="Arial"/>
              <a:buChar char="•"/>
            </a:pPr>
            <a:r>
              <a:rPr lang="en-US" sz="3200" b="0" i="0" u="none" strike="noStrike" cap="none" baseline="0" dirty="0">
                <a:solidFill>
                  <a:schemeClr val="dk1"/>
                </a:solidFill>
                <a:latin typeface="Times New Roman"/>
                <a:ea typeface="Times New Roman"/>
                <a:cs typeface="Times New Roman"/>
                <a:sym typeface="Times New Roman"/>
              </a:rPr>
              <a:t>Exclusive to a few planners</a:t>
            </a:r>
          </a:p>
          <a:p>
            <a:pPr lvl="1" indent="-342900">
              <a:spcBef>
                <a:spcPts val="1200"/>
              </a:spcBef>
              <a:buSzPct val="100000"/>
              <a:buFont typeface="Arial"/>
              <a:buChar char="•"/>
            </a:pPr>
            <a:r>
              <a:rPr lang="en-US" sz="3200" b="0" i="0" u="none" strike="noStrike" cap="none" baseline="0" dirty="0">
                <a:solidFill>
                  <a:schemeClr val="dk1"/>
                </a:solidFill>
                <a:latin typeface="Times New Roman"/>
                <a:ea typeface="Times New Roman"/>
                <a:cs typeface="Times New Roman"/>
                <a:sym typeface="Times New Roman"/>
              </a:rPr>
              <a:t>Consumed by peripheral concerns</a:t>
            </a:r>
          </a:p>
          <a:p>
            <a:pPr lvl="1" indent="-165100">
              <a:spcBef>
                <a:spcPts val="560"/>
              </a:spcBef>
              <a:buClr>
                <a:srgbClr val="404040"/>
              </a:buClr>
              <a:buFont typeface="Arial"/>
              <a:buNone/>
            </a:pPr>
            <a:endParaRPr sz="2800" b="0" i="1" u="none" strike="noStrike" cap="none" baseline="0" dirty="0">
              <a:solidFill>
                <a:schemeClr val="dk1"/>
              </a:solidFill>
              <a:latin typeface="Times New Roman"/>
              <a:ea typeface="Times New Roman"/>
              <a:cs typeface="Times New Roman"/>
              <a:sym typeface="Times New Roman"/>
            </a:endParaRPr>
          </a:p>
        </p:txBody>
      </p:sp>
      <p:sp>
        <p:nvSpPr>
          <p:cNvPr id="195" name="Shape 195"/>
          <p:cNvSpPr txBox="1">
            <a:spLocks noGrp="1"/>
          </p:cNvSpPr>
          <p:nvPr>
            <p:ph type="title"/>
          </p:nvPr>
        </p:nvSpPr>
        <p:spPr>
          <a:xfrm>
            <a:off x="0" y="658368"/>
            <a:ext cx="9144000" cy="78104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baseline="0" dirty="0">
                <a:solidFill>
                  <a:schemeClr val="dk1"/>
                </a:solidFill>
                <a:latin typeface="Arial"/>
                <a:ea typeface="Arial"/>
                <a:cs typeface="Arial"/>
                <a:sym typeface="Arial"/>
              </a:rPr>
              <a:t>Continuous Improvement Planning</a:t>
            </a:r>
          </a:p>
        </p:txBody>
      </p:sp>
      <p:sp>
        <p:nvSpPr>
          <p:cNvPr id="196" name="Shape 196"/>
          <p:cNvSpPr txBox="1">
            <a:spLocks noGrp="1"/>
          </p:cNvSpPr>
          <p:nvPr>
            <p:ph type="sldNum" idx="12"/>
          </p:nvPr>
        </p:nvSpPr>
        <p:spPr>
          <a:xfrm>
            <a:off x="8755129" y="6391866"/>
            <a:ext cx="157093" cy="153887"/>
          </a:xfrm>
          <a:prstGeom prst="rect">
            <a:avLst/>
          </a:prstGeom>
          <a:noFill/>
          <a:ln>
            <a:noFill/>
          </a:ln>
        </p:spPr>
        <p:txBody>
          <a:bodyPr lIns="0" tIns="0" rIns="0" bIns="0" anchor="ctr" anchorCtr="0">
            <a:noAutofit/>
          </a:bodyPr>
          <a:lstStyle/>
          <a:p>
            <a:pPr marL="0" marR="0" lvl="0" indent="0" algn="r" rtl="0">
              <a:spcBef>
                <a:spcPts val="0"/>
              </a:spcBef>
              <a:spcAft>
                <a:spcPts val="0"/>
              </a:spcAft>
              <a:buSzPct val="25000"/>
              <a:buNone/>
            </a:pPr>
            <a:r>
              <a:rPr lang="en-US"/>
              <a:t> </a:t>
            </a:r>
          </a:p>
        </p:txBody>
      </p:sp>
      <p:pic>
        <p:nvPicPr>
          <p:cNvPr id="197" name="Shape 197"/>
          <p:cNvPicPr preferRelativeResize="0"/>
          <p:nvPr/>
        </p:nvPicPr>
        <p:blipFill rotWithShape="1">
          <a:blip r:embed="rId3">
            <a:alphaModFix/>
          </a:blip>
          <a:srcRect/>
          <a:stretch/>
        </p:blipFill>
        <p:spPr>
          <a:xfrm>
            <a:off x="7143750" y="4419600"/>
            <a:ext cx="1447800" cy="179945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6" name="Shape 206"/>
          <p:cNvSpPr txBox="1">
            <a:spLocks noGrp="1"/>
          </p:cNvSpPr>
          <p:nvPr>
            <p:ph type="sldNum" idx="12"/>
          </p:nvPr>
        </p:nvSpPr>
        <p:spPr>
          <a:xfrm>
            <a:off x="8229600" y="6400800"/>
            <a:ext cx="906462" cy="4286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r>
              <a:rPr lang="en-US"/>
              <a:t> </a:t>
            </a:r>
          </a:p>
        </p:txBody>
      </p:sp>
      <p:sp>
        <p:nvSpPr>
          <p:cNvPr id="8" name="TextBox 7"/>
          <p:cNvSpPr txBox="1"/>
          <p:nvPr/>
        </p:nvSpPr>
        <p:spPr>
          <a:xfrm>
            <a:off x="0" y="1750943"/>
            <a:ext cx="2546960" cy="830997"/>
          </a:xfrm>
          <a:prstGeom prst="rect">
            <a:avLst/>
          </a:prstGeom>
          <a:noFill/>
        </p:spPr>
        <p:txBody>
          <a:bodyPr wrap="square" rtlCol="0">
            <a:spAutoFit/>
          </a:bodyPr>
          <a:lstStyle/>
          <a:p>
            <a:pPr algn="ctr"/>
            <a:r>
              <a:rPr lang="en-US" sz="2400" dirty="0" smtClean="0">
                <a:latin typeface="Arial Black" pitchFamily="34" charset="0"/>
              </a:rPr>
              <a:t>   Data </a:t>
            </a:r>
          </a:p>
          <a:p>
            <a:pPr algn="ctr"/>
            <a:r>
              <a:rPr lang="en-US" sz="2400" dirty="0" smtClean="0">
                <a:latin typeface="Arial Black" pitchFamily="34" charset="0"/>
              </a:rPr>
              <a:t>Informed CIP</a:t>
            </a:r>
            <a:endParaRPr lang="en-US" sz="2400" dirty="0">
              <a:latin typeface="Arial Black" pitchFamily="34" charset="0"/>
            </a:endParaRPr>
          </a:p>
        </p:txBody>
      </p:sp>
      <p:graphicFrame>
        <p:nvGraphicFramePr>
          <p:cNvPr id="38" name="Diagram 37"/>
          <p:cNvGraphicFramePr/>
          <p:nvPr/>
        </p:nvGraphicFramePr>
        <p:xfrm>
          <a:off x="1524000" y="164651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 name="TextBox 39"/>
          <p:cNvSpPr txBox="1"/>
          <p:nvPr/>
        </p:nvSpPr>
        <p:spPr>
          <a:xfrm>
            <a:off x="0" y="5461000"/>
            <a:ext cx="2686050" cy="830997"/>
          </a:xfrm>
          <a:prstGeom prst="rect">
            <a:avLst/>
          </a:prstGeom>
          <a:noFill/>
        </p:spPr>
        <p:txBody>
          <a:bodyPr wrap="square" rtlCol="0">
            <a:spAutoFit/>
          </a:bodyPr>
          <a:lstStyle/>
          <a:p>
            <a:pPr algn="ctr"/>
            <a:r>
              <a:rPr lang="en-US" sz="2400" dirty="0" smtClean="0">
                <a:latin typeface="Arial Black" pitchFamily="34" charset="0"/>
              </a:rPr>
              <a:t>Creating Sustainability</a:t>
            </a:r>
            <a:endParaRPr lang="en-US" sz="2400" dirty="0">
              <a:latin typeface="Arial Black" pitchFamily="34" charset="0"/>
            </a:endParaRPr>
          </a:p>
        </p:txBody>
      </p:sp>
      <p:sp>
        <p:nvSpPr>
          <p:cNvPr id="41" name="TextBox 40"/>
          <p:cNvSpPr txBox="1"/>
          <p:nvPr/>
        </p:nvSpPr>
        <p:spPr>
          <a:xfrm>
            <a:off x="6521114" y="5710518"/>
            <a:ext cx="2614948" cy="461665"/>
          </a:xfrm>
          <a:prstGeom prst="rect">
            <a:avLst/>
          </a:prstGeom>
          <a:noFill/>
        </p:spPr>
        <p:txBody>
          <a:bodyPr wrap="square" rtlCol="0">
            <a:spAutoFit/>
          </a:bodyPr>
          <a:lstStyle/>
          <a:p>
            <a:r>
              <a:rPr lang="en-US" sz="2400" dirty="0" smtClean="0">
                <a:latin typeface="Arial Black" pitchFamily="34" charset="0"/>
              </a:rPr>
              <a:t>Collaborative</a:t>
            </a:r>
            <a:endParaRPr lang="en-US" sz="2400" dirty="0">
              <a:latin typeface="Arial Black" pitchFamily="34" charset="0"/>
            </a:endParaRPr>
          </a:p>
        </p:txBody>
      </p:sp>
      <p:sp>
        <p:nvSpPr>
          <p:cNvPr id="42" name="TextBox 41"/>
          <p:cNvSpPr txBox="1"/>
          <p:nvPr/>
        </p:nvSpPr>
        <p:spPr>
          <a:xfrm>
            <a:off x="6472990" y="1750943"/>
            <a:ext cx="2404310" cy="461665"/>
          </a:xfrm>
          <a:prstGeom prst="rect">
            <a:avLst/>
          </a:prstGeom>
          <a:noFill/>
        </p:spPr>
        <p:txBody>
          <a:bodyPr wrap="square" rtlCol="0">
            <a:spAutoFit/>
          </a:bodyPr>
          <a:lstStyle/>
          <a:p>
            <a:r>
              <a:rPr lang="en-US" sz="2400" dirty="0" smtClean="0">
                <a:latin typeface="Arial Black" pitchFamily="34" charset="0"/>
              </a:rPr>
              <a:t>High Priority</a:t>
            </a:r>
            <a:endParaRPr lang="en-US" sz="2400" dirty="0">
              <a:latin typeface="Arial Black" pitchFamily="34" charset="0"/>
            </a:endParaRPr>
          </a:p>
        </p:txBody>
      </p:sp>
      <p:sp>
        <p:nvSpPr>
          <p:cNvPr id="9" name="TextBox 8"/>
          <p:cNvSpPr txBox="1"/>
          <p:nvPr/>
        </p:nvSpPr>
        <p:spPr>
          <a:xfrm>
            <a:off x="1309573" y="604664"/>
            <a:ext cx="6705600" cy="523220"/>
          </a:xfrm>
          <a:prstGeom prst="rect">
            <a:avLst/>
          </a:prstGeom>
          <a:noFill/>
        </p:spPr>
        <p:txBody>
          <a:bodyPr wrap="square" rtlCol="0">
            <a:spAutoFit/>
          </a:bodyPr>
          <a:lstStyle/>
          <a:p>
            <a:pPr algn="ctr"/>
            <a:r>
              <a:rPr lang="en-US" sz="2800" dirty="0" smtClean="0">
                <a:latin typeface="Arial Black" pitchFamily="34" charset="0"/>
              </a:rPr>
              <a:t>Continuous Improvement Cycle</a:t>
            </a:r>
            <a:endParaRPr lang="en-US" sz="2800" dirty="0">
              <a:latin typeface="Arial Black" pitchFamily="34" charset="0"/>
            </a:endParaRPr>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609600" y="571500"/>
            <a:ext cx="8224837" cy="830996"/>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baseline="0" dirty="0">
                <a:solidFill>
                  <a:schemeClr val="dk1"/>
                </a:solidFill>
                <a:latin typeface="Arial"/>
                <a:ea typeface="Arial"/>
                <a:cs typeface="Arial"/>
                <a:sym typeface="Arial"/>
              </a:rPr>
              <a:t>Team Approach</a:t>
            </a:r>
          </a:p>
        </p:txBody>
      </p:sp>
      <p:sp>
        <p:nvSpPr>
          <p:cNvPr id="213" name="Shape 213"/>
          <p:cNvSpPr txBox="1">
            <a:spLocks noGrp="1"/>
          </p:cNvSpPr>
          <p:nvPr>
            <p:ph type="body" idx="1"/>
          </p:nvPr>
        </p:nvSpPr>
        <p:spPr>
          <a:xfrm>
            <a:off x="377823" y="1627095"/>
            <a:ext cx="8534399" cy="40385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baseline="0" dirty="0">
                <a:solidFill>
                  <a:schemeClr val="dk1"/>
                </a:solidFill>
                <a:latin typeface="Times New Roman"/>
                <a:ea typeface="Times New Roman"/>
                <a:cs typeface="Times New Roman"/>
                <a:sym typeface="Times New Roman"/>
              </a:rPr>
              <a:t>Does the district/school already have a leadership/improvement team?</a:t>
            </a:r>
          </a:p>
          <a:p>
            <a:pPr marL="342900" marR="0" lvl="0" indent="-342900" algn="l" rtl="0">
              <a:spcBef>
                <a:spcPts val="1800"/>
              </a:spcBef>
              <a:spcAft>
                <a:spcPts val="0"/>
              </a:spcAft>
              <a:buClr>
                <a:schemeClr val="dk1"/>
              </a:buClr>
              <a:buSzPct val="100000"/>
              <a:buFont typeface="Arial"/>
              <a:buChar char="•"/>
            </a:pPr>
            <a:r>
              <a:rPr lang="en-US" sz="3200" b="0" i="0" u="none" strike="noStrike" cap="none" baseline="0" dirty="0">
                <a:solidFill>
                  <a:schemeClr val="dk1"/>
                </a:solidFill>
                <a:latin typeface="Times New Roman"/>
                <a:ea typeface="Times New Roman"/>
                <a:cs typeface="Times New Roman"/>
                <a:sym typeface="Times New Roman"/>
              </a:rPr>
              <a:t>What is the team’s current focus/responsibility?</a:t>
            </a:r>
          </a:p>
          <a:p>
            <a:pPr marL="342900" marR="0" lvl="0" indent="-342900" algn="l" rtl="0">
              <a:spcBef>
                <a:spcPts val="1800"/>
              </a:spcBef>
              <a:spcAft>
                <a:spcPts val="0"/>
              </a:spcAft>
              <a:buClr>
                <a:schemeClr val="dk1"/>
              </a:buClr>
              <a:buSzPct val="100000"/>
              <a:buFont typeface="Arial"/>
              <a:buChar char="•"/>
            </a:pPr>
            <a:r>
              <a:rPr lang="en-US" sz="3200" b="0" i="0" u="none" strike="noStrike" cap="none" baseline="0" dirty="0">
                <a:solidFill>
                  <a:schemeClr val="dk1"/>
                </a:solidFill>
                <a:latin typeface="Times New Roman"/>
                <a:ea typeface="Times New Roman"/>
                <a:cs typeface="Times New Roman"/>
                <a:sym typeface="Times New Roman"/>
              </a:rPr>
              <a:t>How often/for how long does the team meet?</a:t>
            </a:r>
          </a:p>
          <a:p>
            <a:pPr marL="342900" marR="0" lvl="0" indent="-342900" algn="l" rtl="0">
              <a:spcBef>
                <a:spcPts val="1800"/>
              </a:spcBef>
              <a:spcAft>
                <a:spcPts val="0"/>
              </a:spcAft>
              <a:buClr>
                <a:schemeClr val="dk1"/>
              </a:buClr>
              <a:buSzPct val="100000"/>
              <a:buFont typeface="Arial"/>
              <a:buChar char="•"/>
            </a:pPr>
            <a:r>
              <a:rPr lang="en-US" sz="3200" b="0" i="0" u="none" strike="noStrike" cap="none" baseline="0" dirty="0">
                <a:solidFill>
                  <a:schemeClr val="dk1"/>
                </a:solidFill>
                <a:latin typeface="Times New Roman"/>
                <a:ea typeface="Times New Roman"/>
                <a:cs typeface="Times New Roman"/>
                <a:sym typeface="Times New Roman"/>
              </a:rPr>
              <a:t>What other teams already exist that are related   to continuous improvement planning?</a:t>
            </a:r>
          </a:p>
        </p:txBody>
      </p:sp>
      <p:sp>
        <p:nvSpPr>
          <p:cNvPr id="214" name="Shape 214"/>
          <p:cNvSpPr txBox="1">
            <a:spLocks noGrp="1"/>
          </p:cNvSpPr>
          <p:nvPr>
            <p:ph type="sldNum" idx="12"/>
          </p:nvPr>
        </p:nvSpPr>
        <p:spPr>
          <a:xfrm>
            <a:off x="8755129" y="6391866"/>
            <a:ext cx="157093" cy="153887"/>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r>
              <a:rPr lang="en-US"/>
              <a:t> </a:t>
            </a:r>
          </a:p>
        </p:txBody>
      </p:sp>
      <p:pic>
        <p:nvPicPr>
          <p:cNvPr id="215" name="Shape 215"/>
          <p:cNvPicPr preferRelativeResize="0"/>
          <p:nvPr/>
        </p:nvPicPr>
        <p:blipFill rotWithShape="1">
          <a:blip r:embed="rId3">
            <a:alphaModFix/>
          </a:blip>
          <a:srcRect/>
          <a:stretch/>
        </p:blipFill>
        <p:spPr>
          <a:xfrm>
            <a:off x="7239000" y="4903694"/>
            <a:ext cx="1224041" cy="15240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p:nvPr/>
        </p:nvSpPr>
        <p:spPr>
          <a:xfrm>
            <a:off x="589849" y="647698"/>
            <a:ext cx="8382701" cy="62865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400" b="0" i="0" u="none" strike="noStrike" cap="none" baseline="0" dirty="0">
                <a:solidFill>
                  <a:schemeClr val="dk1"/>
                </a:solidFill>
                <a:latin typeface="Arial"/>
                <a:ea typeface="Arial"/>
                <a:cs typeface="Arial"/>
                <a:sym typeface="Arial"/>
              </a:rPr>
              <a:t>District Team </a:t>
            </a:r>
            <a:r>
              <a:rPr lang="en-US" sz="4400" b="0" i="0" u="none" strike="noStrike" cap="none" baseline="0" dirty="0" smtClean="0">
                <a:solidFill>
                  <a:schemeClr val="dk1"/>
                </a:solidFill>
                <a:latin typeface="Arial"/>
                <a:ea typeface="Arial"/>
                <a:cs typeface="Arial"/>
                <a:sym typeface="Arial"/>
              </a:rPr>
              <a:t>Assessment</a:t>
            </a:r>
            <a:endParaRPr lang="en-US" sz="4400" b="0" i="0" u="none" strike="noStrike" cap="none" baseline="0" dirty="0">
              <a:solidFill>
                <a:schemeClr val="dk1"/>
              </a:solidFill>
              <a:latin typeface="Arial"/>
              <a:ea typeface="Arial"/>
              <a:cs typeface="Arial"/>
              <a:sym typeface="Arial"/>
            </a:endParaRPr>
          </a:p>
        </p:txBody>
      </p:sp>
      <p:grpSp>
        <p:nvGrpSpPr>
          <p:cNvPr id="2" name="Group 1"/>
          <p:cNvGrpSpPr/>
          <p:nvPr/>
        </p:nvGrpSpPr>
        <p:grpSpPr>
          <a:xfrm>
            <a:off x="443791" y="1556757"/>
            <a:ext cx="8223250" cy="4347864"/>
            <a:chOff x="443791" y="1515575"/>
            <a:chExt cx="8223250" cy="4347864"/>
          </a:xfrm>
        </p:grpSpPr>
        <p:graphicFrame>
          <p:nvGraphicFramePr>
            <p:cNvPr id="222" name="Shape 222"/>
            <p:cNvGraphicFramePr/>
            <p:nvPr>
              <p:extLst>
                <p:ext uri="{D42A27DB-BD31-4B8C-83A1-F6EECF244321}">
                  <p14:modId xmlns:p14="http://schemas.microsoft.com/office/powerpoint/2010/main" val="1378021951"/>
                </p:ext>
              </p:extLst>
            </p:nvPr>
          </p:nvGraphicFramePr>
          <p:xfrm>
            <a:off x="443791" y="1515575"/>
            <a:ext cx="8223250" cy="4347864"/>
          </p:xfrm>
          <a:graphic>
            <a:graphicData uri="http://schemas.openxmlformats.org/drawingml/2006/table">
              <a:tbl>
                <a:tblPr firstRow="1" firstCol="1" bandRow="1">
                  <a:noFill/>
                  <a:tableStyleId>{D06AA09D-30FC-4AFF-B0E6-A608E2C5ACC3}</a:tableStyleId>
                </a:tblPr>
                <a:tblGrid>
                  <a:gridCol w="1614625"/>
                  <a:gridCol w="1683625"/>
                  <a:gridCol w="1683625"/>
                  <a:gridCol w="1683625"/>
                  <a:gridCol w="1557750"/>
                </a:tblGrid>
                <a:tr h="0">
                  <a:tc>
                    <a:txBody>
                      <a:bodyPr/>
                      <a:lstStyle/>
                      <a:p>
                        <a:pPr marL="0" marR="0" lvl="0" indent="0" algn="ctr" rtl="0">
                          <a:lnSpc>
                            <a:spcPct val="115000"/>
                          </a:lnSpc>
                          <a:spcBef>
                            <a:spcPts val="0"/>
                          </a:spcBef>
                          <a:spcAft>
                            <a:spcPts val="0"/>
                          </a:spcAft>
                          <a:buSzPct val="25000"/>
                          <a:buNone/>
                        </a:pPr>
                        <a:r>
                          <a:rPr lang="en-US" sz="1000" u="none" strike="noStrike" cap="none" baseline="0" dirty="0"/>
                          <a:t>DISTRICT TEAMS/COMMITTEES </a:t>
                        </a:r>
                      </a:p>
                    </a:txBody>
                    <a:tcPr marL="54700" marR="54700" marT="0" marB="0" anchor="ctr"/>
                  </a:tc>
                  <a:tc>
                    <a:txBody>
                      <a:bodyPr/>
                      <a:lstStyle/>
                      <a:p>
                        <a:pPr marL="0" marR="0" lvl="0" indent="0" algn="ctr" rtl="0">
                          <a:lnSpc>
                            <a:spcPct val="115000"/>
                          </a:lnSpc>
                          <a:spcBef>
                            <a:spcPts val="0"/>
                          </a:spcBef>
                          <a:spcAft>
                            <a:spcPts val="0"/>
                          </a:spcAft>
                          <a:buSzPct val="25000"/>
                          <a:buNone/>
                        </a:pPr>
                        <a:r>
                          <a:rPr lang="en-US" sz="1000" u="none" strike="noStrike" cap="none" baseline="0"/>
                          <a:t>MEETING PURPOSE AND EXPECTED OUTCOMES</a:t>
                        </a:r>
                      </a:p>
                    </a:txBody>
                    <a:tcPr marL="54700" marR="54700" marT="0" marB="0" anchor="ctr"/>
                  </a:tc>
                  <a:tc>
                    <a:txBody>
                      <a:bodyPr/>
                      <a:lstStyle/>
                      <a:p>
                        <a:pPr marL="0" marR="0" lvl="0" indent="0" algn="ctr" rtl="0">
                          <a:lnSpc>
                            <a:spcPct val="115000"/>
                          </a:lnSpc>
                          <a:spcBef>
                            <a:spcPts val="0"/>
                          </a:spcBef>
                          <a:spcAft>
                            <a:spcPts val="0"/>
                          </a:spcAft>
                          <a:buSzPct val="25000"/>
                          <a:buNone/>
                        </a:pPr>
                        <a:r>
                          <a:rPr lang="en-US" sz="1000" u="none" strike="noStrike" cap="none" baseline="0"/>
                          <a:t>MEETING SCHEDULE</a:t>
                        </a:r>
                      </a:p>
                    </a:txBody>
                    <a:tcPr marL="54700" marR="54700" marT="0" marB="0" anchor="ctr"/>
                  </a:tc>
                  <a:tc>
                    <a:txBody>
                      <a:bodyPr/>
                      <a:lstStyle/>
                      <a:p>
                        <a:pPr marL="0" marR="0" lvl="0" indent="0" algn="ctr" rtl="0">
                          <a:lnSpc>
                            <a:spcPct val="115000"/>
                          </a:lnSpc>
                          <a:spcBef>
                            <a:spcPts val="0"/>
                          </a:spcBef>
                          <a:spcAft>
                            <a:spcPts val="0"/>
                          </a:spcAft>
                          <a:buSzPct val="25000"/>
                          <a:buNone/>
                        </a:pPr>
                        <a:r>
                          <a:rPr lang="en-US" sz="1000" u="none" strike="noStrike" cap="none" baseline="0"/>
                          <a:t>MEMBERS</a:t>
                        </a:r>
                      </a:p>
                    </a:txBody>
                    <a:tcPr marL="54700" marR="54700" marT="0" marB="0" anchor="ctr"/>
                  </a:tc>
                  <a:tc>
                    <a:txBody>
                      <a:bodyPr/>
                      <a:lstStyle/>
                      <a:p>
                        <a:pPr marL="0" marR="0" lvl="0" indent="0" algn="ctr" rtl="0">
                          <a:lnSpc>
                            <a:spcPct val="115000"/>
                          </a:lnSpc>
                          <a:spcBef>
                            <a:spcPts val="0"/>
                          </a:spcBef>
                          <a:spcAft>
                            <a:spcPts val="0"/>
                          </a:spcAft>
                          <a:buSzPct val="25000"/>
                          <a:buNone/>
                        </a:pPr>
                        <a:r>
                          <a:rPr lang="en-US" sz="1000" u="none" strike="noStrike" cap="none" baseline="0"/>
                          <a:t>CONTINUOUS IMPROVEMENT CONNECTION</a:t>
                        </a:r>
                      </a:p>
                      <a:p>
                        <a:pPr marL="0" marR="0" lvl="0" indent="0" algn="ctr" rtl="0">
                          <a:lnSpc>
                            <a:spcPct val="115000"/>
                          </a:lnSpc>
                          <a:spcBef>
                            <a:spcPts val="0"/>
                          </a:spcBef>
                          <a:spcAft>
                            <a:spcPts val="0"/>
                          </a:spcAft>
                          <a:buSzPct val="25000"/>
                          <a:buNone/>
                        </a:pPr>
                        <a:r>
                          <a:rPr lang="en-US" sz="1000" u="none" strike="noStrike" cap="none" baseline="0"/>
                          <a:t>1= low, 5=high</a:t>
                        </a:r>
                      </a:p>
                    </a:txBody>
                    <a:tcPr marL="54700" marR="54700" marT="0" marB="0" anchor="ctr"/>
                  </a:tc>
                </a:tr>
                <a:tr h="638375">
                  <a:tc>
                    <a:txBody>
                      <a:bodyPr/>
                      <a:lstStyle/>
                      <a:p>
                        <a:pPr marL="0" marR="0" lvl="0" indent="0" algn="l" rtl="0">
                          <a:lnSpc>
                            <a:spcPct val="115000"/>
                          </a:lnSpc>
                          <a:spcBef>
                            <a:spcPts val="0"/>
                          </a:spcBef>
                          <a:spcAft>
                            <a:spcPts val="1000"/>
                          </a:spcAft>
                          <a:buSzPct val="25000"/>
                          <a:buNone/>
                        </a:pPr>
                        <a:r>
                          <a:rPr lang="en-US" sz="1100" u="none" strike="noStrike" cap="none" baseline="0"/>
                          <a:t>Attendance Team</a:t>
                        </a:r>
                      </a:p>
                    </a:txBody>
                    <a:tcPr marL="54700" marR="54700" marT="0" marB="0"/>
                  </a:tc>
                  <a:tc>
                    <a:txBody>
                      <a:bodyPr/>
                      <a:lstStyle/>
                      <a:p>
                        <a:pPr marL="98425" marR="0" lvl="0" indent="-60325" algn="l" rtl="0">
                          <a:lnSpc>
                            <a:spcPct val="115000"/>
                          </a:lnSpc>
                          <a:spcBef>
                            <a:spcPts val="0"/>
                          </a:spcBef>
                          <a:spcAft>
                            <a:spcPts val="0"/>
                          </a:spcAft>
                          <a:buSzPct val="25000"/>
                          <a:buNone/>
                        </a:pPr>
                        <a:r>
                          <a:rPr lang="en-US" sz="1100" u="none" strike="noStrike" cap="none" baseline="0"/>
                          <a:t>Monitor attendance</a:t>
                        </a:r>
                      </a:p>
                      <a:p>
                        <a:pPr marL="98425" marR="0" lvl="0" indent="-60325" algn="l" rtl="0">
                          <a:lnSpc>
                            <a:spcPct val="115000"/>
                          </a:lnSpc>
                          <a:spcBef>
                            <a:spcPts val="1000"/>
                          </a:spcBef>
                          <a:spcAft>
                            <a:spcPts val="1000"/>
                          </a:spcAft>
                          <a:buSzPct val="25000"/>
                          <a:buNone/>
                        </a:pPr>
                        <a:r>
                          <a:rPr lang="en-US" sz="1100" u="none" strike="noStrike" cap="none" baseline="0"/>
                          <a:t>Increase attendance rate</a:t>
                        </a:r>
                      </a:p>
                    </a:txBody>
                    <a:tcPr marL="54700" marR="54700" marT="0" marB="0"/>
                  </a:tc>
                  <a:tc>
                    <a:txBody>
                      <a:bodyPr/>
                      <a:lstStyle/>
                      <a:p>
                        <a:pPr marL="98425" marR="0" lvl="0" indent="-60325" algn="l" rtl="0">
                          <a:lnSpc>
                            <a:spcPct val="115000"/>
                          </a:lnSpc>
                          <a:spcBef>
                            <a:spcPts val="0"/>
                          </a:spcBef>
                          <a:spcAft>
                            <a:spcPts val="0"/>
                          </a:spcAft>
                          <a:buSzPct val="25000"/>
                          <a:buNone/>
                        </a:pPr>
                        <a:r>
                          <a:rPr lang="en-US" sz="1100" u="none" strike="noStrike" cap="none" baseline="0"/>
                          <a:t>2</a:t>
                        </a:r>
                        <a:r>
                          <a:rPr lang="en-US" sz="1100" u="none" strike="noStrike" cap="none" baseline="30000"/>
                          <a:t>nd</a:t>
                        </a:r>
                        <a:r>
                          <a:rPr lang="en-US" sz="1100" u="none" strike="noStrike" cap="none" baseline="0"/>
                          <a:t> Mondays</a:t>
                        </a:r>
                      </a:p>
                      <a:p>
                        <a:pPr marL="98425" marR="0" lvl="0" indent="-60325" algn="l" rtl="0">
                          <a:lnSpc>
                            <a:spcPct val="115000"/>
                          </a:lnSpc>
                          <a:spcBef>
                            <a:spcPts val="1000"/>
                          </a:spcBef>
                          <a:spcAft>
                            <a:spcPts val="1000"/>
                          </a:spcAft>
                          <a:buSzPct val="25000"/>
                          <a:buNone/>
                        </a:pPr>
                        <a:r>
                          <a:rPr lang="en-US" sz="1100" u="none" strike="noStrike" cap="none" baseline="0"/>
                          <a:t> 7:40 – 8:15a</a:t>
                        </a:r>
                      </a:p>
                    </a:txBody>
                    <a:tcPr marL="54700" marR="54700" marT="0" marB="0"/>
                  </a:tc>
                  <a:tc>
                    <a:txBody>
                      <a:bodyPr/>
                      <a:lstStyle/>
                      <a:p>
                        <a:pPr marL="98425" marR="0" lvl="0" indent="-60325" algn="l" rtl="0">
                          <a:lnSpc>
                            <a:spcPct val="115000"/>
                          </a:lnSpc>
                          <a:spcBef>
                            <a:spcPts val="0"/>
                          </a:spcBef>
                          <a:spcAft>
                            <a:spcPts val="1000"/>
                          </a:spcAft>
                          <a:buSzPct val="25000"/>
                          <a:buNone/>
                        </a:pPr>
                        <a:r>
                          <a:rPr lang="en-US" sz="1100" u="none" strike="noStrike" cap="none" baseline="0"/>
                          <a:t>Lead Teachers</a:t>
                        </a:r>
                      </a:p>
                    </a:txBody>
                    <a:tcPr marL="54700" marR="54700" marT="0" marB="0"/>
                  </a:tc>
                  <a:tc>
                    <a:txBody>
                      <a:bodyPr/>
                      <a:lstStyle/>
                      <a:p>
                        <a:pPr marL="0" marR="0" lvl="0" indent="0" algn="ctr" rtl="0">
                          <a:lnSpc>
                            <a:spcPct val="115000"/>
                          </a:lnSpc>
                          <a:spcBef>
                            <a:spcPts val="0"/>
                          </a:spcBef>
                          <a:spcAft>
                            <a:spcPts val="0"/>
                          </a:spcAft>
                          <a:buSzPct val="25000"/>
                          <a:buNone/>
                        </a:pPr>
                        <a:r>
                          <a:rPr lang="en-US" sz="1100" u="none" strike="noStrike" cap="none" baseline="0" dirty="0"/>
                          <a:t>1    2    3    4    5</a:t>
                        </a:r>
                      </a:p>
                    </a:txBody>
                    <a:tcPr marL="54700" marR="54700" marT="0" marB="0" anchor="ctr"/>
                  </a:tc>
                </a:tr>
                <a:tr h="638375">
                  <a:tc>
                    <a:txBody>
                      <a:bodyPr/>
                      <a:lstStyle/>
                      <a:p>
                        <a:pPr marL="0" marR="0" lvl="0" indent="0" algn="l" rtl="0">
                          <a:lnSpc>
                            <a:spcPct val="115000"/>
                          </a:lnSpc>
                          <a:spcBef>
                            <a:spcPts val="0"/>
                          </a:spcBef>
                          <a:spcAft>
                            <a:spcPts val="1000"/>
                          </a:spcAft>
                          <a:buSzPct val="25000"/>
                          <a:buNone/>
                        </a:pPr>
                        <a:r>
                          <a:rPr lang="en-US" sz="1100" u="none" strike="noStrike" cap="none" baseline="0"/>
                          <a:t>Curriculum and Learning Team</a:t>
                        </a:r>
                      </a:p>
                    </a:txBody>
                    <a:tcPr marL="54700" marR="54700" marT="0" marB="0"/>
                  </a:tc>
                  <a:tc>
                    <a:txBody>
                      <a:bodyPr/>
                      <a:lstStyle/>
                      <a:p>
                        <a:pPr marL="98425" marR="0" lvl="0" indent="-60325" algn="l" rtl="0">
                          <a:lnSpc>
                            <a:spcPct val="115000"/>
                          </a:lnSpc>
                          <a:spcBef>
                            <a:spcPts val="0"/>
                          </a:spcBef>
                          <a:spcAft>
                            <a:spcPts val="0"/>
                          </a:spcAft>
                          <a:buSzPct val="25000"/>
                          <a:buNone/>
                        </a:pPr>
                        <a:r>
                          <a:rPr lang="en-US" sz="1100" u="none" strike="noStrike" cap="none" baseline="0"/>
                          <a:t>Implement Common Core</a:t>
                        </a:r>
                      </a:p>
                      <a:p>
                        <a:pPr marL="98425" marR="0" lvl="0" indent="-60325" algn="l" rtl="0">
                          <a:lnSpc>
                            <a:spcPct val="115000"/>
                          </a:lnSpc>
                          <a:spcBef>
                            <a:spcPts val="1000"/>
                          </a:spcBef>
                          <a:spcAft>
                            <a:spcPts val="1000"/>
                          </a:spcAft>
                          <a:buSzPct val="25000"/>
                          <a:buNone/>
                        </a:pPr>
                        <a:r>
                          <a:rPr lang="en-US" sz="1100" u="none" strike="noStrike" cap="none" baseline="0"/>
                          <a:t>Curriculum Portfolios</a:t>
                        </a:r>
                      </a:p>
                    </a:txBody>
                    <a:tcPr marL="54700" marR="54700" marT="0" marB="0"/>
                  </a:tc>
                  <a:tc>
                    <a:txBody>
                      <a:bodyPr/>
                      <a:lstStyle/>
                      <a:p>
                        <a:pPr marL="98425" marR="0" lvl="0" indent="-60325" algn="l" rtl="0">
                          <a:lnSpc>
                            <a:spcPct val="115000"/>
                          </a:lnSpc>
                          <a:spcBef>
                            <a:spcPts val="0"/>
                          </a:spcBef>
                          <a:spcAft>
                            <a:spcPts val="0"/>
                          </a:spcAft>
                          <a:buSzPct val="25000"/>
                          <a:buNone/>
                        </a:pPr>
                        <a:r>
                          <a:rPr lang="en-US" sz="1100" u="none" strike="noStrike" cap="none" baseline="0"/>
                          <a:t>1</a:t>
                        </a:r>
                        <a:r>
                          <a:rPr lang="en-US" sz="1100" u="none" strike="noStrike" cap="none" baseline="30000"/>
                          <a:t>st</a:t>
                        </a:r>
                        <a:r>
                          <a:rPr lang="en-US" sz="1100" u="none" strike="noStrike" cap="none" baseline="0"/>
                          <a:t> Mondays</a:t>
                        </a:r>
                      </a:p>
                      <a:p>
                        <a:pPr marL="98425" marR="0" lvl="0" indent="-60325" algn="l" rtl="0">
                          <a:lnSpc>
                            <a:spcPct val="115000"/>
                          </a:lnSpc>
                          <a:spcBef>
                            <a:spcPts val="1000"/>
                          </a:spcBef>
                          <a:spcAft>
                            <a:spcPts val="1000"/>
                          </a:spcAft>
                          <a:buSzPct val="25000"/>
                          <a:buNone/>
                        </a:pPr>
                        <a:r>
                          <a:rPr lang="en-US" sz="1100" u="none" strike="noStrike" cap="none" baseline="0"/>
                          <a:t>3:00 – 4:00p</a:t>
                        </a:r>
                      </a:p>
                    </a:txBody>
                    <a:tcPr marL="54700" marR="54700" marT="0" marB="0"/>
                  </a:tc>
                  <a:tc>
                    <a:txBody>
                      <a:bodyPr/>
                      <a:lstStyle/>
                      <a:p>
                        <a:pPr marL="98425" marR="0" lvl="0" indent="-60325" algn="l" rtl="0">
                          <a:lnSpc>
                            <a:spcPct val="115000"/>
                          </a:lnSpc>
                          <a:spcBef>
                            <a:spcPts val="0"/>
                          </a:spcBef>
                          <a:spcAft>
                            <a:spcPts val="0"/>
                          </a:spcAft>
                          <a:buSzPct val="25000"/>
                          <a:buNone/>
                        </a:pPr>
                        <a:r>
                          <a:rPr lang="en-US" sz="1100" u="none" strike="noStrike" cap="none" baseline="0"/>
                          <a:t>Lead Teachers</a:t>
                        </a:r>
                      </a:p>
                      <a:p>
                        <a:pPr marL="98425" marR="0" lvl="0" indent="-60325" algn="l" rtl="0">
                          <a:lnSpc>
                            <a:spcPct val="115000"/>
                          </a:lnSpc>
                          <a:spcBef>
                            <a:spcPts val="1000"/>
                          </a:spcBef>
                          <a:spcAft>
                            <a:spcPts val="1000"/>
                          </a:spcAft>
                          <a:buSzPct val="25000"/>
                          <a:buNone/>
                        </a:pPr>
                        <a:r>
                          <a:rPr lang="en-US" sz="1100" u="none" strike="noStrike" cap="none" baseline="0"/>
                          <a:t>Principal</a:t>
                        </a:r>
                      </a:p>
                    </a:txBody>
                    <a:tcPr marL="54700" marR="54700" marT="0" marB="0"/>
                  </a:tc>
                  <a:tc>
                    <a:txBody>
                      <a:bodyPr/>
                      <a:lstStyle/>
                      <a:p>
                        <a:pPr marL="0" marR="0" lvl="0" indent="0" algn="ctr" rtl="0">
                          <a:lnSpc>
                            <a:spcPct val="115000"/>
                          </a:lnSpc>
                          <a:spcBef>
                            <a:spcPts val="0"/>
                          </a:spcBef>
                          <a:spcAft>
                            <a:spcPts val="0"/>
                          </a:spcAft>
                          <a:buSzPct val="25000"/>
                          <a:buNone/>
                        </a:pPr>
                        <a:r>
                          <a:rPr lang="en-US" sz="1100" u="none" strike="noStrike" cap="none" baseline="0" dirty="0"/>
                          <a:t>1    2    3    4    5</a:t>
                        </a:r>
                      </a:p>
                    </a:txBody>
                    <a:tcPr marL="54700" marR="54700" marT="0" marB="0" anchor="ctr"/>
                  </a:tc>
                </a:tr>
                <a:tr h="753325">
                  <a:tc>
                    <a:txBody>
                      <a:bodyPr/>
                      <a:lstStyle/>
                      <a:p>
                        <a:pPr marL="0" marR="0" lvl="0" indent="0" algn="l" rtl="0">
                          <a:lnSpc>
                            <a:spcPct val="115000"/>
                          </a:lnSpc>
                          <a:spcBef>
                            <a:spcPts val="0"/>
                          </a:spcBef>
                          <a:spcAft>
                            <a:spcPts val="1000"/>
                          </a:spcAft>
                          <a:buSzPct val="25000"/>
                          <a:buNone/>
                        </a:pPr>
                        <a:r>
                          <a:rPr lang="en-US" sz="1100" u="none" strike="noStrike" cap="none" baseline="0"/>
                          <a:t>Discipline Committee</a:t>
                        </a:r>
                      </a:p>
                    </a:txBody>
                    <a:tcPr marL="54700" marR="54700" marT="0" marB="0"/>
                  </a:tc>
                  <a:tc>
                    <a:txBody>
                      <a:bodyPr/>
                      <a:lstStyle/>
                      <a:p>
                        <a:pPr marL="98425" marR="0" lvl="0" indent="-60325" algn="l" rtl="0">
                          <a:lnSpc>
                            <a:spcPct val="115000"/>
                          </a:lnSpc>
                          <a:spcBef>
                            <a:spcPts val="0"/>
                          </a:spcBef>
                          <a:spcAft>
                            <a:spcPts val="0"/>
                          </a:spcAft>
                          <a:buSzPct val="25000"/>
                          <a:buNone/>
                        </a:pPr>
                        <a:r>
                          <a:rPr lang="en-US" sz="1100" u="none" strike="noStrike" cap="none" baseline="0"/>
                          <a:t>Improve behavior</a:t>
                        </a:r>
                      </a:p>
                      <a:p>
                        <a:pPr marL="98425" marR="0" lvl="0" indent="-60325" algn="l" rtl="0">
                          <a:lnSpc>
                            <a:spcPct val="115000"/>
                          </a:lnSpc>
                          <a:spcBef>
                            <a:spcPts val="1000"/>
                          </a:spcBef>
                          <a:spcAft>
                            <a:spcPts val="1000"/>
                          </a:spcAft>
                          <a:buSzPct val="25000"/>
                          <a:buNone/>
                        </a:pPr>
                        <a:r>
                          <a:rPr lang="en-US" sz="1100" u="none" strike="noStrike" cap="none" baseline="0"/>
                          <a:t>Decrease office referrals</a:t>
                        </a:r>
                      </a:p>
                    </a:txBody>
                    <a:tcPr marL="54700" marR="54700" marT="0" marB="0"/>
                  </a:tc>
                  <a:tc>
                    <a:txBody>
                      <a:bodyPr/>
                      <a:lstStyle/>
                      <a:p>
                        <a:pPr marL="98425" marR="0" lvl="0" indent="-60325" algn="l" rtl="0">
                          <a:lnSpc>
                            <a:spcPct val="115000"/>
                          </a:lnSpc>
                          <a:spcBef>
                            <a:spcPts val="0"/>
                          </a:spcBef>
                          <a:spcAft>
                            <a:spcPts val="0"/>
                          </a:spcAft>
                          <a:buSzPct val="25000"/>
                          <a:buNone/>
                        </a:pPr>
                        <a:r>
                          <a:rPr lang="en-US" sz="1100" u="none" strike="noStrike" cap="none" baseline="0" dirty="0"/>
                          <a:t>3</a:t>
                        </a:r>
                        <a:r>
                          <a:rPr lang="en-US" sz="1100" u="none" strike="noStrike" cap="none" baseline="30000" dirty="0"/>
                          <a:t>rd</a:t>
                        </a:r>
                        <a:r>
                          <a:rPr lang="en-US" sz="1100" u="none" strike="noStrike" cap="none" baseline="0" dirty="0"/>
                          <a:t> &amp; 4</a:t>
                        </a:r>
                        <a:r>
                          <a:rPr lang="en-US" sz="1100" u="none" strike="noStrike" cap="none" baseline="30000" dirty="0"/>
                          <a:t>th</a:t>
                        </a:r>
                        <a:r>
                          <a:rPr lang="en-US" sz="1100" u="none" strike="noStrike" cap="none" baseline="0" dirty="0"/>
                          <a:t> Mondays</a:t>
                        </a:r>
                      </a:p>
                      <a:p>
                        <a:pPr marL="98425" marR="0" lvl="0" indent="-60325" algn="l" rtl="0">
                          <a:lnSpc>
                            <a:spcPct val="115000"/>
                          </a:lnSpc>
                          <a:spcBef>
                            <a:spcPts val="1000"/>
                          </a:spcBef>
                          <a:spcAft>
                            <a:spcPts val="1000"/>
                          </a:spcAft>
                          <a:buSzPct val="25000"/>
                          <a:buNone/>
                        </a:pPr>
                        <a:r>
                          <a:rPr lang="en-US" sz="1100" u="none" strike="noStrike" cap="none" baseline="0" dirty="0"/>
                          <a:t>7:40- 8:15a</a:t>
                        </a:r>
                      </a:p>
                    </a:txBody>
                    <a:tcPr marL="54700" marR="54700" marT="0" marB="0"/>
                  </a:tc>
                  <a:tc>
                    <a:txBody>
                      <a:bodyPr/>
                      <a:lstStyle/>
                      <a:p>
                        <a:pPr marL="98425" marR="0" lvl="0" indent="-60325" algn="l" rtl="0">
                          <a:lnSpc>
                            <a:spcPct val="115000"/>
                          </a:lnSpc>
                          <a:spcBef>
                            <a:spcPts val="0"/>
                          </a:spcBef>
                          <a:spcAft>
                            <a:spcPts val="0"/>
                          </a:spcAft>
                          <a:buSzPct val="25000"/>
                          <a:buNone/>
                        </a:pPr>
                        <a:r>
                          <a:rPr lang="en-US" sz="1100" u="none" strike="noStrike" cap="none" baseline="0"/>
                          <a:t>Principal</a:t>
                        </a:r>
                      </a:p>
                      <a:p>
                        <a:pPr marL="98425" marR="0" lvl="0" indent="-60325" algn="l" rtl="0">
                          <a:lnSpc>
                            <a:spcPct val="115000"/>
                          </a:lnSpc>
                          <a:spcBef>
                            <a:spcPts val="1000"/>
                          </a:spcBef>
                          <a:spcAft>
                            <a:spcPts val="0"/>
                          </a:spcAft>
                          <a:buSzPct val="25000"/>
                          <a:buNone/>
                        </a:pPr>
                        <a:r>
                          <a:rPr lang="en-US" sz="1100" u="none" strike="noStrike" cap="none" baseline="0"/>
                          <a:t>Counselors</a:t>
                        </a:r>
                      </a:p>
                      <a:p>
                        <a:pPr marL="98425" marR="0" lvl="0" indent="-60325" algn="l" rtl="0">
                          <a:lnSpc>
                            <a:spcPct val="115000"/>
                          </a:lnSpc>
                          <a:spcBef>
                            <a:spcPts val="1000"/>
                          </a:spcBef>
                          <a:spcAft>
                            <a:spcPts val="1000"/>
                          </a:spcAft>
                          <a:buSzPct val="25000"/>
                          <a:buNone/>
                        </a:pPr>
                        <a:r>
                          <a:rPr lang="en-US" sz="1100" u="none" strike="noStrike" cap="none" baseline="0"/>
                          <a:t>Lead Teachers</a:t>
                        </a:r>
                      </a:p>
                    </a:txBody>
                    <a:tcPr marL="54700" marR="54700" marT="0" marB="0"/>
                  </a:tc>
                  <a:tc>
                    <a:txBody>
                      <a:bodyPr/>
                      <a:lstStyle/>
                      <a:p>
                        <a:pPr marL="0" marR="0" lvl="0" indent="0" algn="ctr" rtl="0">
                          <a:lnSpc>
                            <a:spcPct val="115000"/>
                          </a:lnSpc>
                          <a:spcBef>
                            <a:spcPts val="0"/>
                          </a:spcBef>
                          <a:spcAft>
                            <a:spcPts val="0"/>
                          </a:spcAft>
                          <a:buSzPct val="25000"/>
                          <a:buNone/>
                        </a:pPr>
                        <a:r>
                          <a:rPr lang="en-US" sz="1100" u="none" strike="noStrike" cap="none" baseline="0" dirty="0"/>
                          <a:t>1    2    3    4    5</a:t>
                        </a:r>
                      </a:p>
                    </a:txBody>
                    <a:tcPr marL="54700" marR="54700" marT="0" marB="0" anchor="ctr"/>
                  </a:tc>
                </a:tr>
                <a:tr h="638375">
                  <a:tc>
                    <a:txBody>
                      <a:bodyPr/>
                      <a:lstStyle/>
                      <a:p>
                        <a:pPr marL="0" marR="0" lvl="0" indent="0" algn="l" rtl="0">
                          <a:lnSpc>
                            <a:spcPct val="115000"/>
                          </a:lnSpc>
                          <a:spcBef>
                            <a:spcPts val="0"/>
                          </a:spcBef>
                          <a:spcAft>
                            <a:spcPts val="1000"/>
                          </a:spcAft>
                          <a:buSzPct val="25000"/>
                          <a:buNone/>
                        </a:pPr>
                        <a:r>
                          <a:rPr lang="en-US" sz="1100" u="none" strike="noStrike" cap="none" baseline="0"/>
                          <a:t>Leadership Team</a:t>
                        </a:r>
                      </a:p>
                    </a:txBody>
                    <a:tcPr marL="54700" marR="54700" marT="0" marB="0"/>
                  </a:tc>
                  <a:tc>
                    <a:txBody>
                      <a:bodyPr/>
                      <a:lstStyle/>
                      <a:p>
                        <a:pPr marL="98425" marR="0" lvl="0" indent="-60325" algn="l" rtl="0">
                          <a:lnSpc>
                            <a:spcPct val="115000"/>
                          </a:lnSpc>
                          <a:spcBef>
                            <a:spcPts val="0"/>
                          </a:spcBef>
                          <a:spcAft>
                            <a:spcPts val="0"/>
                          </a:spcAft>
                          <a:buSzPct val="25000"/>
                          <a:buNone/>
                        </a:pPr>
                        <a:r>
                          <a:rPr lang="en-US" sz="1100" u="none" strike="noStrike" cap="none" baseline="0"/>
                          <a:t>Create Rising Star Plan </a:t>
                        </a:r>
                      </a:p>
                      <a:p>
                        <a:pPr marL="98425" marR="0" lvl="0" indent="-60325" algn="l" rtl="0">
                          <a:lnSpc>
                            <a:spcPct val="115000"/>
                          </a:lnSpc>
                          <a:spcBef>
                            <a:spcPts val="1000"/>
                          </a:spcBef>
                          <a:spcAft>
                            <a:spcPts val="1000"/>
                          </a:spcAft>
                          <a:buSzPct val="25000"/>
                          <a:buNone/>
                        </a:pPr>
                        <a:r>
                          <a:rPr lang="en-US" sz="1100" u="none" strike="noStrike" cap="none" baseline="0"/>
                          <a:t>Monitor Rising Star implementation</a:t>
                        </a:r>
                      </a:p>
                    </a:txBody>
                    <a:tcPr marL="54700" marR="54700" marT="0" marB="0"/>
                  </a:tc>
                  <a:tc>
                    <a:txBody>
                      <a:bodyPr/>
                      <a:lstStyle/>
                      <a:p>
                        <a:pPr marL="98425" marR="0" lvl="0" indent="-60325" algn="l" rtl="0">
                          <a:lnSpc>
                            <a:spcPct val="115000"/>
                          </a:lnSpc>
                          <a:spcBef>
                            <a:spcPts val="0"/>
                          </a:spcBef>
                          <a:spcAft>
                            <a:spcPts val="0"/>
                          </a:spcAft>
                          <a:buSzPct val="25000"/>
                          <a:buNone/>
                        </a:pPr>
                        <a:r>
                          <a:rPr lang="en-US" sz="1100" u="none" strike="noStrike" cap="none" baseline="0"/>
                          <a:t>3</a:t>
                        </a:r>
                        <a:r>
                          <a:rPr lang="en-US" sz="1100" u="none" strike="noStrike" cap="none" baseline="30000"/>
                          <a:t>rd</a:t>
                        </a:r>
                        <a:r>
                          <a:rPr lang="en-US" sz="1100" u="none" strike="noStrike" cap="none" baseline="0"/>
                          <a:t> Wednesdays</a:t>
                        </a:r>
                      </a:p>
                      <a:p>
                        <a:pPr marL="98425" marR="0" lvl="0" indent="-60325" algn="l" rtl="0">
                          <a:lnSpc>
                            <a:spcPct val="115000"/>
                          </a:lnSpc>
                          <a:spcBef>
                            <a:spcPts val="1000"/>
                          </a:spcBef>
                          <a:spcAft>
                            <a:spcPts val="1000"/>
                          </a:spcAft>
                          <a:buSzPct val="25000"/>
                          <a:buNone/>
                        </a:pPr>
                        <a:r>
                          <a:rPr lang="en-US" sz="1100" u="none" strike="noStrike" cap="none" baseline="0"/>
                          <a:t>7:40- 8:15a</a:t>
                        </a:r>
                      </a:p>
                    </a:txBody>
                    <a:tcPr marL="54700" marR="54700" marT="0" marB="0"/>
                  </a:tc>
                  <a:tc>
                    <a:txBody>
                      <a:bodyPr/>
                      <a:lstStyle/>
                      <a:p>
                        <a:pPr marL="98425" marR="0" lvl="0" indent="-60325" algn="l" rtl="0">
                          <a:lnSpc>
                            <a:spcPct val="115000"/>
                          </a:lnSpc>
                          <a:spcBef>
                            <a:spcPts val="0"/>
                          </a:spcBef>
                          <a:spcAft>
                            <a:spcPts val="0"/>
                          </a:spcAft>
                          <a:buSzPct val="25000"/>
                          <a:buNone/>
                        </a:pPr>
                        <a:r>
                          <a:rPr lang="en-US" sz="1100" u="none" strike="noStrike" cap="none" baseline="0"/>
                          <a:t>Principal</a:t>
                        </a:r>
                      </a:p>
                      <a:p>
                        <a:pPr marL="98425" marR="0" lvl="0" indent="-60325" algn="l" rtl="0">
                          <a:lnSpc>
                            <a:spcPct val="115000"/>
                          </a:lnSpc>
                          <a:spcBef>
                            <a:spcPts val="1000"/>
                          </a:spcBef>
                          <a:spcAft>
                            <a:spcPts val="1000"/>
                          </a:spcAft>
                          <a:buSzPct val="25000"/>
                          <a:buNone/>
                        </a:pPr>
                        <a:r>
                          <a:rPr lang="en-US" sz="1100" u="none" strike="noStrike" cap="none" baseline="0"/>
                          <a:t>Lead Teachers </a:t>
                        </a:r>
                      </a:p>
                    </a:txBody>
                    <a:tcPr marL="54700" marR="54700" marT="0" marB="0"/>
                  </a:tc>
                  <a:tc>
                    <a:txBody>
                      <a:bodyPr/>
                      <a:lstStyle/>
                      <a:p>
                        <a:pPr marL="0" marR="0" lvl="0" indent="0" algn="ctr" rtl="0">
                          <a:lnSpc>
                            <a:spcPct val="115000"/>
                          </a:lnSpc>
                          <a:spcBef>
                            <a:spcPts val="0"/>
                          </a:spcBef>
                          <a:spcAft>
                            <a:spcPts val="0"/>
                          </a:spcAft>
                          <a:buSzPct val="25000"/>
                          <a:buNone/>
                        </a:pPr>
                        <a:r>
                          <a:rPr lang="en-US" sz="1100" u="none" strike="noStrike" cap="none" baseline="0" dirty="0"/>
                          <a:t>1    2    3    4    5</a:t>
                        </a:r>
                      </a:p>
                    </a:txBody>
                    <a:tcPr marL="54700" marR="54700" marT="0" marB="0" anchor="ctr"/>
                  </a:tc>
                </a:tr>
                <a:tr h="753325">
                  <a:tc>
                    <a:txBody>
                      <a:bodyPr/>
                      <a:lstStyle/>
                      <a:p>
                        <a:pPr marL="0" marR="0" lvl="0" indent="0" algn="l" rtl="0">
                          <a:lnSpc>
                            <a:spcPct val="115000"/>
                          </a:lnSpc>
                          <a:spcBef>
                            <a:spcPts val="0"/>
                          </a:spcBef>
                          <a:spcAft>
                            <a:spcPts val="1000"/>
                          </a:spcAft>
                          <a:buSzPct val="25000"/>
                          <a:buNone/>
                        </a:pPr>
                        <a:r>
                          <a:rPr lang="en-US" sz="1100" u="none" strike="noStrike" cap="none" baseline="0"/>
                          <a:t>RtI Team</a:t>
                        </a:r>
                      </a:p>
                    </a:txBody>
                    <a:tcPr marL="54700" marR="54700" marT="0" marB="0"/>
                  </a:tc>
                  <a:tc>
                    <a:txBody>
                      <a:bodyPr/>
                      <a:lstStyle/>
                      <a:p>
                        <a:pPr marL="98425" marR="0" lvl="0" indent="-60325" algn="l" rtl="0">
                          <a:lnSpc>
                            <a:spcPct val="115000"/>
                          </a:lnSpc>
                          <a:spcBef>
                            <a:spcPts val="0"/>
                          </a:spcBef>
                          <a:spcAft>
                            <a:spcPts val="0"/>
                          </a:spcAft>
                          <a:buSzPct val="25000"/>
                          <a:buNone/>
                        </a:pPr>
                        <a:r>
                          <a:rPr lang="en-US" sz="1100" u="none" strike="noStrike" cap="none" baseline="0"/>
                          <a:t>Review Student Data</a:t>
                        </a:r>
                      </a:p>
                      <a:p>
                        <a:pPr marL="98425" marR="0" lvl="0" indent="-60325" algn="l" rtl="0">
                          <a:lnSpc>
                            <a:spcPct val="115000"/>
                          </a:lnSpc>
                          <a:spcBef>
                            <a:spcPts val="1000"/>
                          </a:spcBef>
                          <a:spcAft>
                            <a:spcPts val="1000"/>
                          </a:spcAft>
                          <a:buSzPct val="25000"/>
                          <a:buNone/>
                        </a:pPr>
                        <a:r>
                          <a:rPr lang="en-US" sz="1100" u="none" strike="noStrike" cap="none" baseline="0"/>
                          <a:t>Provide interventions </a:t>
                        </a:r>
                      </a:p>
                    </a:txBody>
                    <a:tcPr marL="54700" marR="54700" marT="0" marB="0"/>
                  </a:tc>
                  <a:tc>
                    <a:txBody>
                      <a:bodyPr/>
                      <a:lstStyle/>
                      <a:p>
                        <a:pPr marL="98425" marR="0" lvl="0" indent="-60325" algn="l" rtl="0">
                          <a:lnSpc>
                            <a:spcPct val="115000"/>
                          </a:lnSpc>
                          <a:spcBef>
                            <a:spcPts val="0"/>
                          </a:spcBef>
                          <a:spcAft>
                            <a:spcPts val="0"/>
                          </a:spcAft>
                          <a:buSzPct val="25000"/>
                          <a:buNone/>
                        </a:pPr>
                        <a:r>
                          <a:rPr lang="en-US" sz="1100" u="none" strike="noStrike" cap="none" baseline="0"/>
                          <a:t>4</a:t>
                        </a:r>
                        <a:r>
                          <a:rPr lang="en-US" sz="1100" u="none" strike="noStrike" cap="none" baseline="30000"/>
                          <a:t>th</a:t>
                        </a:r>
                        <a:r>
                          <a:rPr lang="en-US" sz="1100" u="none" strike="noStrike" cap="none" baseline="0"/>
                          <a:t> Fridays</a:t>
                        </a:r>
                      </a:p>
                      <a:p>
                        <a:pPr marL="98425" marR="0" lvl="0" indent="-60325" algn="l" rtl="0">
                          <a:lnSpc>
                            <a:spcPct val="115000"/>
                          </a:lnSpc>
                          <a:spcBef>
                            <a:spcPts val="1000"/>
                          </a:spcBef>
                          <a:spcAft>
                            <a:spcPts val="1000"/>
                          </a:spcAft>
                          <a:buSzPct val="25000"/>
                          <a:buNone/>
                        </a:pPr>
                        <a:r>
                          <a:rPr lang="en-US" sz="1100" u="none" strike="noStrike" cap="none" baseline="0"/>
                          <a:t>7:40- 8:15a</a:t>
                        </a:r>
                      </a:p>
                    </a:txBody>
                    <a:tcPr marL="54700" marR="54700" marT="0" marB="0"/>
                  </a:tc>
                  <a:tc>
                    <a:txBody>
                      <a:bodyPr/>
                      <a:lstStyle/>
                      <a:p>
                        <a:pPr marL="98425" marR="0" lvl="0" indent="-60325" algn="l" rtl="0">
                          <a:lnSpc>
                            <a:spcPct val="115000"/>
                          </a:lnSpc>
                          <a:spcBef>
                            <a:spcPts val="0"/>
                          </a:spcBef>
                          <a:spcAft>
                            <a:spcPts val="0"/>
                          </a:spcAft>
                          <a:buSzPct val="25000"/>
                          <a:buNone/>
                        </a:pPr>
                        <a:r>
                          <a:rPr lang="en-US" sz="1100" u="none" strike="noStrike" cap="none" baseline="0" dirty="0"/>
                          <a:t>Principal</a:t>
                        </a:r>
                      </a:p>
                      <a:p>
                        <a:pPr marL="98425" marR="0" lvl="0" indent="-60325" algn="l" rtl="0">
                          <a:lnSpc>
                            <a:spcPct val="115000"/>
                          </a:lnSpc>
                          <a:spcBef>
                            <a:spcPts val="1000"/>
                          </a:spcBef>
                          <a:spcAft>
                            <a:spcPts val="0"/>
                          </a:spcAft>
                          <a:buSzPct val="25000"/>
                          <a:buNone/>
                        </a:pPr>
                        <a:r>
                          <a:rPr lang="en-US" sz="1100" u="none" strike="noStrike" cap="none" baseline="0" dirty="0"/>
                          <a:t>Special Ed Teachers</a:t>
                        </a:r>
                      </a:p>
                      <a:p>
                        <a:pPr marL="98425" marR="0" lvl="0" indent="-60325" algn="l" rtl="0">
                          <a:lnSpc>
                            <a:spcPct val="115000"/>
                          </a:lnSpc>
                          <a:spcBef>
                            <a:spcPts val="1000"/>
                          </a:spcBef>
                          <a:spcAft>
                            <a:spcPts val="1000"/>
                          </a:spcAft>
                          <a:buSzPct val="25000"/>
                          <a:buNone/>
                        </a:pPr>
                        <a:r>
                          <a:rPr lang="en-US" sz="1100" u="none" strike="noStrike" cap="none" baseline="0" dirty="0"/>
                          <a:t>Social Worker</a:t>
                        </a:r>
                      </a:p>
                    </a:txBody>
                    <a:tcPr marL="54700" marR="54700" marT="0" marB="0"/>
                  </a:tc>
                  <a:tc>
                    <a:txBody>
                      <a:bodyPr/>
                      <a:lstStyle/>
                      <a:p>
                        <a:pPr marL="0" marR="0" lvl="0" indent="0" algn="ctr" rtl="0">
                          <a:lnSpc>
                            <a:spcPct val="115000"/>
                          </a:lnSpc>
                          <a:spcBef>
                            <a:spcPts val="0"/>
                          </a:spcBef>
                          <a:spcAft>
                            <a:spcPts val="0"/>
                          </a:spcAft>
                          <a:buSzPct val="25000"/>
                          <a:buNone/>
                        </a:pPr>
                        <a:r>
                          <a:rPr lang="en-US" sz="1100" u="none" strike="noStrike" cap="none" baseline="0" dirty="0"/>
                          <a:t>1    2    3    4    5</a:t>
                        </a:r>
                      </a:p>
                    </a:txBody>
                    <a:tcPr marL="54700" marR="54700" marT="0" marB="0" anchor="ctr"/>
                  </a:tc>
                </a:tr>
              </a:tbl>
            </a:graphicData>
          </a:graphic>
        </p:graphicFrame>
        <p:sp>
          <p:nvSpPr>
            <p:cNvPr id="223" name="Shape 223"/>
            <p:cNvSpPr/>
            <p:nvPr/>
          </p:nvSpPr>
          <p:spPr>
            <a:xfrm>
              <a:off x="7754112" y="2388130"/>
              <a:ext cx="240241" cy="329140"/>
            </a:xfrm>
            <a:prstGeom prst="ellipse">
              <a:avLst/>
            </a:prstGeom>
            <a:no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224" name="Shape 224"/>
            <p:cNvSpPr/>
            <p:nvPr/>
          </p:nvSpPr>
          <p:spPr>
            <a:xfrm>
              <a:off x="7333488" y="3017520"/>
              <a:ext cx="227504" cy="360890"/>
            </a:xfrm>
            <a:prstGeom prst="ellipse">
              <a:avLst/>
            </a:prstGeom>
            <a:no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225" name="Shape 225"/>
            <p:cNvSpPr/>
            <p:nvPr/>
          </p:nvSpPr>
          <p:spPr>
            <a:xfrm>
              <a:off x="7964424" y="3749040"/>
              <a:ext cx="226351" cy="393700"/>
            </a:xfrm>
            <a:prstGeom prst="ellipse">
              <a:avLst/>
            </a:prstGeom>
            <a:no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226" name="Shape 226"/>
            <p:cNvSpPr/>
            <p:nvPr/>
          </p:nvSpPr>
          <p:spPr>
            <a:xfrm>
              <a:off x="7580376" y="4544568"/>
              <a:ext cx="173696" cy="342899"/>
            </a:xfrm>
            <a:prstGeom prst="ellipse">
              <a:avLst/>
            </a:prstGeom>
            <a:no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227" name="Shape 227"/>
            <p:cNvSpPr/>
            <p:nvPr/>
          </p:nvSpPr>
          <p:spPr>
            <a:xfrm>
              <a:off x="8183880" y="5285232"/>
              <a:ext cx="232835" cy="363006"/>
            </a:xfrm>
            <a:prstGeom prst="ellipse">
              <a:avLst/>
            </a:prstGeom>
            <a:no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gr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0" y="713232"/>
            <a:ext cx="91440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baseline="0" dirty="0">
                <a:solidFill>
                  <a:schemeClr val="dk1"/>
                </a:solidFill>
                <a:latin typeface="Arial"/>
                <a:ea typeface="Arial"/>
                <a:cs typeface="Arial"/>
                <a:sym typeface="Arial"/>
              </a:rPr>
              <a:t>Continuous Improvement Planning </a:t>
            </a:r>
            <a:r>
              <a:rPr lang="en-US" sz="4000" b="0" i="0" u="none" strike="noStrike" cap="none" baseline="0" dirty="0">
                <a:solidFill>
                  <a:schemeClr val="dk1"/>
                </a:solidFill>
                <a:latin typeface="Arial"/>
                <a:ea typeface="Arial"/>
                <a:cs typeface="Arial"/>
                <a:sym typeface="Arial"/>
              </a:rPr>
              <a:t>Leadership Team Members</a:t>
            </a:r>
          </a:p>
        </p:txBody>
      </p:sp>
      <p:sp>
        <p:nvSpPr>
          <p:cNvPr id="235" name="Shape 235"/>
          <p:cNvSpPr txBox="1">
            <a:spLocks noGrp="1"/>
          </p:cNvSpPr>
          <p:nvPr>
            <p:ph type="body" idx="1"/>
          </p:nvPr>
        </p:nvSpPr>
        <p:spPr>
          <a:xfrm>
            <a:off x="384048" y="2000251"/>
            <a:ext cx="8229600" cy="48767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baseline="0" dirty="0">
                <a:solidFill>
                  <a:schemeClr val="dk1"/>
                </a:solidFill>
                <a:latin typeface="Times New Roman"/>
                <a:ea typeface="Times New Roman"/>
                <a:cs typeface="Times New Roman"/>
                <a:sym typeface="Times New Roman"/>
              </a:rPr>
              <a:t>District Superintendent/Principal or Designee</a:t>
            </a:r>
          </a:p>
          <a:p>
            <a:pPr marL="342900" marR="0" lvl="0" indent="-342900" algn="l" rtl="0">
              <a:spcBef>
                <a:spcPts val="800"/>
              </a:spcBef>
              <a:spcAft>
                <a:spcPts val="0"/>
              </a:spcAft>
              <a:buClr>
                <a:schemeClr val="dk1"/>
              </a:buClr>
              <a:buSzPct val="100000"/>
              <a:buFont typeface="Arial"/>
              <a:buChar char="•"/>
            </a:pPr>
            <a:r>
              <a:rPr lang="en-US" sz="3200" b="0" i="0" u="none" strike="noStrike" cap="none" baseline="0" dirty="0">
                <a:solidFill>
                  <a:schemeClr val="dk1"/>
                </a:solidFill>
                <a:latin typeface="Times New Roman"/>
                <a:ea typeface="Times New Roman"/>
                <a:cs typeface="Times New Roman"/>
                <a:sym typeface="Times New Roman"/>
              </a:rPr>
              <a:t>Process Manager</a:t>
            </a:r>
          </a:p>
          <a:p>
            <a:pPr marL="342900" marR="0" lvl="0" indent="-342900" algn="l" rtl="0">
              <a:spcBef>
                <a:spcPts val="800"/>
              </a:spcBef>
              <a:spcAft>
                <a:spcPts val="0"/>
              </a:spcAft>
              <a:buClr>
                <a:schemeClr val="dk1"/>
              </a:buClr>
              <a:buSzPct val="100000"/>
              <a:buFont typeface="Arial"/>
              <a:buChar char="•"/>
            </a:pPr>
            <a:r>
              <a:rPr lang="en-US" sz="3200" b="0" i="0" u="none" strike="noStrike" cap="none" baseline="0" dirty="0">
                <a:solidFill>
                  <a:schemeClr val="dk1"/>
                </a:solidFill>
                <a:latin typeface="Times New Roman"/>
                <a:ea typeface="Times New Roman"/>
                <a:cs typeface="Times New Roman"/>
                <a:sym typeface="Times New Roman"/>
              </a:rPr>
              <a:t>District or School Internal Capacity Builder</a:t>
            </a:r>
          </a:p>
          <a:p>
            <a:pPr marL="342900" marR="0" lvl="0" indent="-342900" algn="l" rtl="0">
              <a:spcBef>
                <a:spcPts val="800"/>
              </a:spcBef>
              <a:spcAft>
                <a:spcPts val="0"/>
              </a:spcAft>
              <a:buClr>
                <a:schemeClr val="dk1"/>
              </a:buClr>
              <a:buSzPct val="100000"/>
              <a:buFont typeface="Arial"/>
              <a:buChar char="•"/>
            </a:pPr>
            <a:r>
              <a:rPr lang="en-US" sz="3200" b="0" i="0" u="none" strike="noStrike" cap="none" baseline="0" dirty="0">
                <a:solidFill>
                  <a:schemeClr val="dk1"/>
                </a:solidFill>
                <a:latin typeface="Times New Roman"/>
                <a:ea typeface="Times New Roman"/>
                <a:cs typeface="Times New Roman"/>
                <a:sym typeface="Times New Roman"/>
              </a:rPr>
              <a:t>CIP Leadership Team Member </a:t>
            </a:r>
            <a:r>
              <a:rPr lang="en-US" sz="2800" b="0" i="0" u="none" strike="noStrike" cap="none" baseline="0" dirty="0">
                <a:solidFill>
                  <a:schemeClr val="dk1"/>
                </a:solidFill>
                <a:latin typeface="Times New Roman"/>
                <a:ea typeface="Times New Roman"/>
                <a:cs typeface="Times New Roman"/>
                <a:sym typeface="Times New Roman"/>
              </a:rPr>
              <a:t>(Teacher, Program Directors – i.e. Bilingual/ESL, Special Education, Gifted, Technology Planner, School Board Member, Parent, or Community Member)</a:t>
            </a:r>
          </a:p>
          <a:p>
            <a:pPr marL="342900" marR="0" lvl="0" indent="-342900" algn="l" rtl="0">
              <a:spcBef>
                <a:spcPts val="800"/>
              </a:spcBef>
              <a:spcAft>
                <a:spcPts val="0"/>
              </a:spcAft>
              <a:buClr>
                <a:schemeClr val="dk1"/>
              </a:buClr>
              <a:buSzPct val="100000"/>
              <a:buFont typeface="Arial"/>
              <a:buChar char="•"/>
            </a:pPr>
            <a:r>
              <a:rPr lang="en-US" sz="3200" b="0" i="0" u="none" strike="noStrike" cap="none" baseline="0" dirty="0">
                <a:solidFill>
                  <a:schemeClr val="dk1"/>
                </a:solidFill>
                <a:latin typeface="Times New Roman"/>
                <a:ea typeface="Times New Roman"/>
                <a:cs typeface="Times New Roman"/>
                <a:sym typeface="Times New Roman"/>
              </a:rPr>
              <a:t>Open Chair (Optional)</a:t>
            </a:r>
          </a:p>
          <a:p>
            <a:pPr marL="342900" marR="0" lvl="0" indent="-139700" algn="l" rtl="0">
              <a:spcBef>
                <a:spcPts val="640"/>
              </a:spcBef>
              <a:spcAft>
                <a:spcPts val="0"/>
              </a:spcAft>
              <a:buClr>
                <a:schemeClr val="dk1"/>
              </a:buClr>
              <a:buFont typeface="Arial"/>
              <a:buNone/>
            </a:pPr>
            <a:endParaRPr sz="3200" b="0" i="0" u="none" strike="noStrike" cap="none" baseline="0" dirty="0">
              <a:solidFill>
                <a:schemeClr val="dk1"/>
              </a:solidFill>
              <a:latin typeface="Times New Roman"/>
              <a:ea typeface="Times New Roman"/>
              <a:cs typeface="Times New Roman"/>
              <a:sym typeface="Times New Roman"/>
            </a:endParaRPr>
          </a:p>
          <a:p>
            <a:pPr marL="342900" marR="0" lvl="0" indent="-139700" algn="l" rtl="0">
              <a:spcBef>
                <a:spcPts val="640"/>
              </a:spcBef>
              <a:spcAft>
                <a:spcPts val="0"/>
              </a:spcAft>
              <a:buClr>
                <a:schemeClr val="dk1"/>
              </a:buClr>
              <a:buFont typeface="Arial"/>
              <a:buNone/>
            </a:pPr>
            <a:endParaRPr sz="3200" b="0" i="0" u="none" strike="noStrike" cap="none" baseline="0" dirty="0">
              <a:solidFill>
                <a:schemeClr val="dk1"/>
              </a:solidFill>
              <a:latin typeface="Times New Roman"/>
              <a:ea typeface="Times New Roman"/>
              <a:cs typeface="Times New Roman"/>
              <a:sym typeface="Times New Roman"/>
            </a:endParaRPr>
          </a:p>
        </p:txBody>
      </p:sp>
      <p:sp>
        <p:nvSpPr>
          <p:cNvPr id="236" name="Shape 236"/>
          <p:cNvSpPr txBox="1">
            <a:spLocks noGrp="1"/>
          </p:cNvSpPr>
          <p:nvPr>
            <p:ph type="sldNum" idx="12"/>
          </p:nvPr>
        </p:nvSpPr>
        <p:spPr>
          <a:xfrm>
            <a:off x="8755129" y="6391866"/>
            <a:ext cx="157093" cy="153887"/>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r>
              <a:rPr lang="en-US"/>
              <a:t> </a:t>
            </a:r>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a:off x="0" y="713232"/>
            <a:ext cx="9144000" cy="1096518"/>
          </a:xfrm>
          <a:prstGeom prst="rect">
            <a:avLst/>
          </a:prstGeom>
          <a:noFill/>
          <a:ln>
            <a:noFill/>
          </a:ln>
        </p:spPr>
        <p:txBody>
          <a:bodyPr lIns="91425" tIns="45700" rIns="91425" bIns="45700" anchor="ctr" anchorCtr="0">
            <a:noAutofit/>
          </a:bodyPr>
          <a:lstStyle/>
          <a:p>
            <a:pPr marL="0" marR="0" lvl="0" indent="0" algn="ctr" rtl="0">
              <a:lnSpc>
                <a:spcPts val="4900"/>
              </a:lnSpc>
              <a:spcBef>
                <a:spcPts val="0"/>
              </a:spcBef>
              <a:spcAft>
                <a:spcPts val="0"/>
              </a:spcAft>
              <a:buSzPct val="25000"/>
              <a:buNone/>
            </a:pPr>
            <a:r>
              <a:rPr lang="en-US" sz="4400" b="0" i="0" u="none" strike="noStrike" cap="none" baseline="0" dirty="0">
                <a:solidFill>
                  <a:schemeClr val="dk1"/>
                </a:solidFill>
                <a:latin typeface="Arial"/>
                <a:ea typeface="Arial"/>
                <a:cs typeface="Arial"/>
                <a:sym typeface="Arial"/>
              </a:rPr>
              <a:t>Continuous Improvement Planning </a:t>
            </a:r>
            <a:r>
              <a:rPr lang="en-US" sz="4000" b="0" i="0" u="none" strike="noStrike" cap="none" baseline="0" dirty="0">
                <a:solidFill>
                  <a:schemeClr val="dk1"/>
                </a:solidFill>
                <a:latin typeface="Arial"/>
                <a:ea typeface="Arial"/>
                <a:cs typeface="Arial"/>
                <a:sym typeface="Arial"/>
              </a:rPr>
              <a:t>Leadership Team Roles</a:t>
            </a:r>
          </a:p>
        </p:txBody>
      </p:sp>
      <p:sp>
        <p:nvSpPr>
          <p:cNvPr id="243" name="Shape 243"/>
          <p:cNvSpPr txBox="1">
            <a:spLocks noGrp="1"/>
          </p:cNvSpPr>
          <p:nvPr>
            <p:ph type="body" idx="1"/>
          </p:nvPr>
        </p:nvSpPr>
        <p:spPr>
          <a:xfrm>
            <a:off x="377823" y="1947672"/>
            <a:ext cx="8534399" cy="4477406"/>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700" b="1" i="0" u="none" strike="noStrike" cap="none" baseline="0" dirty="0">
                <a:solidFill>
                  <a:schemeClr val="dk1"/>
                </a:solidFill>
                <a:latin typeface="Times New Roman"/>
                <a:ea typeface="Times New Roman"/>
                <a:cs typeface="Times New Roman"/>
                <a:sym typeface="Times New Roman"/>
              </a:rPr>
              <a:t>Superintendent/Principal or Designee </a:t>
            </a:r>
            <a:r>
              <a:rPr lang="en-US" sz="2700" b="0" i="0" u="none" strike="noStrike" cap="none" baseline="0" dirty="0">
                <a:solidFill>
                  <a:schemeClr val="dk1"/>
                </a:solidFill>
                <a:latin typeface="Times New Roman"/>
                <a:ea typeface="Times New Roman"/>
                <a:cs typeface="Times New Roman"/>
                <a:sym typeface="Times New Roman"/>
              </a:rPr>
              <a:t>- identified leader who </a:t>
            </a:r>
            <a:r>
              <a:rPr lang="en-US" sz="2700" b="0" i="1" u="sng" strike="noStrike" cap="none" baseline="0" dirty="0">
                <a:solidFill>
                  <a:schemeClr val="dk1"/>
                </a:solidFill>
                <a:latin typeface="Times New Roman"/>
                <a:ea typeface="Times New Roman"/>
                <a:cs typeface="Times New Roman"/>
                <a:sym typeface="Times New Roman"/>
              </a:rPr>
              <a:t>facilitates</a:t>
            </a:r>
            <a:r>
              <a:rPr lang="en-US" sz="2700" b="0" i="0" u="none" strike="noStrike" cap="none" baseline="0" dirty="0">
                <a:solidFill>
                  <a:schemeClr val="dk1"/>
                </a:solidFill>
                <a:latin typeface="Times New Roman"/>
                <a:ea typeface="Times New Roman"/>
                <a:cs typeface="Times New Roman"/>
                <a:sym typeface="Times New Roman"/>
              </a:rPr>
              <a:t> the process- maintains focus and purpose</a:t>
            </a:r>
          </a:p>
          <a:p>
            <a:pPr marL="342900" marR="0" lvl="0" indent="-342900" algn="l" rtl="0">
              <a:spcBef>
                <a:spcPts val="600"/>
              </a:spcBef>
              <a:spcAft>
                <a:spcPts val="0"/>
              </a:spcAft>
              <a:buClr>
                <a:schemeClr val="dk1"/>
              </a:buClr>
              <a:buSzPct val="100000"/>
              <a:buFont typeface="Arial"/>
              <a:buChar char="•"/>
            </a:pPr>
            <a:r>
              <a:rPr lang="en-US" sz="2700" b="1" i="0" u="none" strike="noStrike" cap="none" baseline="0" dirty="0">
                <a:solidFill>
                  <a:schemeClr val="dk1"/>
                </a:solidFill>
                <a:latin typeface="Times New Roman"/>
                <a:ea typeface="Times New Roman"/>
                <a:cs typeface="Times New Roman"/>
                <a:sym typeface="Times New Roman"/>
              </a:rPr>
              <a:t>Process Manager </a:t>
            </a:r>
            <a:r>
              <a:rPr lang="en-US" sz="2700" b="0" i="0" u="none" strike="noStrike" cap="none" baseline="0" dirty="0">
                <a:solidFill>
                  <a:schemeClr val="dk1"/>
                </a:solidFill>
                <a:latin typeface="Times New Roman"/>
                <a:ea typeface="Times New Roman"/>
                <a:cs typeface="Times New Roman"/>
                <a:sym typeface="Times New Roman"/>
              </a:rPr>
              <a:t>- interfaces with online tool to enter agendas, minutes, data in a timely manner</a:t>
            </a:r>
          </a:p>
          <a:p>
            <a:pPr marL="342900" marR="0" lvl="0" indent="-342900" algn="l" rtl="0">
              <a:spcBef>
                <a:spcPts val="600"/>
              </a:spcBef>
              <a:spcAft>
                <a:spcPts val="0"/>
              </a:spcAft>
              <a:buClr>
                <a:schemeClr val="dk1"/>
              </a:buClr>
              <a:buSzPct val="100000"/>
              <a:buFont typeface="Arial"/>
              <a:buChar char="•"/>
            </a:pPr>
            <a:r>
              <a:rPr lang="en-US" sz="2700" b="1" i="0" u="none" strike="noStrike" cap="none" baseline="0" dirty="0">
                <a:solidFill>
                  <a:schemeClr val="dk1"/>
                </a:solidFill>
                <a:latin typeface="Times New Roman"/>
                <a:ea typeface="Times New Roman"/>
                <a:cs typeface="Times New Roman"/>
                <a:sym typeface="Times New Roman"/>
              </a:rPr>
              <a:t>Internal Capacity Builder </a:t>
            </a:r>
            <a:r>
              <a:rPr lang="en-US" sz="2700" b="0" i="0" u="none" strike="noStrike" cap="none" baseline="0" dirty="0">
                <a:solidFill>
                  <a:schemeClr val="dk1"/>
                </a:solidFill>
                <a:latin typeface="Times New Roman"/>
                <a:ea typeface="Times New Roman"/>
                <a:cs typeface="Times New Roman"/>
                <a:sym typeface="Times New Roman"/>
              </a:rPr>
              <a:t>– coaches team members on continuous improvement process and platform</a:t>
            </a:r>
          </a:p>
          <a:p>
            <a:pPr marL="342900" marR="0" lvl="0" indent="-342900" algn="l" rtl="0">
              <a:spcBef>
                <a:spcPts val="600"/>
              </a:spcBef>
              <a:spcAft>
                <a:spcPts val="0"/>
              </a:spcAft>
              <a:buClr>
                <a:schemeClr val="dk1"/>
              </a:buClr>
              <a:buSzPct val="100000"/>
              <a:buFont typeface="Arial"/>
              <a:buChar char="•"/>
            </a:pPr>
            <a:r>
              <a:rPr lang="en-US" sz="2700" b="1" i="0" u="none" strike="noStrike" cap="none" baseline="0" dirty="0">
                <a:solidFill>
                  <a:schemeClr val="dk1"/>
                </a:solidFill>
                <a:latin typeface="Times New Roman"/>
                <a:ea typeface="Times New Roman"/>
                <a:cs typeface="Times New Roman"/>
                <a:sym typeface="Times New Roman"/>
              </a:rPr>
              <a:t>Team Members </a:t>
            </a:r>
            <a:r>
              <a:rPr lang="en-US" sz="2700" b="0" i="0" u="none" strike="noStrike" cap="none" baseline="0" dirty="0">
                <a:solidFill>
                  <a:schemeClr val="dk1"/>
                </a:solidFill>
                <a:latin typeface="Times New Roman"/>
                <a:ea typeface="Times New Roman"/>
                <a:cs typeface="Times New Roman"/>
                <a:sym typeface="Times New Roman"/>
              </a:rPr>
              <a:t>–actively participate in the process, complete tasks, if appropriate, toward improvement </a:t>
            </a:r>
          </a:p>
          <a:p>
            <a:pPr marL="342900" marR="0" lvl="0" indent="-342900" algn="l" rtl="0">
              <a:spcBef>
                <a:spcPts val="600"/>
              </a:spcBef>
              <a:spcAft>
                <a:spcPts val="0"/>
              </a:spcAft>
              <a:buClr>
                <a:schemeClr val="dk1"/>
              </a:buClr>
              <a:buSzPct val="100000"/>
              <a:buFont typeface="Arial"/>
              <a:buChar char="•"/>
            </a:pPr>
            <a:r>
              <a:rPr lang="en-US" sz="2700" b="1" i="0" u="none" strike="noStrike" cap="none" baseline="0" dirty="0">
                <a:solidFill>
                  <a:schemeClr val="dk1"/>
                </a:solidFill>
                <a:latin typeface="Times New Roman"/>
                <a:ea typeface="Times New Roman"/>
                <a:cs typeface="Times New Roman"/>
                <a:sym typeface="Times New Roman"/>
              </a:rPr>
              <a:t>Open Chair </a:t>
            </a:r>
            <a:r>
              <a:rPr lang="en-US" sz="2700" b="0" i="0" u="none" strike="noStrike" cap="none" baseline="0" dirty="0">
                <a:solidFill>
                  <a:schemeClr val="dk1"/>
                </a:solidFill>
                <a:latin typeface="Times New Roman"/>
                <a:ea typeface="Times New Roman"/>
                <a:cs typeface="Times New Roman"/>
                <a:sym typeface="Times New Roman"/>
              </a:rPr>
              <a:t>– invited to provide expertise to the team</a:t>
            </a:r>
          </a:p>
        </p:txBody>
      </p:sp>
      <p:sp>
        <p:nvSpPr>
          <p:cNvPr id="244" name="Shape 244"/>
          <p:cNvSpPr txBox="1">
            <a:spLocks noGrp="1"/>
          </p:cNvSpPr>
          <p:nvPr>
            <p:ph type="sldNum" idx="12"/>
          </p:nvPr>
        </p:nvSpPr>
        <p:spPr>
          <a:xfrm>
            <a:off x="8755129" y="6391866"/>
            <a:ext cx="157093" cy="153887"/>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r>
              <a:rPr lang="en-US"/>
              <a:t> </a:t>
            </a:r>
          </a:p>
        </p:txBody>
      </p:sp>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title"/>
          </p:nvPr>
        </p:nvSpPr>
        <p:spPr>
          <a:xfrm>
            <a:off x="0" y="713232"/>
            <a:ext cx="9144000" cy="119763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baseline="0" dirty="0">
                <a:solidFill>
                  <a:schemeClr val="dk1"/>
                </a:solidFill>
                <a:latin typeface="Arial"/>
                <a:ea typeface="Arial"/>
                <a:cs typeface="Arial"/>
                <a:sym typeface="Arial"/>
              </a:rPr>
              <a:t>Continuous Improvement Planning </a:t>
            </a:r>
            <a:br>
              <a:rPr lang="en-US" sz="4400" b="0" i="0" u="none" strike="noStrike" cap="none" baseline="0" dirty="0">
                <a:solidFill>
                  <a:schemeClr val="dk1"/>
                </a:solidFill>
                <a:latin typeface="Arial"/>
                <a:ea typeface="Arial"/>
                <a:cs typeface="Arial"/>
                <a:sym typeface="Arial"/>
              </a:rPr>
            </a:br>
            <a:r>
              <a:rPr lang="en-US" sz="4000" b="0" i="0" u="none" strike="noStrike" cap="none" baseline="0" dirty="0">
                <a:solidFill>
                  <a:schemeClr val="dk1"/>
                </a:solidFill>
                <a:latin typeface="Arial"/>
                <a:ea typeface="Arial"/>
                <a:cs typeface="Arial"/>
                <a:sym typeface="Arial"/>
              </a:rPr>
              <a:t>Leadership Team Success</a:t>
            </a:r>
          </a:p>
        </p:txBody>
      </p:sp>
      <p:sp>
        <p:nvSpPr>
          <p:cNvPr id="251" name="Shape 251"/>
          <p:cNvSpPr txBox="1">
            <a:spLocks noGrp="1"/>
          </p:cNvSpPr>
          <p:nvPr>
            <p:ph type="body" idx="1"/>
          </p:nvPr>
        </p:nvSpPr>
        <p:spPr>
          <a:xfrm>
            <a:off x="525529" y="2093976"/>
            <a:ext cx="8229600" cy="40385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baseline="0" dirty="0">
                <a:solidFill>
                  <a:schemeClr val="dk1"/>
                </a:solidFill>
                <a:latin typeface="Times New Roman"/>
                <a:ea typeface="Times New Roman"/>
                <a:cs typeface="Times New Roman"/>
                <a:sym typeface="Times New Roman"/>
              </a:rPr>
              <a:t>Are changes needed to the schedule and structure of team meetings to ensure success with Rising Star?</a:t>
            </a:r>
          </a:p>
          <a:p>
            <a:pPr marL="342900" marR="0" lvl="0" indent="-342900" algn="l" rtl="0">
              <a:spcBef>
                <a:spcPts val="1800"/>
              </a:spcBef>
              <a:spcAft>
                <a:spcPts val="0"/>
              </a:spcAft>
              <a:buClr>
                <a:schemeClr val="dk1"/>
              </a:buClr>
              <a:buSzPct val="100000"/>
              <a:buFont typeface="Arial"/>
              <a:buChar char="•"/>
            </a:pPr>
            <a:r>
              <a:rPr lang="en-US" sz="3200" b="0" i="0" u="none" strike="noStrike" cap="none" baseline="0" dirty="0">
                <a:solidFill>
                  <a:schemeClr val="dk1"/>
                </a:solidFill>
                <a:latin typeface="Times New Roman"/>
                <a:ea typeface="Times New Roman"/>
                <a:cs typeface="Times New Roman"/>
                <a:sym typeface="Times New Roman"/>
              </a:rPr>
              <a:t>Are changes needed in the composition of the team to ensure diverse viewpoints in the school community are represented?</a:t>
            </a:r>
          </a:p>
          <a:p>
            <a:pPr marL="342900" marR="0" lvl="0" indent="-139700" algn="l" rtl="0">
              <a:spcBef>
                <a:spcPts val="640"/>
              </a:spcBef>
              <a:spcAft>
                <a:spcPts val="0"/>
              </a:spcAft>
              <a:buClr>
                <a:schemeClr val="dk1"/>
              </a:buClr>
              <a:buFont typeface="Arial"/>
              <a:buNone/>
            </a:pPr>
            <a:endParaRPr sz="3200" b="0" i="0" u="none" strike="noStrike" cap="none" baseline="0" dirty="0">
              <a:solidFill>
                <a:schemeClr val="dk1"/>
              </a:solidFill>
              <a:latin typeface="Times New Roman"/>
              <a:ea typeface="Times New Roman"/>
              <a:cs typeface="Times New Roman"/>
              <a:sym typeface="Times New Roman"/>
            </a:endParaRPr>
          </a:p>
        </p:txBody>
      </p:sp>
      <p:sp>
        <p:nvSpPr>
          <p:cNvPr id="252" name="Shape 252"/>
          <p:cNvSpPr txBox="1">
            <a:spLocks noGrp="1"/>
          </p:cNvSpPr>
          <p:nvPr>
            <p:ph type="sldNum" idx="12"/>
          </p:nvPr>
        </p:nvSpPr>
        <p:spPr>
          <a:xfrm>
            <a:off x="8755129" y="6391866"/>
            <a:ext cx="157093" cy="153887"/>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r>
              <a:rPr lang="en-US"/>
              <a:t> </a:t>
            </a:r>
          </a:p>
        </p:txBody>
      </p:sp>
      <p:pic>
        <p:nvPicPr>
          <p:cNvPr id="253" name="Shape 253"/>
          <p:cNvPicPr preferRelativeResize="0"/>
          <p:nvPr/>
        </p:nvPicPr>
        <p:blipFill rotWithShape="1">
          <a:blip r:embed="rId3">
            <a:alphaModFix/>
          </a:blip>
          <a:srcRect/>
          <a:stretch/>
        </p:blipFill>
        <p:spPr>
          <a:xfrm>
            <a:off x="7220853" y="4716754"/>
            <a:ext cx="1281111" cy="135768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a:spLocks noGrp="1"/>
          </p:cNvSpPr>
          <p:nvPr>
            <p:ph type="title"/>
          </p:nvPr>
        </p:nvSpPr>
        <p:spPr>
          <a:xfrm>
            <a:off x="533400" y="533400"/>
            <a:ext cx="8229600" cy="85725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baseline="0" dirty="0">
                <a:solidFill>
                  <a:schemeClr val="dk1"/>
                </a:solidFill>
                <a:latin typeface="Arial"/>
                <a:ea typeface="Arial"/>
                <a:cs typeface="Arial"/>
                <a:sym typeface="Arial"/>
              </a:rPr>
              <a:t>Rising Star</a:t>
            </a:r>
          </a:p>
        </p:txBody>
      </p:sp>
      <p:sp>
        <p:nvSpPr>
          <p:cNvPr id="269" name="Shape 269"/>
          <p:cNvSpPr txBox="1">
            <a:spLocks noGrp="1"/>
          </p:cNvSpPr>
          <p:nvPr>
            <p:ph type="body" idx="1"/>
          </p:nvPr>
        </p:nvSpPr>
        <p:spPr>
          <a:xfrm>
            <a:off x="538301" y="1390650"/>
            <a:ext cx="8224699" cy="48006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dirty="0" smtClean="0">
                <a:solidFill>
                  <a:schemeClr val="dk1"/>
                </a:solidFill>
                <a:latin typeface="Times New Roman"/>
                <a:ea typeface="Times New Roman"/>
                <a:cs typeface="Times New Roman"/>
                <a:sym typeface="Times New Roman"/>
              </a:rPr>
              <a:t>A</a:t>
            </a:r>
            <a:r>
              <a:rPr lang="en-US" sz="3200" b="0" i="0" u="none" strike="noStrike" cap="none" baseline="0" dirty="0" smtClean="0">
                <a:solidFill>
                  <a:schemeClr val="dk1"/>
                </a:solidFill>
                <a:latin typeface="Times New Roman"/>
                <a:ea typeface="Times New Roman"/>
                <a:cs typeface="Times New Roman"/>
                <a:sym typeface="Times New Roman"/>
              </a:rPr>
              <a:t> free </a:t>
            </a:r>
            <a:r>
              <a:rPr lang="en-US" sz="3200" dirty="0" smtClean="0">
                <a:solidFill>
                  <a:schemeClr val="dk1"/>
                </a:solidFill>
                <a:latin typeface="Times New Roman"/>
                <a:ea typeface="Times New Roman"/>
                <a:cs typeface="Times New Roman"/>
                <a:sym typeface="Times New Roman"/>
              </a:rPr>
              <a:t>on-line tool available for </a:t>
            </a:r>
            <a:r>
              <a:rPr lang="en-US" sz="3200" b="0" i="0" u="none" strike="noStrike" cap="none" baseline="0" dirty="0" smtClean="0">
                <a:solidFill>
                  <a:schemeClr val="dk1"/>
                </a:solidFill>
                <a:latin typeface="Times New Roman"/>
                <a:ea typeface="Times New Roman"/>
                <a:cs typeface="Times New Roman"/>
                <a:sym typeface="Times New Roman"/>
              </a:rPr>
              <a:t>district </a:t>
            </a:r>
            <a:r>
              <a:rPr lang="en-US" sz="3200" b="0" i="0" u="none" strike="noStrike" cap="none" baseline="0" dirty="0">
                <a:solidFill>
                  <a:schemeClr val="dk1"/>
                </a:solidFill>
                <a:latin typeface="Times New Roman"/>
                <a:ea typeface="Times New Roman"/>
                <a:cs typeface="Times New Roman"/>
                <a:sym typeface="Times New Roman"/>
              </a:rPr>
              <a:t>and school continuous improvement </a:t>
            </a:r>
            <a:r>
              <a:rPr lang="en-US" sz="3200" b="0" i="0" u="none" strike="noStrike" cap="none" baseline="0" dirty="0" smtClean="0">
                <a:solidFill>
                  <a:schemeClr val="dk1"/>
                </a:solidFill>
                <a:latin typeface="Times New Roman"/>
                <a:ea typeface="Times New Roman"/>
                <a:cs typeface="Times New Roman"/>
                <a:sym typeface="Times New Roman"/>
              </a:rPr>
              <a:t>planning.  </a:t>
            </a:r>
            <a:endParaRPr lang="en-US" sz="3200" b="0" i="0" u="none" strike="noStrike" cap="none" baseline="0" dirty="0">
              <a:solidFill>
                <a:schemeClr val="dk1"/>
              </a:solidFill>
              <a:latin typeface="Times New Roman"/>
              <a:ea typeface="Times New Roman"/>
              <a:cs typeface="Times New Roman"/>
              <a:sym typeface="Times New Roman"/>
            </a:endParaRPr>
          </a:p>
          <a:p>
            <a:pPr marL="342900" marR="0" lvl="0" indent="-342900" algn="l" rtl="0">
              <a:spcBef>
                <a:spcPts val="1200"/>
              </a:spcBef>
              <a:spcAft>
                <a:spcPts val="0"/>
              </a:spcAft>
              <a:buClr>
                <a:schemeClr val="dk1"/>
              </a:buClr>
              <a:buSzPct val="100000"/>
              <a:buFont typeface="Arial"/>
              <a:buChar char="•"/>
            </a:pPr>
            <a:r>
              <a:rPr lang="en-US" sz="3200" dirty="0">
                <a:solidFill>
                  <a:schemeClr val="dk1"/>
                </a:solidFill>
                <a:latin typeface="Times New Roman"/>
                <a:ea typeface="Times New Roman"/>
                <a:cs typeface="Times New Roman"/>
                <a:sym typeface="Times New Roman"/>
              </a:rPr>
              <a:t>A</a:t>
            </a:r>
            <a:r>
              <a:rPr lang="en-US" sz="3200" b="0" i="0" u="none" strike="noStrike" cap="none" baseline="0" dirty="0" smtClean="0">
                <a:solidFill>
                  <a:schemeClr val="dk1"/>
                </a:solidFill>
                <a:latin typeface="Times New Roman"/>
                <a:ea typeface="Times New Roman"/>
                <a:cs typeface="Times New Roman"/>
                <a:sym typeface="Times New Roman"/>
              </a:rPr>
              <a:t> </a:t>
            </a:r>
            <a:r>
              <a:rPr lang="en-US" sz="3200" b="0" i="0" u="none" strike="noStrike" cap="none" baseline="0" dirty="0">
                <a:solidFill>
                  <a:schemeClr val="dk1"/>
                </a:solidFill>
                <a:latin typeface="Times New Roman"/>
                <a:ea typeface="Times New Roman"/>
                <a:cs typeface="Times New Roman"/>
                <a:sym typeface="Times New Roman"/>
              </a:rPr>
              <a:t>web-based continuous improvement planning system based upon indicators of effective professional practices supported by research briefs (Wise Ways</a:t>
            </a:r>
            <a:r>
              <a:rPr lang="en-US" sz="3200" b="0" i="0" u="none" strike="noStrike" cap="none" baseline="0" dirty="0" smtClean="0">
                <a:solidFill>
                  <a:schemeClr val="dk1"/>
                </a:solidFill>
                <a:latin typeface="Times New Roman"/>
                <a:ea typeface="Times New Roman"/>
                <a:cs typeface="Times New Roman"/>
                <a:sym typeface="Times New Roman"/>
              </a:rPr>
              <a:t>®).</a:t>
            </a:r>
            <a:endParaRPr lang="en-US" sz="3200" b="0" i="0" u="none" strike="noStrike" cap="none" baseline="0" dirty="0">
              <a:solidFill>
                <a:schemeClr val="dk1"/>
              </a:solidFill>
              <a:latin typeface="Times New Roman"/>
              <a:ea typeface="Times New Roman"/>
              <a:cs typeface="Times New Roman"/>
              <a:sym typeface="Times New Roman"/>
            </a:endParaRPr>
          </a:p>
          <a:p>
            <a:pPr marL="342900" marR="0" lvl="0" indent="-342900" algn="l" rtl="0">
              <a:spcBef>
                <a:spcPts val="1200"/>
              </a:spcBef>
              <a:spcAft>
                <a:spcPts val="0"/>
              </a:spcAft>
              <a:buClr>
                <a:schemeClr val="dk1"/>
              </a:buClr>
              <a:buSzPct val="100000"/>
              <a:buFont typeface="Arial"/>
              <a:buChar char="•"/>
            </a:pPr>
            <a:r>
              <a:rPr lang="en-US" sz="3200" dirty="0">
                <a:solidFill>
                  <a:schemeClr val="dk1"/>
                </a:solidFill>
                <a:latin typeface="Times New Roman"/>
                <a:ea typeface="Times New Roman"/>
                <a:cs typeface="Times New Roman"/>
                <a:sym typeface="Times New Roman"/>
              </a:rPr>
              <a:t>R</a:t>
            </a:r>
            <a:r>
              <a:rPr lang="en-US" sz="3200" b="0" i="0" u="none" strike="noStrike" cap="none" baseline="0" dirty="0" smtClean="0">
                <a:solidFill>
                  <a:schemeClr val="dk1"/>
                </a:solidFill>
                <a:latin typeface="Times New Roman"/>
                <a:ea typeface="Times New Roman"/>
                <a:cs typeface="Times New Roman"/>
                <a:sym typeface="Times New Roman"/>
              </a:rPr>
              <a:t>esides </a:t>
            </a:r>
            <a:r>
              <a:rPr lang="en-US" sz="3200" b="0" i="0" u="none" strike="noStrike" cap="none" baseline="0" dirty="0">
                <a:solidFill>
                  <a:schemeClr val="dk1"/>
                </a:solidFill>
                <a:latin typeface="Times New Roman"/>
                <a:ea typeface="Times New Roman"/>
                <a:cs typeface="Times New Roman"/>
                <a:sym typeface="Times New Roman"/>
              </a:rPr>
              <a:t>on the Illinois Interactive Report Card (IIRC) hosted by Northern Illinois University</a:t>
            </a:r>
            <a:r>
              <a:rPr lang="en-US" sz="3200" b="0" i="0" u="none" strike="noStrike" cap="none" baseline="0" dirty="0">
                <a:solidFill>
                  <a:srgbClr val="404040"/>
                </a:solidFill>
                <a:latin typeface="Times New Roman"/>
                <a:ea typeface="Times New Roman"/>
                <a:cs typeface="Times New Roman"/>
                <a:sym typeface="Times New Roman"/>
              </a:rPr>
              <a:t>. </a:t>
            </a:r>
          </a:p>
          <a:p>
            <a:pPr marL="342900" marR="0" lvl="0" indent="-139700" algn="l" rtl="0">
              <a:spcBef>
                <a:spcPts val="640"/>
              </a:spcBef>
              <a:spcAft>
                <a:spcPts val="0"/>
              </a:spcAft>
              <a:buClr>
                <a:srgbClr val="404040"/>
              </a:buClr>
              <a:buFont typeface="Arial"/>
              <a:buNone/>
            </a:pPr>
            <a:endParaRPr sz="3200" b="0" i="0" u="none" strike="noStrike" cap="none" baseline="0" dirty="0">
              <a:solidFill>
                <a:srgbClr val="404040"/>
              </a:solidFill>
              <a:latin typeface="Times New Roman"/>
              <a:ea typeface="Times New Roman"/>
              <a:cs typeface="Times New Roman"/>
              <a:sym typeface="Times New Roman"/>
            </a:endParaRPr>
          </a:p>
        </p:txBody>
      </p: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pic>
        <p:nvPicPr>
          <p:cNvPr id="276" name="Shape 276"/>
          <p:cNvPicPr preferRelativeResize="0">
            <a:picLocks noGrp="1"/>
          </p:cNvPicPr>
          <p:nvPr>
            <p:ph type="body" idx="1"/>
          </p:nvPr>
        </p:nvPicPr>
        <p:blipFill rotWithShape="1">
          <a:blip r:embed="rId3">
            <a:alphaModFix/>
          </a:blip>
          <a:srcRect/>
          <a:stretch/>
        </p:blipFill>
        <p:spPr>
          <a:xfrm>
            <a:off x="704389" y="1590776"/>
            <a:ext cx="7687592" cy="3851274"/>
          </a:xfrm>
          <a:prstGeom prst="rect">
            <a:avLst/>
          </a:prstGeom>
          <a:noFill/>
          <a:ln>
            <a:noFill/>
          </a:ln>
        </p:spPr>
      </p:pic>
      <p:sp>
        <p:nvSpPr>
          <p:cNvPr id="277" name="Shape 277"/>
          <p:cNvSpPr txBox="1">
            <a:spLocks noGrp="1"/>
          </p:cNvSpPr>
          <p:nvPr>
            <p:ph type="title"/>
          </p:nvPr>
        </p:nvSpPr>
        <p:spPr>
          <a:xfrm>
            <a:off x="525529" y="590550"/>
            <a:ext cx="8229600" cy="78105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baseline="0" dirty="0">
                <a:solidFill>
                  <a:schemeClr val="dk1"/>
                </a:solidFill>
                <a:latin typeface="Arial"/>
                <a:ea typeface="Arial"/>
                <a:cs typeface="Arial"/>
                <a:sym typeface="Arial"/>
              </a:rPr>
              <a:t>Illinois Interactive Report Card</a:t>
            </a:r>
          </a:p>
        </p:txBody>
      </p:sp>
      <p:sp>
        <p:nvSpPr>
          <p:cNvPr id="278" name="Shape 278"/>
          <p:cNvSpPr txBox="1">
            <a:spLocks noGrp="1"/>
          </p:cNvSpPr>
          <p:nvPr>
            <p:ph type="sldNum" idx="12"/>
          </p:nvPr>
        </p:nvSpPr>
        <p:spPr>
          <a:xfrm>
            <a:off x="8755129" y="6391866"/>
            <a:ext cx="157093" cy="153887"/>
          </a:xfrm>
          <a:prstGeom prst="rect">
            <a:avLst/>
          </a:prstGeom>
          <a:noFill/>
          <a:ln>
            <a:noFill/>
          </a:ln>
        </p:spPr>
        <p:txBody>
          <a:bodyPr lIns="0" tIns="0" rIns="0" bIns="0" anchor="ctr" anchorCtr="0">
            <a:noAutofit/>
          </a:bodyPr>
          <a:lstStyle/>
          <a:p>
            <a:pPr marL="0" marR="0" lvl="0" indent="0" algn="r" rtl="0">
              <a:spcBef>
                <a:spcPts val="0"/>
              </a:spcBef>
              <a:spcAft>
                <a:spcPts val="0"/>
              </a:spcAft>
              <a:buSzPct val="25000"/>
              <a:buNone/>
            </a:pPr>
            <a:r>
              <a:rPr lang="en-US"/>
              <a:t> </a:t>
            </a:r>
          </a:p>
        </p:txBody>
      </p:sp>
      <p:sp>
        <p:nvSpPr>
          <p:cNvPr id="279" name="Shape 279"/>
          <p:cNvSpPr txBox="1"/>
          <p:nvPr/>
        </p:nvSpPr>
        <p:spPr>
          <a:xfrm>
            <a:off x="2429608" y="5632163"/>
            <a:ext cx="4295775" cy="584774"/>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3600" b="0" i="0" u="none" strike="noStrike" cap="none" baseline="0" dirty="0">
                <a:solidFill>
                  <a:schemeClr val="dk1"/>
                </a:solidFill>
                <a:latin typeface="Arial"/>
                <a:ea typeface="Arial"/>
                <a:cs typeface="Arial"/>
                <a:sym typeface="Arial"/>
              </a:rPr>
              <a:t>http://iir.niu.edu</a:t>
            </a:r>
          </a:p>
        </p:txBody>
      </p:sp>
      <p:sp>
        <p:nvSpPr>
          <p:cNvPr id="280" name="Shape 280"/>
          <p:cNvSpPr txBox="1"/>
          <p:nvPr/>
        </p:nvSpPr>
        <p:spPr>
          <a:xfrm>
            <a:off x="6696075" y="1841358"/>
            <a:ext cx="552449" cy="461664"/>
          </a:xfrm>
          <a:prstGeom prst="rect">
            <a:avLst/>
          </a:prstGeom>
          <a:noFill/>
          <a:ln w="50800" cap="flat">
            <a:solidFill>
              <a:srgbClr val="FF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ctrTitle"/>
          </p:nvPr>
        </p:nvSpPr>
        <p:spPr>
          <a:xfrm>
            <a:off x="685800" y="4343400"/>
            <a:ext cx="7772400" cy="16763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b="0" i="0" u="none" strike="noStrike" cap="none" baseline="0" dirty="0" smtClean="0">
                <a:solidFill>
                  <a:schemeClr val="dk2"/>
                </a:solidFill>
                <a:latin typeface="Arial"/>
                <a:ea typeface="Arial"/>
                <a:cs typeface="Arial"/>
                <a:sym typeface="Arial"/>
              </a:rPr>
              <a:t>Using Rising Star</a:t>
            </a:r>
            <a:r>
              <a:rPr lang="en-US" sz="4000" b="0" i="0" u="none" strike="noStrike" cap="none" dirty="0" smtClean="0">
                <a:solidFill>
                  <a:schemeClr val="dk2"/>
                </a:solidFill>
                <a:latin typeface="Arial"/>
                <a:ea typeface="Arial"/>
                <a:cs typeface="Arial"/>
                <a:sym typeface="Arial"/>
              </a:rPr>
              <a:t> for </a:t>
            </a:r>
            <a:r>
              <a:rPr lang="en-US" sz="4000" b="0" i="0" u="none" strike="noStrike" cap="none" baseline="0" dirty="0" smtClean="0">
                <a:solidFill>
                  <a:schemeClr val="dk2"/>
                </a:solidFill>
                <a:latin typeface="Arial"/>
                <a:ea typeface="Arial"/>
                <a:cs typeface="Arial"/>
                <a:sym typeface="Arial"/>
              </a:rPr>
              <a:t>Continuous </a:t>
            </a:r>
            <a:r>
              <a:rPr lang="en-US" sz="4000" b="0" i="0" u="none" strike="noStrike" cap="none" baseline="0" dirty="0">
                <a:solidFill>
                  <a:schemeClr val="dk2"/>
                </a:solidFill>
                <a:latin typeface="Arial"/>
                <a:ea typeface="Arial"/>
                <a:cs typeface="Arial"/>
                <a:sym typeface="Arial"/>
              </a:rPr>
              <a:t>Improvement </a:t>
            </a:r>
            <a:r>
              <a:rPr lang="en-US" sz="4000" b="0" i="0" u="none" strike="noStrike" cap="none" baseline="0" dirty="0" smtClean="0">
                <a:solidFill>
                  <a:schemeClr val="dk2"/>
                </a:solidFill>
                <a:latin typeface="Arial"/>
                <a:ea typeface="Arial"/>
                <a:cs typeface="Arial"/>
                <a:sym typeface="Arial"/>
              </a:rPr>
              <a:t>Planning</a:t>
            </a:r>
            <a:endParaRPr lang="en-US" sz="4000" b="0" i="0" u="none" strike="noStrike" cap="none" baseline="0" dirty="0">
              <a:solidFill>
                <a:schemeClr val="dk2"/>
              </a:solidFill>
              <a:latin typeface="Arial"/>
              <a:ea typeface="Arial"/>
              <a:cs typeface="Arial"/>
              <a:sym typeface="Arial"/>
            </a:endParaRPr>
          </a:p>
        </p:txBody>
      </p:sp>
      <p:sp>
        <p:nvSpPr>
          <p:cNvPr id="97" name="Shape 97"/>
          <p:cNvSpPr txBox="1">
            <a:spLocks noGrp="1"/>
          </p:cNvSpPr>
          <p:nvPr>
            <p:ph type="sldNum" idx="12"/>
          </p:nvPr>
        </p:nvSpPr>
        <p:spPr>
          <a:xfrm>
            <a:off x="8229600" y="6400800"/>
            <a:ext cx="906462" cy="4286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r>
              <a:rPr lang="en-US"/>
              <a:t> </a:t>
            </a:r>
          </a:p>
        </p:txBody>
      </p:sp>
      <p:pic>
        <p:nvPicPr>
          <p:cNvPr id="98" name="Shape 98"/>
          <p:cNvPicPr preferRelativeResize="0"/>
          <p:nvPr/>
        </p:nvPicPr>
        <p:blipFill rotWithShape="1">
          <a:blip r:embed="rId3">
            <a:alphaModFix/>
          </a:blip>
          <a:srcRect/>
          <a:stretch/>
        </p:blipFill>
        <p:spPr>
          <a:xfrm>
            <a:off x="2362200" y="838200"/>
            <a:ext cx="4648199" cy="30988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title"/>
          </p:nvPr>
        </p:nvSpPr>
        <p:spPr>
          <a:xfrm>
            <a:off x="457200" y="647700"/>
            <a:ext cx="8229600" cy="6858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baseline="0" dirty="0">
                <a:solidFill>
                  <a:schemeClr val="dk1"/>
                </a:solidFill>
                <a:latin typeface="Arial"/>
                <a:ea typeface="Arial"/>
                <a:cs typeface="Arial"/>
                <a:sym typeface="Arial"/>
              </a:rPr>
              <a:t>Getting Started</a:t>
            </a:r>
          </a:p>
        </p:txBody>
      </p:sp>
      <p:sp>
        <p:nvSpPr>
          <p:cNvPr id="287" name="Shape 287"/>
          <p:cNvSpPr txBox="1">
            <a:spLocks noGrp="1"/>
          </p:cNvSpPr>
          <p:nvPr>
            <p:ph type="sldNum" idx="12"/>
          </p:nvPr>
        </p:nvSpPr>
        <p:spPr>
          <a:xfrm>
            <a:off x="8755129" y="6391866"/>
            <a:ext cx="157093" cy="153887"/>
          </a:xfrm>
          <a:prstGeom prst="rect">
            <a:avLst/>
          </a:prstGeom>
          <a:noFill/>
          <a:ln>
            <a:noFill/>
          </a:ln>
        </p:spPr>
        <p:txBody>
          <a:bodyPr lIns="0" tIns="0" rIns="0" bIns="0" anchor="ctr" anchorCtr="0">
            <a:noAutofit/>
          </a:bodyPr>
          <a:lstStyle/>
          <a:p>
            <a:pPr marL="0" marR="0" lvl="0" indent="0" algn="r" rtl="0">
              <a:spcBef>
                <a:spcPts val="0"/>
              </a:spcBef>
              <a:spcAft>
                <a:spcPts val="0"/>
              </a:spcAft>
              <a:buSzPct val="25000"/>
              <a:buNone/>
            </a:pPr>
            <a:r>
              <a:rPr lang="en-US"/>
              <a:t> </a:t>
            </a:r>
          </a:p>
        </p:txBody>
      </p:sp>
      <p:pic>
        <p:nvPicPr>
          <p:cNvPr id="288" name="Shape 288"/>
          <p:cNvPicPr preferRelativeResize="0">
            <a:picLocks noGrp="1"/>
          </p:cNvPicPr>
          <p:nvPr>
            <p:ph type="body" idx="1"/>
          </p:nvPr>
        </p:nvPicPr>
        <p:blipFill rotWithShape="1">
          <a:blip r:embed="rId3">
            <a:alphaModFix/>
          </a:blip>
          <a:srcRect/>
          <a:stretch/>
        </p:blipFill>
        <p:spPr>
          <a:xfrm>
            <a:off x="373129" y="1684338"/>
            <a:ext cx="8382000" cy="4545012"/>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Shape 294"/>
          <p:cNvSpPr txBox="1">
            <a:spLocks noGrp="1"/>
          </p:cNvSpPr>
          <p:nvPr>
            <p:ph type="title"/>
          </p:nvPr>
        </p:nvSpPr>
        <p:spPr>
          <a:xfrm>
            <a:off x="533400" y="533400"/>
            <a:ext cx="8229600" cy="81915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baseline="0" dirty="0">
                <a:solidFill>
                  <a:schemeClr val="dk1"/>
                </a:solidFill>
                <a:latin typeface="Arial"/>
                <a:ea typeface="Arial"/>
                <a:cs typeface="Arial"/>
                <a:sym typeface="Arial"/>
              </a:rPr>
              <a:t>My IIRC Portal</a:t>
            </a:r>
          </a:p>
        </p:txBody>
      </p:sp>
      <p:sp>
        <p:nvSpPr>
          <p:cNvPr id="295" name="Shape 295"/>
          <p:cNvSpPr txBox="1">
            <a:spLocks noGrp="1"/>
          </p:cNvSpPr>
          <p:nvPr>
            <p:ph type="sldNum" idx="12"/>
          </p:nvPr>
        </p:nvSpPr>
        <p:spPr>
          <a:xfrm>
            <a:off x="8755129" y="6391866"/>
            <a:ext cx="157093" cy="153887"/>
          </a:xfrm>
          <a:prstGeom prst="rect">
            <a:avLst/>
          </a:prstGeom>
          <a:noFill/>
          <a:ln>
            <a:noFill/>
          </a:ln>
        </p:spPr>
        <p:txBody>
          <a:bodyPr lIns="0" tIns="0" rIns="0" bIns="0" anchor="ctr" anchorCtr="0">
            <a:noAutofit/>
          </a:bodyPr>
          <a:lstStyle/>
          <a:p>
            <a:pPr marL="0" marR="0" lvl="0" indent="0" algn="r" rtl="0">
              <a:spcBef>
                <a:spcPts val="0"/>
              </a:spcBef>
              <a:spcAft>
                <a:spcPts val="0"/>
              </a:spcAft>
              <a:buSzPct val="25000"/>
              <a:buNone/>
            </a:pPr>
            <a:r>
              <a:rPr lang="en-US"/>
              <a:t> </a:t>
            </a:r>
          </a:p>
        </p:txBody>
      </p:sp>
      <p:pic>
        <p:nvPicPr>
          <p:cNvPr id="296" name="Shape 296"/>
          <p:cNvPicPr preferRelativeResize="0">
            <a:picLocks noGrp="1"/>
          </p:cNvPicPr>
          <p:nvPr>
            <p:ph type="body" idx="1"/>
          </p:nvPr>
        </p:nvPicPr>
        <p:blipFill rotWithShape="1">
          <a:blip r:embed="rId3">
            <a:alphaModFix/>
          </a:blip>
          <a:srcRect/>
          <a:stretch/>
        </p:blipFill>
        <p:spPr>
          <a:xfrm>
            <a:off x="304800" y="1485900"/>
            <a:ext cx="8622580" cy="4467224"/>
          </a:xfrm>
          <a:prstGeom prst="rect">
            <a:avLst/>
          </a:prstGeom>
          <a:noFill/>
          <a:ln>
            <a:noFill/>
          </a:ln>
        </p:spPr>
      </p:pic>
      <p:sp>
        <p:nvSpPr>
          <p:cNvPr id="297" name="Shape 297"/>
          <p:cNvSpPr/>
          <p:nvPr/>
        </p:nvSpPr>
        <p:spPr>
          <a:xfrm>
            <a:off x="1828800" y="1884506"/>
            <a:ext cx="704850" cy="304799"/>
          </a:xfrm>
          <a:prstGeom prst="rect">
            <a:avLst/>
          </a:prstGeom>
          <a:noFill/>
          <a:ln w="5715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cxnSp>
        <p:nvCxnSpPr>
          <p:cNvPr id="298" name="Shape 298"/>
          <p:cNvCxnSpPr/>
          <p:nvPr/>
        </p:nvCxnSpPr>
        <p:spPr>
          <a:xfrm>
            <a:off x="2005011" y="2295213"/>
            <a:ext cx="352425" cy="597547"/>
          </a:xfrm>
          <a:prstGeom prst="straightConnector1">
            <a:avLst/>
          </a:prstGeom>
          <a:noFill/>
          <a:ln w="28575" cap="flat">
            <a:solidFill>
              <a:srgbClr val="FF0000"/>
            </a:solidFill>
            <a:prstDash val="solid"/>
            <a:round/>
            <a:headEnd type="stealth" w="lg" len="lg"/>
            <a:tailEnd type="stealth" w="lg" len="lg"/>
          </a:ln>
        </p:spPr>
      </p:cxnSp>
      <p:sp>
        <p:nvSpPr>
          <p:cNvPr id="299" name="Shape 299"/>
          <p:cNvSpPr/>
          <p:nvPr/>
        </p:nvSpPr>
        <p:spPr>
          <a:xfrm>
            <a:off x="2533650" y="2612316"/>
            <a:ext cx="1581150" cy="892882"/>
          </a:xfrm>
          <a:prstGeom prst="rect">
            <a:avLst/>
          </a:prstGeom>
          <a:noFill/>
          <a:ln w="5715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pic>
        <p:nvPicPr>
          <p:cNvPr id="300" name="Shape 300"/>
          <p:cNvPicPr preferRelativeResize="0"/>
          <p:nvPr/>
        </p:nvPicPr>
        <p:blipFill rotWithShape="1">
          <a:blip r:embed="rId4">
            <a:alphaModFix/>
          </a:blip>
          <a:srcRect/>
          <a:stretch/>
        </p:blipFill>
        <p:spPr>
          <a:xfrm>
            <a:off x="2430516" y="2346171"/>
            <a:ext cx="2426551" cy="255635"/>
          </a:xfrm>
          <a:prstGeom prst="rect">
            <a:avLst/>
          </a:prstGeom>
          <a:noFill/>
          <a:ln>
            <a:noFill/>
          </a:ln>
        </p:spPr>
      </p:pic>
      <p:sp>
        <p:nvSpPr>
          <p:cNvPr id="301" name="Shape 301"/>
          <p:cNvSpPr/>
          <p:nvPr/>
        </p:nvSpPr>
        <p:spPr>
          <a:xfrm>
            <a:off x="7543800" y="1884506"/>
            <a:ext cx="1371599" cy="304799"/>
          </a:xfrm>
          <a:prstGeom prst="rect">
            <a:avLst/>
          </a:prstGeom>
          <a:noFill/>
          <a:ln w="5715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307" name="Shape 307"/>
          <p:cNvPicPr preferRelativeResize="0"/>
          <p:nvPr/>
        </p:nvPicPr>
        <p:blipFill rotWithShape="1">
          <a:blip r:embed="rId3">
            <a:alphaModFix/>
          </a:blip>
          <a:srcRect/>
          <a:stretch/>
        </p:blipFill>
        <p:spPr>
          <a:xfrm>
            <a:off x="0" y="0"/>
            <a:ext cx="9144000" cy="3253317"/>
          </a:xfrm>
          <a:prstGeom prst="rect">
            <a:avLst/>
          </a:prstGeom>
          <a:noFill/>
          <a:ln>
            <a:noFill/>
          </a:ln>
        </p:spPr>
      </p:pic>
      <p:sp>
        <p:nvSpPr>
          <p:cNvPr id="308" name="Shape 308"/>
          <p:cNvSpPr/>
          <p:nvPr/>
        </p:nvSpPr>
        <p:spPr>
          <a:xfrm>
            <a:off x="838200" y="302159"/>
            <a:ext cx="863599" cy="533399"/>
          </a:xfrm>
          <a:prstGeom prst="ellipse">
            <a:avLst/>
          </a:prstGeom>
          <a:noFill/>
          <a:ln w="12700" cap="flat">
            <a:solidFill>
              <a:schemeClr val="accent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rgbClr val="000000"/>
              </a:solidFill>
              <a:latin typeface="Arial"/>
              <a:ea typeface="Arial"/>
              <a:cs typeface="Arial"/>
              <a:sym typeface="Arial"/>
            </a:endParaRPr>
          </a:p>
        </p:txBody>
      </p:sp>
      <p:cxnSp>
        <p:nvCxnSpPr>
          <p:cNvPr id="309" name="Shape 309"/>
          <p:cNvCxnSpPr/>
          <p:nvPr/>
        </p:nvCxnSpPr>
        <p:spPr>
          <a:xfrm flipH="1">
            <a:off x="3327399" y="513829"/>
            <a:ext cx="982133" cy="327023"/>
          </a:xfrm>
          <a:prstGeom prst="straightConnector1">
            <a:avLst/>
          </a:prstGeom>
          <a:noFill/>
          <a:ln w="9525" cap="flat">
            <a:solidFill>
              <a:srgbClr val="FF0000"/>
            </a:solidFill>
            <a:prstDash val="solid"/>
            <a:round/>
            <a:headEnd type="none" w="med" len="med"/>
            <a:tailEnd type="stealth" w="lg" len="lg"/>
          </a:ln>
        </p:spPr>
      </p:cxnSp>
      <p:cxnSp>
        <p:nvCxnSpPr>
          <p:cNvPr id="310" name="Shape 310"/>
          <p:cNvCxnSpPr/>
          <p:nvPr/>
        </p:nvCxnSpPr>
        <p:spPr>
          <a:xfrm flipH="1">
            <a:off x="5841998" y="524941"/>
            <a:ext cx="982133" cy="327023"/>
          </a:xfrm>
          <a:prstGeom prst="straightConnector1">
            <a:avLst/>
          </a:prstGeom>
          <a:noFill/>
          <a:ln w="9525" cap="flat">
            <a:solidFill>
              <a:srgbClr val="ED5121"/>
            </a:solidFill>
            <a:prstDash val="solid"/>
            <a:round/>
            <a:headEnd type="none" w="med" len="med"/>
            <a:tailEnd type="stealth" w="lg" len="lg"/>
          </a:ln>
        </p:spPr>
      </p:cxnSp>
      <p:pic>
        <p:nvPicPr>
          <p:cNvPr id="311" name="Shape 311"/>
          <p:cNvPicPr preferRelativeResize="0"/>
          <p:nvPr/>
        </p:nvPicPr>
        <p:blipFill rotWithShape="1">
          <a:blip r:embed="rId4">
            <a:alphaModFix/>
          </a:blip>
          <a:srcRect/>
          <a:stretch/>
        </p:blipFill>
        <p:spPr>
          <a:xfrm>
            <a:off x="0" y="2333622"/>
            <a:ext cx="9144000" cy="4503448"/>
          </a:xfrm>
          <a:prstGeom prst="rect">
            <a:avLst/>
          </a:prstGeom>
          <a:noFill/>
          <a:ln w="9525" cap="flat">
            <a:solidFill>
              <a:schemeClr val="dk1"/>
            </a:solidFill>
            <a:prstDash val="solid"/>
            <a:miter/>
            <a:headEnd type="none" w="med" len="med"/>
            <a:tailEnd type="none" w="med" len="med"/>
          </a:ln>
        </p:spPr>
      </p:pic>
      <p:cxnSp>
        <p:nvCxnSpPr>
          <p:cNvPr id="312" name="Shape 312"/>
          <p:cNvCxnSpPr/>
          <p:nvPr/>
        </p:nvCxnSpPr>
        <p:spPr>
          <a:xfrm>
            <a:off x="546100" y="3869271"/>
            <a:ext cx="1650999" cy="327023"/>
          </a:xfrm>
          <a:prstGeom prst="straightConnector1">
            <a:avLst/>
          </a:prstGeom>
          <a:noFill/>
          <a:ln w="9525" cap="flat">
            <a:solidFill>
              <a:srgbClr val="ED5121"/>
            </a:solidFill>
            <a:prstDash val="solid"/>
            <a:round/>
            <a:headEnd type="none" w="med" len="med"/>
            <a:tailEnd type="stealth" w="lg" len="lg"/>
          </a:ln>
        </p:spPr>
      </p:cxnSp>
      <p:sp>
        <p:nvSpPr>
          <p:cNvPr id="313" name="Shape 313"/>
          <p:cNvSpPr/>
          <p:nvPr/>
        </p:nvSpPr>
        <p:spPr>
          <a:xfrm>
            <a:off x="5194300" y="3162300"/>
            <a:ext cx="2476500" cy="91017"/>
          </a:xfrm>
          <a:prstGeom prst="rect">
            <a:avLst/>
          </a:prstGeom>
          <a:solidFill>
            <a:schemeClr val="lt1"/>
          </a:solidFill>
          <a:ln w="12700" cap="flat">
            <a:solidFill>
              <a:srgbClr val="395E8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a:off x="504825" y="609600"/>
            <a:ext cx="8229600" cy="85725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baseline="0" dirty="0">
                <a:solidFill>
                  <a:schemeClr val="dk1"/>
                </a:solidFill>
                <a:latin typeface="Arial"/>
                <a:ea typeface="Arial"/>
                <a:cs typeface="Arial"/>
                <a:sym typeface="Arial"/>
              </a:rPr>
              <a:t>Rising Star Dashboard</a:t>
            </a:r>
          </a:p>
        </p:txBody>
      </p:sp>
      <p:sp>
        <p:nvSpPr>
          <p:cNvPr id="321" name="Shape 321"/>
          <p:cNvSpPr txBox="1">
            <a:spLocks noGrp="1"/>
          </p:cNvSpPr>
          <p:nvPr>
            <p:ph type="sldNum" idx="12"/>
          </p:nvPr>
        </p:nvSpPr>
        <p:spPr>
          <a:xfrm>
            <a:off x="8755129" y="6391866"/>
            <a:ext cx="157093" cy="153887"/>
          </a:xfrm>
          <a:prstGeom prst="rect">
            <a:avLst/>
          </a:prstGeom>
          <a:noFill/>
          <a:ln>
            <a:noFill/>
          </a:ln>
        </p:spPr>
        <p:txBody>
          <a:bodyPr lIns="0" tIns="0" rIns="0" bIns="0" anchor="ctr" anchorCtr="0">
            <a:noAutofit/>
          </a:bodyPr>
          <a:lstStyle/>
          <a:p>
            <a:pPr marL="0" marR="0" lvl="0" indent="0" algn="r" rtl="0">
              <a:spcBef>
                <a:spcPts val="0"/>
              </a:spcBef>
              <a:spcAft>
                <a:spcPts val="0"/>
              </a:spcAft>
              <a:buSzPct val="25000"/>
              <a:buNone/>
            </a:pPr>
            <a:r>
              <a:rPr lang="en-US"/>
              <a:t> </a:t>
            </a:r>
          </a:p>
        </p:txBody>
      </p:sp>
      <p:pic>
        <p:nvPicPr>
          <p:cNvPr id="322" name="Shape 322"/>
          <p:cNvPicPr preferRelativeResize="0">
            <a:picLocks noGrp="1"/>
          </p:cNvPicPr>
          <p:nvPr>
            <p:ph type="body" idx="1"/>
          </p:nvPr>
        </p:nvPicPr>
        <p:blipFill rotWithShape="1">
          <a:blip r:embed="rId3">
            <a:alphaModFix/>
          </a:blip>
          <a:srcRect/>
          <a:stretch/>
        </p:blipFill>
        <p:spPr>
          <a:xfrm>
            <a:off x="704849" y="2065338"/>
            <a:ext cx="7724776" cy="4002086"/>
          </a:xfrm>
          <a:prstGeom prst="rect">
            <a:avLst/>
          </a:prstGeom>
          <a:noFill/>
          <a:ln>
            <a:noFill/>
          </a:ln>
        </p:spPr>
      </p:pic>
      <p:sp>
        <p:nvSpPr>
          <p:cNvPr id="323" name="Shape 323"/>
          <p:cNvSpPr/>
          <p:nvPr/>
        </p:nvSpPr>
        <p:spPr>
          <a:xfrm>
            <a:off x="2095500" y="2200275"/>
            <a:ext cx="533399" cy="304799"/>
          </a:xfrm>
          <a:prstGeom prst="rect">
            <a:avLst/>
          </a:prstGeom>
          <a:noFill/>
          <a:ln w="5715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cxnSp>
        <p:nvCxnSpPr>
          <p:cNvPr id="324" name="Shape 324"/>
          <p:cNvCxnSpPr/>
          <p:nvPr/>
        </p:nvCxnSpPr>
        <p:spPr>
          <a:xfrm>
            <a:off x="2438400" y="2601807"/>
            <a:ext cx="190500" cy="275730"/>
          </a:xfrm>
          <a:prstGeom prst="straightConnector1">
            <a:avLst/>
          </a:prstGeom>
          <a:noFill/>
          <a:ln w="28575" cap="flat">
            <a:solidFill>
              <a:srgbClr val="FF0000"/>
            </a:solidFill>
            <a:prstDash val="solid"/>
            <a:round/>
            <a:headEnd type="stealth" w="lg" len="lg"/>
            <a:tailEnd type="stealth" w="lg" len="lg"/>
          </a:ln>
        </p:spPr>
      </p:cxnSp>
      <p:sp>
        <p:nvSpPr>
          <p:cNvPr id="325" name="Shape 325"/>
          <p:cNvSpPr/>
          <p:nvPr/>
        </p:nvSpPr>
        <p:spPr>
          <a:xfrm>
            <a:off x="2664894" y="2943718"/>
            <a:ext cx="1600199" cy="838199"/>
          </a:xfrm>
          <a:prstGeom prst="rect">
            <a:avLst/>
          </a:prstGeom>
          <a:noFill/>
          <a:ln w="5715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326" name="Shape 326"/>
          <p:cNvSpPr txBox="1"/>
          <p:nvPr/>
        </p:nvSpPr>
        <p:spPr>
          <a:xfrm>
            <a:off x="7229475" y="2121841"/>
            <a:ext cx="1162049" cy="461664"/>
          </a:xfrm>
          <a:prstGeom prst="rect">
            <a:avLst/>
          </a:prstGeom>
          <a:noFill/>
          <a:ln w="47625" cap="flat">
            <a:solidFill>
              <a:srgbClr val="FF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cxnSp>
        <p:nvCxnSpPr>
          <p:cNvPr id="327" name="Shape 327"/>
          <p:cNvCxnSpPr/>
          <p:nvPr/>
        </p:nvCxnSpPr>
        <p:spPr>
          <a:xfrm>
            <a:off x="2664894" y="2736143"/>
            <a:ext cx="697429" cy="0"/>
          </a:xfrm>
          <a:prstGeom prst="straightConnector1">
            <a:avLst/>
          </a:prstGeom>
          <a:noFill/>
          <a:ln w="88900" cap="flat">
            <a:solidFill>
              <a:srgbClr val="3A659A"/>
            </a:solidFill>
            <a:prstDash val="solid"/>
            <a:round/>
            <a:headEnd type="none" w="med" len="med"/>
            <a:tailEnd type="none" w="med" len="med"/>
          </a:ln>
        </p:spPr>
      </p:cxnSp>
      <p:grpSp>
        <p:nvGrpSpPr>
          <p:cNvPr id="2" name="Group 1"/>
          <p:cNvGrpSpPr/>
          <p:nvPr/>
        </p:nvGrpSpPr>
        <p:grpSpPr>
          <a:xfrm>
            <a:off x="581025" y="1485900"/>
            <a:ext cx="7905750" cy="4667250"/>
            <a:chOff x="581025" y="1485900"/>
            <a:chExt cx="7905750" cy="4667250"/>
          </a:xfrm>
        </p:grpSpPr>
        <p:pic>
          <p:nvPicPr>
            <p:cNvPr id="328" name="Shape 328"/>
            <p:cNvPicPr preferRelativeResize="0"/>
            <p:nvPr/>
          </p:nvPicPr>
          <p:blipFill rotWithShape="1">
            <a:blip r:embed="rId4">
              <a:alphaModFix/>
            </a:blip>
            <a:srcRect/>
            <a:stretch/>
          </p:blipFill>
          <p:spPr>
            <a:xfrm>
              <a:off x="581025" y="1485900"/>
              <a:ext cx="7905750" cy="4667250"/>
            </a:xfrm>
            <a:prstGeom prst="rect">
              <a:avLst/>
            </a:prstGeom>
            <a:noFill/>
            <a:ln>
              <a:noFill/>
            </a:ln>
          </p:spPr>
        </p:pic>
        <p:pic>
          <p:nvPicPr>
            <p:cNvPr id="329" name="Shape 329"/>
            <p:cNvPicPr preferRelativeResize="0"/>
            <p:nvPr/>
          </p:nvPicPr>
          <p:blipFill rotWithShape="1">
            <a:blip r:embed="rId5">
              <a:alphaModFix/>
            </a:blip>
            <a:srcRect/>
            <a:stretch/>
          </p:blipFill>
          <p:spPr>
            <a:xfrm>
              <a:off x="4171950" y="1800225"/>
              <a:ext cx="1524000" cy="114300"/>
            </a:xfrm>
            <a:prstGeom prst="rect">
              <a:avLst/>
            </a:prstGeom>
            <a:noFill/>
            <a:ln>
              <a:noFill/>
            </a:ln>
          </p:spPr>
        </p:pic>
      </p:grpSp>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Shape 335"/>
          <p:cNvSpPr txBox="1">
            <a:spLocks noGrp="1"/>
          </p:cNvSpPr>
          <p:nvPr>
            <p:ph type="title"/>
          </p:nvPr>
        </p:nvSpPr>
        <p:spPr>
          <a:xfrm>
            <a:off x="457200" y="628650"/>
            <a:ext cx="8229600" cy="8001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baseline="0" dirty="0">
                <a:solidFill>
                  <a:schemeClr val="dk1"/>
                </a:solidFill>
                <a:latin typeface="Arial"/>
                <a:ea typeface="Arial"/>
                <a:cs typeface="Arial"/>
                <a:sym typeface="Arial"/>
              </a:rPr>
              <a:t>Four-Step Process</a:t>
            </a:r>
          </a:p>
        </p:txBody>
      </p:sp>
      <p:sp>
        <p:nvSpPr>
          <p:cNvPr id="336" name="Shape 336"/>
          <p:cNvSpPr txBox="1">
            <a:spLocks noGrp="1"/>
          </p:cNvSpPr>
          <p:nvPr>
            <p:ph type="sldNum" idx="12"/>
          </p:nvPr>
        </p:nvSpPr>
        <p:spPr>
          <a:xfrm>
            <a:off x="8755129" y="6391866"/>
            <a:ext cx="157093" cy="153887"/>
          </a:xfrm>
          <a:prstGeom prst="rect">
            <a:avLst/>
          </a:prstGeom>
          <a:noFill/>
          <a:ln>
            <a:noFill/>
          </a:ln>
        </p:spPr>
        <p:txBody>
          <a:bodyPr lIns="0" tIns="0" rIns="0" bIns="0" anchor="ctr" anchorCtr="0">
            <a:noAutofit/>
          </a:bodyPr>
          <a:lstStyle/>
          <a:p>
            <a:pPr marL="0" marR="0" lvl="0" indent="0" algn="r" rtl="0">
              <a:spcBef>
                <a:spcPts val="0"/>
              </a:spcBef>
              <a:spcAft>
                <a:spcPts val="0"/>
              </a:spcAft>
              <a:buSzPct val="25000"/>
              <a:buNone/>
            </a:pPr>
            <a:r>
              <a:rPr lang="en-US"/>
              <a:t> </a:t>
            </a:r>
          </a:p>
        </p:txBody>
      </p:sp>
      <p:pic>
        <p:nvPicPr>
          <p:cNvPr id="337" name="Shape 337"/>
          <p:cNvPicPr preferRelativeResize="0">
            <a:picLocks noGrp="1"/>
          </p:cNvPicPr>
          <p:nvPr>
            <p:ph type="body" idx="1"/>
          </p:nvPr>
        </p:nvPicPr>
        <p:blipFill rotWithShape="1">
          <a:blip r:embed="rId3">
            <a:alphaModFix/>
          </a:blip>
          <a:srcRect/>
          <a:stretch/>
        </p:blipFill>
        <p:spPr>
          <a:xfrm>
            <a:off x="704849" y="2065338"/>
            <a:ext cx="7724776" cy="4002086"/>
          </a:xfrm>
          <a:prstGeom prst="rect">
            <a:avLst/>
          </a:prstGeom>
          <a:noFill/>
          <a:ln>
            <a:noFill/>
          </a:ln>
        </p:spPr>
      </p:pic>
      <p:sp>
        <p:nvSpPr>
          <p:cNvPr id="338" name="Shape 338"/>
          <p:cNvSpPr/>
          <p:nvPr/>
        </p:nvSpPr>
        <p:spPr>
          <a:xfrm>
            <a:off x="2095500" y="2200275"/>
            <a:ext cx="533399" cy="304799"/>
          </a:xfrm>
          <a:prstGeom prst="rect">
            <a:avLst/>
          </a:prstGeom>
          <a:noFill/>
          <a:ln w="5715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cxnSp>
        <p:nvCxnSpPr>
          <p:cNvPr id="339" name="Shape 339"/>
          <p:cNvCxnSpPr/>
          <p:nvPr/>
        </p:nvCxnSpPr>
        <p:spPr>
          <a:xfrm>
            <a:off x="2438400" y="2601807"/>
            <a:ext cx="190500" cy="275730"/>
          </a:xfrm>
          <a:prstGeom prst="straightConnector1">
            <a:avLst/>
          </a:prstGeom>
          <a:noFill/>
          <a:ln w="28575" cap="flat">
            <a:solidFill>
              <a:srgbClr val="FF0000"/>
            </a:solidFill>
            <a:prstDash val="solid"/>
            <a:round/>
            <a:headEnd type="stealth" w="lg" len="lg"/>
            <a:tailEnd type="stealth" w="lg" len="lg"/>
          </a:ln>
        </p:spPr>
      </p:cxnSp>
      <p:sp>
        <p:nvSpPr>
          <p:cNvPr id="340" name="Shape 340"/>
          <p:cNvSpPr/>
          <p:nvPr/>
        </p:nvSpPr>
        <p:spPr>
          <a:xfrm>
            <a:off x="2664894" y="2943718"/>
            <a:ext cx="1600199" cy="838199"/>
          </a:xfrm>
          <a:prstGeom prst="rect">
            <a:avLst/>
          </a:prstGeom>
          <a:noFill/>
          <a:ln w="5715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341" name="Shape 341"/>
          <p:cNvSpPr txBox="1"/>
          <p:nvPr/>
        </p:nvSpPr>
        <p:spPr>
          <a:xfrm>
            <a:off x="7229475" y="2121841"/>
            <a:ext cx="1162049" cy="461664"/>
          </a:xfrm>
          <a:prstGeom prst="rect">
            <a:avLst/>
          </a:prstGeom>
          <a:noFill/>
          <a:ln w="47625" cap="flat">
            <a:solidFill>
              <a:srgbClr val="FF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cxnSp>
        <p:nvCxnSpPr>
          <p:cNvPr id="342" name="Shape 342"/>
          <p:cNvCxnSpPr/>
          <p:nvPr/>
        </p:nvCxnSpPr>
        <p:spPr>
          <a:xfrm>
            <a:off x="2664894" y="2736143"/>
            <a:ext cx="697429" cy="0"/>
          </a:xfrm>
          <a:prstGeom prst="straightConnector1">
            <a:avLst/>
          </a:prstGeom>
          <a:noFill/>
          <a:ln w="88900" cap="flat">
            <a:solidFill>
              <a:srgbClr val="3A659A"/>
            </a:solidFill>
            <a:prstDash val="solid"/>
            <a:round/>
            <a:headEnd type="none" w="med" len="med"/>
            <a:tailEnd type="none" w="med" len="med"/>
          </a:ln>
        </p:spPr>
      </p:cxnSp>
      <p:grpSp>
        <p:nvGrpSpPr>
          <p:cNvPr id="3" name="Group 2"/>
          <p:cNvGrpSpPr/>
          <p:nvPr/>
        </p:nvGrpSpPr>
        <p:grpSpPr>
          <a:xfrm>
            <a:off x="581025" y="1517243"/>
            <a:ext cx="7905750" cy="4667250"/>
            <a:chOff x="581025" y="1517243"/>
            <a:chExt cx="7905750" cy="4667250"/>
          </a:xfrm>
        </p:grpSpPr>
        <p:grpSp>
          <p:nvGrpSpPr>
            <p:cNvPr id="2" name="Group 1"/>
            <p:cNvGrpSpPr/>
            <p:nvPr/>
          </p:nvGrpSpPr>
          <p:grpSpPr>
            <a:xfrm>
              <a:off x="581025" y="1517243"/>
              <a:ext cx="7905750" cy="4667250"/>
              <a:chOff x="581025" y="1828800"/>
              <a:chExt cx="7905750" cy="4667250"/>
            </a:xfrm>
          </p:grpSpPr>
          <p:pic>
            <p:nvPicPr>
              <p:cNvPr id="343" name="Shape 343"/>
              <p:cNvPicPr preferRelativeResize="0"/>
              <p:nvPr/>
            </p:nvPicPr>
            <p:blipFill rotWithShape="1">
              <a:blip r:embed="rId4">
                <a:alphaModFix/>
              </a:blip>
              <a:srcRect/>
              <a:stretch/>
            </p:blipFill>
            <p:spPr>
              <a:xfrm>
                <a:off x="581025" y="1828800"/>
                <a:ext cx="7905750" cy="4667250"/>
              </a:xfrm>
              <a:prstGeom prst="rect">
                <a:avLst/>
              </a:prstGeom>
              <a:noFill/>
              <a:ln>
                <a:noFill/>
              </a:ln>
            </p:spPr>
          </p:pic>
          <p:sp>
            <p:nvSpPr>
              <p:cNvPr id="344" name="Shape 344"/>
              <p:cNvSpPr txBox="1"/>
              <p:nvPr/>
            </p:nvSpPr>
            <p:spPr>
              <a:xfrm>
                <a:off x="3286125" y="2583507"/>
                <a:ext cx="4876799" cy="3600986"/>
              </a:xfrm>
              <a:prstGeom prst="rect">
                <a:avLst/>
              </a:prstGeom>
              <a:noFill/>
              <a:ln w="50800" cap="flat">
                <a:solidFill>
                  <a:srgbClr val="FF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baseline="0">
                  <a:solidFill>
                    <a:schemeClr val="dk1"/>
                  </a:solidFill>
                  <a:latin typeface="Arial"/>
                  <a:ea typeface="Arial"/>
                  <a:cs typeface="Arial"/>
                  <a:sym typeface="Arial"/>
                </a:endParaRPr>
              </a:p>
              <a:p>
                <a:pPr marL="0" marR="0" lvl="0" indent="0" algn="l" rtl="0">
                  <a:spcBef>
                    <a:spcPts val="0"/>
                  </a:spcBef>
                  <a:spcAft>
                    <a:spcPts val="0"/>
                  </a:spcAft>
                  <a:buNone/>
                </a:pPr>
                <a:endParaRPr sz="1800" b="0" i="0" u="none" strike="noStrike" cap="none" baseline="0">
                  <a:solidFill>
                    <a:schemeClr val="dk1"/>
                  </a:solidFill>
                  <a:latin typeface="Arial"/>
                  <a:ea typeface="Arial"/>
                  <a:cs typeface="Arial"/>
                  <a:sym typeface="Arial"/>
                </a:endParaRPr>
              </a:p>
              <a:p>
                <a:pPr marL="0" marR="0" lvl="0" indent="0" algn="l" rtl="0">
                  <a:spcBef>
                    <a:spcPts val="0"/>
                  </a:spcBef>
                  <a:spcAft>
                    <a:spcPts val="0"/>
                  </a:spcAft>
                  <a:buNone/>
                </a:pPr>
                <a:endParaRPr sz="1800" b="0" i="0" u="none" strike="noStrike" cap="none" baseline="0">
                  <a:solidFill>
                    <a:schemeClr val="dk1"/>
                  </a:solidFill>
                  <a:latin typeface="Arial"/>
                  <a:ea typeface="Arial"/>
                  <a:cs typeface="Arial"/>
                  <a:sym typeface="Arial"/>
                </a:endParaRPr>
              </a:p>
              <a:p>
                <a:pPr marL="0" marR="0" lvl="0" indent="0" algn="l" rtl="0">
                  <a:spcBef>
                    <a:spcPts val="0"/>
                  </a:spcBef>
                  <a:spcAft>
                    <a:spcPts val="0"/>
                  </a:spcAft>
                  <a:buNone/>
                </a:pPr>
                <a:endParaRPr sz="1800" b="0" i="0" u="none" strike="noStrike" cap="none" baseline="0">
                  <a:solidFill>
                    <a:schemeClr val="dk1"/>
                  </a:solidFill>
                  <a:latin typeface="Arial"/>
                  <a:ea typeface="Arial"/>
                  <a:cs typeface="Arial"/>
                  <a:sym typeface="Arial"/>
                </a:endParaRPr>
              </a:p>
              <a:p>
                <a:pPr marL="0" marR="0" lvl="0" indent="0" algn="l" rtl="0">
                  <a:spcBef>
                    <a:spcPts val="0"/>
                  </a:spcBef>
                  <a:spcAft>
                    <a:spcPts val="0"/>
                  </a:spcAft>
                  <a:buNone/>
                </a:pPr>
                <a:endParaRPr sz="1800" b="0" i="0" u="none" strike="noStrike" cap="none" baseline="0">
                  <a:solidFill>
                    <a:schemeClr val="dk1"/>
                  </a:solidFill>
                  <a:latin typeface="Arial"/>
                  <a:ea typeface="Arial"/>
                  <a:cs typeface="Arial"/>
                  <a:sym typeface="Arial"/>
                </a:endParaRPr>
              </a:p>
              <a:p>
                <a:pPr marL="0" marR="0" lvl="0" indent="0" algn="l" rtl="0">
                  <a:spcBef>
                    <a:spcPts val="0"/>
                  </a:spcBef>
                  <a:spcAft>
                    <a:spcPts val="0"/>
                  </a:spcAft>
                  <a:buNone/>
                </a:pPr>
                <a:endParaRPr sz="1800" b="0" i="0" u="none" strike="noStrike" cap="none" baseline="0">
                  <a:solidFill>
                    <a:schemeClr val="dk1"/>
                  </a:solidFill>
                  <a:latin typeface="Arial"/>
                  <a:ea typeface="Arial"/>
                  <a:cs typeface="Arial"/>
                  <a:sym typeface="Arial"/>
                </a:endParaRPr>
              </a:p>
              <a:p>
                <a:pPr marL="0" marR="0" lvl="0" indent="0" algn="l" rtl="0">
                  <a:spcBef>
                    <a:spcPts val="0"/>
                  </a:spcBef>
                  <a:spcAft>
                    <a:spcPts val="0"/>
                  </a:spcAft>
                  <a:buNone/>
                </a:pPr>
                <a:endParaRPr sz="1800" b="0" i="0" u="none" strike="noStrike" cap="none" baseline="0">
                  <a:solidFill>
                    <a:schemeClr val="dk1"/>
                  </a:solidFill>
                  <a:latin typeface="Arial"/>
                  <a:ea typeface="Arial"/>
                  <a:cs typeface="Arial"/>
                  <a:sym typeface="Arial"/>
                </a:endParaRPr>
              </a:p>
              <a:p>
                <a:pPr marL="0" marR="0" lvl="0" indent="0" algn="l" rtl="0">
                  <a:spcBef>
                    <a:spcPts val="0"/>
                  </a:spcBef>
                  <a:spcAft>
                    <a:spcPts val="0"/>
                  </a:spcAft>
                  <a:buNone/>
                </a:pPr>
                <a:endParaRPr sz="1800" b="0" i="0" u="none" strike="noStrike" cap="none" baseline="0">
                  <a:solidFill>
                    <a:schemeClr val="dk1"/>
                  </a:solidFill>
                  <a:latin typeface="Arial"/>
                  <a:ea typeface="Arial"/>
                  <a:cs typeface="Arial"/>
                  <a:sym typeface="Arial"/>
                </a:endParaRPr>
              </a:p>
              <a:p>
                <a:pPr marL="0" marR="0" lvl="0" indent="0" algn="l" rtl="0">
                  <a:spcBef>
                    <a:spcPts val="0"/>
                  </a:spcBef>
                  <a:spcAft>
                    <a:spcPts val="0"/>
                  </a:spcAft>
                  <a:buNone/>
                </a:pPr>
                <a:endParaRPr sz="1800" b="0" i="0" u="none" strike="noStrike" cap="none" baseline="0">
                  <a:solidFill>
                    <a:schemeClr val="dk1"/>
                  </a:solidFill>
                  <a:latin typeface="Arial"/>
                  <a:ea typeface="Arial"/>
                  <a:cs typeface="Arial"/>
                  <a:sym typeface="Arial"/>
                </a:endParaRPr>
              </a:p>
              <a:p>
                <a:pPr marL="0" marR="0" lvl="0" indent="0" algn="l" rtl="0">
                  <a:spcBef>
                    <a:spcPts val="0"/>
                  </a:spcBef>
                  <a:spcAft>
                    <a:spcPts val="0"/>
                  </a:spcAft>
                  <a:buNone/>
                </a:pPr>
                <a:endParaRPr sz="1400" b="0" i="0" u="none" strike="noStrike" cap="none" baseline="0">
                  <a:solidFill>
                    <a:schemeClr val="dk1"/>
                  </a:solidFill>
                  <a:latin typeface="Arial"/>
                  <a:ea typeface="Arial"/>
                  <a:cs typeface="Arial"/>
                  <a:sym typeface="Arial"/>
                </a:endParaRPr>
              </a:p>
            </p:txBody>
          </p:sp>
        </p:grpSp>
        <p:pic>
          <p:nvPicPr>
            <p:cNvPr id="345" name="Shape 345"/>
            <p:cNvPicPr preferRelativeResize="0"/>
            <p:nvPr/>
          </p:nvPicPr>
          <p:blipFill rotWithShape="1">
            <a:blip r:embed="rId5">
              <a:alphaModFix/>
            </a:blip>
            <a:srcRect/>
            <a:stretch/>
          </p:blipFill>
          <p:spPr>
            <a:xfrm>
              <a:off x="4152900" y="1828800"/>
              <a:ext cx="1524000" cy="114300"/>
            </a:xfrm>
            <a:prstGeom prst="rect">
              <a:avLst/>
            </a:prstGeom>
            <a:noFill/>
            <a:ln>
              <a:noFill/>
            </a:ln>
          </p:spPr>
        </p:pic>
      </p:grpSp>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Shape 351"/>
          <p:cNvSpPr txBox="1">
            <a:spLocks noGrp="1"/>
          </p:cNvSpPr>
          <p:nvPr>
            <p:ph type="body" idx="1"/>
          </p:nvPr>
        </p:nvSpPr>
        <p:spPr>
          <a:xfrm>
            <a:off x="688249" y="1466850"/>
            <a:ext cx="8224699" cy="48006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3200" b="0" i="0" u="none" strike="noStrike" cap="none" baseline="0" dirty="0">
                <a:solidFill>
                  <a:schemeClr val="dk1"/>
                </a:solidFill>
                <a:latin typeface="Times New Roman"/>
                <a:ea typeface="Times New Roman"/>
                <a:cs typeface="Times New Roman"/>
                <a:sym typeface="Times New Roman"/>
              </a:rPr>
              <a:t>Important terms to listen for and learn today:</a:t>
            </a:r>
          </a:p>
          <a:p>
            <a:pPr marL="342900" marR="0" lvl="0" indent="-342900" algn="l" rtl="0">
              <a:spcBef>
                <a:spcPts val="640"/>
              </a:spcBef>
              <a:spcAft>
                <a:spcPts val="0"/>
              </a:spcAft>
              <a:buClr>
                <a:schemeClr val="dk1"/>
              </a:buClr>
              <a:buSzPct val="100000"/>
              <a:buFont typeface="Arial"/>
              <a:buChar char="•"/>
            </a:pPr>
            <a:r>
              <a:rPr lang="en-US" sz="3200" b="0" i="0" u="none" strike="noStrike" cap="none" baseline="0" dirty="0">
                <a:solidFill>
                  <a:schemeClr val="dk1"/>
                </a:solidFill>
                <a:latin typeface="Times New Roman"/>
                <a:ea typeface="Times New Roman"/>
                <a:cs typeface="Times New Roman"/>
                <a:sym typeface="Times New Roman"/>
              </a:rPr>
              <a:t>Culture of Candor</a:t>
            </a:r>
          </a:p>
          <a:p>
            <a:pPr marL="342900" marR="0" lvl="0" indent="-342900" algn="l" rtl="0">
              <a:spcBef>
                <a:spcPts val="640"/>
              </a:spcBef>
              <a:spcAft>
                <a:spcPts val="0"/>
              </a:spcAft>
              <a:buClr>
                <a:schemeClr val="dk1"/>
              </a:buClr>
              <a:buSzPct val="100000"/>
              <a:buFont typeface="Arial"/>
              <a:buChar char="•"/>
            </a:pPr>
            <a:r>
              <a:rPr lang="en-US" sz="3200" b="0" i="0" u="none" strike="noStrike" cap="none" baseline="0" dirty="0">
                <a:solidFill>
                  <a:schemeClr val="dk1"/>
                </a:solidFill>
                <a:latin typeface="Times New Roman"/>
                <a:ea typeface="Times New Roman"/>
                <a:cs typeface="Times New Roman"/>
                <a:sym typeface="Times New Roman"/>
              </a:rPr>
              <a:t>Indicator of Effective Practice</a:t>
            </a:r>
          </a:p>
          <a:p>
            <a:pPr marL="342900" marR="0" lvl="0" indent="-342900" algn="l" rtl="0">
              <a:spcBef>
                <a:spcPts val="640"/>
              </a:spcBef>
              <a:spcAft>
                <a:spcPts val="0"/>
              </a:spcAft>
              <a:buClr>
                <a:schemeClr val="dk1"/>
              </a:buClr>
              <a:buSzPct val="100000"/>
              <a:buFont typeface="Arial"/>
              <a:buChar char="•"/>
            </a:pPr>
            <a:r>
              <a:rPr lang="en-US" sz="3200" b="0" i="0" u="none" strike="noStrike" cap="none" baseline="0" dirty="0">
                <a:solidFill>
                  <a:schemeClr val="dk1"/>
                </a:solidFill>
                <a:latin typeface="Times New Roman"/>
                <a:ea typeface="Times New Roman"/>
                <a:cs typeface="Times New Roman"/>
                <a:sym typeface="Times New Roman"/>
              </a:rPr>
              <a:t>Objective</a:t>
            </a:r>
          </a:p>
          <a:p>
            <a:pPr marL="342900" marR="0" lvl="0" indent="-342900" algn="l" rtl="0">
              <a:spcBef>
                <a:spcPts val="640"/>
              </a:spcBef>
              <a:spcAft>
                <a:spcPts val="0"/>
              </a:spcAft>
              <a:buClr>
                <a:schemeClr val="dk1"/>
              </a:buClr>
              <a:buSzPct val="100000"/>
              <a:buFont typeface="Arial"/>
              <a:buChar char="•"/>
            </a:pPr>
            <a:r>
              <a:rPr lang="en-US" sz="3200" b="0" i="0" u="none" strike="noStrike" cap="none" baseline="0" dirty="0">
                <a:solidFill>
                  <a:schemeClr val="dk1"/>
                </a:solidFill>
                <a:latin typeface="Times New Roman"/>
                <a:ea typeface="Times New Roman"/>
                <a:cs typeface="Times New Roman"/>
                <a:sym typeface="Times New Roman"/>
              </a:rPr>
              <a:t>Opportunity Score</a:t>
            </a:r>
          </a:p>
          <a:p>
            <a:pPr marL="342900" marR="0" lvl="0" indent="-342900" algn="l" rtl="0">
              <a:spcBef>
                <a:spcPts val="640"/>
              </a:spcBef>
              <a:spcAft>
                <a:spcPts val="0"/>
              </a:spcAft>
              <a:buClr>
                <a:schemeClr val="dk1"/>
              </a:buClr>
              <a:buSzPct val="100000"/>
              <a:buFont typeface="Arial"/>
              <a:buChar char="•"/>
            </a:pPr>
            <a:r>
              <a:rPr lang="en-US" sz="3200" b="0" i="0" u="none" strike="noStrike" cap="none" baseline="0" dirty="0">
                <a:solidFill>
                  <a:schemeClr val="dk1"/>
                </a:solidFill>
                <a:latin typeface="Times New Roman"/>
                <a:ea typeface="Times New Roman"/>
                <a:cs typeface="Times New Roman"/>
                <a:sym typeface="Times New Roman"/>
              </a:rPr>
              <a:t>Priority Score</a:t>
            </a:r>
          </a:p>
          <a:p>
            <a:pPr marL="342900" marR="0" lvl="0" indent="-342900" algn="l" rtl="0">
              <a:spcBef>
                <a:spcPts val="640"/>
              </a:spcBef>
              <a:spcAft>
                <a:spcPts val="0"/>
              </a:spcAft>
              <a:buClr>
                <a:schemeClr val="dk1"/>
              </a:buClr>
              <a:buSzPct val="100000"/>
              <a:buFont typeface="Arial"/>
              <a:buChar char="•"/>
            </a:pPr>
            <a:r>
              <a:rPr lang="en-US" sz="3200" b="0" i="0" u="none" strike="noStrike" cap="none" baseline="0" dirty="0">
                <a:solidFill>
                  <a:schemeClr val="dk1"/>
                </a:solidFill>
                <a:latin typeface="Times New Roman"/>
                <a:ea typeface="Times New Roman"/>
                <a:cs typeface="Times New Roman"/>
                <a:sym typeface="Times New Roman"/>
              </a:rPr>
              <a:t>Index Score</a:t>
            </a:r>
          </a:p>
          <a:p>
            <a:pPr marL="342900" marR="0" lvl="0" indent="-342900" algn="l" rtl="0">
              <a:spcBef>
                <a:spcPts val="640"/>
              </a:spcBef>
              <a:spcAft>
                <a:spcPts val="0"/>
              </a:spcAft>
              <a:buClr>
                <a:schemeClr val="dk1"/>
              </a:buClr>
              <a:buSzPct val="100000"/>
              <a:buFont typeface="Arial"/>
              <a:buChar char="•"/>
            </a:pPr>
            <a:r>
              <a:rPr lang="en-US" sz="3200" b="0" i="0" u="none" strike="noStrike" cap="none" baseline="0" dirty="0">
                <a:solidFill>
                  <a:schemeClr val="dk1"/>
                </a:solidFill>
                <a:latin typeface="Times New Roman"/>
                <a:ea typeface="Times New Roman"/>
                <a:cs typeface="Times New Roman"/>
                <a:sym typeface="Times New Roman"/>
              </a:rPr>
              <a:t>Wise Ways</a:t>
            </a:r>
            <a:r>
              <a:rPr lang="en-US" sz="3200" b="0" i="0" u="none" strike="noStrike" cap="none" baseline="30000" dirty="0">
                <a:solidFill>
                  <a:schemeClr val="dk1"/>
                </a:solidFill>
                <a:latin typeface="Times New Roman"/>
                <a:ea typeface="Times New Roman"/>
                <a:cs typeface="Times New Roman"/>
                <a:sym typeface="Times New Roman"/>
              </a:rPr>
              <a:t>®</a:t>
            </a:r>
          </a:p>
        </p:txBody>
      </p:sp>
      <p:sp>
        <p:nvSpPr>
          <p:cNvPr id="352" name="Shape 352"/>
          <p:cNvSpPr txBox="1">
            <a:spLocks noGrp="1"/>
          </p:cNvSpPr>
          <p:nvPr>
            <p:ph type="title"/>
          </p:nvPr>
        </p:nvSpPr>
        <p:spPr>
          <a:xfrm>
            <a:off x="420973" y="609600"/>
            <a:ext cx="8491975" cy="85725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baseline="0" dirty="0">
                <a:solidFill>
                  <a:schemeClr val="dk1"/>
                </a:solidFill>
                <a:latin typeface="Arial"/>
                <a:ea typeface="Arial"/>
                <a:cs typeface="Arial"/>
                <a:sym typeface="Arial"/>
              </a:rPr>
              <a:t>Previewing Terms</a:t>
            </a:r>
          </a:p>
        </p:txBody>
      </p:sp>
      <p:pic>
        <p:nvPicPr>
          <p:cNvPr id="353" name="Shape 353"/>
          <p:cNvPicPr preferRelativeResize="0"/>
          <p:nvPr/>
        </p:nvPicPr>
        <p:blipFill rotWithShape="1">
          <a:blip r:embed="rId3">
            <a:alphaModFix/>
          </a:blip>
          <a:srcRect/>
          <a:stretch/>
        </p:blipFill>
        <p:spPr>
          <a:xfrm>
            <a:off x="4819648" y="3574030"/>
            <a:ext cx="3631238" cy="240766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Shape 360"/>
          <p:cNvSpPr txBox="1">
            <a:spLocks noGrp="1"/>
          </p:cNvSpPr>
          <p:nvPr>
            <p:ph type="title"/>
          </p:nvPr>
        </p:nvSpPr>
        <p:spPr>
          <a:xfrm>
            <a:off x="457200" y="685800"/>
            <a:ext cx="8229600" cy="66675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baseline="0" dirty="0">
                <a:solidFill>
                  <a:schemeClr val="dk1"/>
                </a:solidFill>
                <a:latin typeface="Arial"/>
                <a:ea typeface="Arial"/>
                <a:cs typeface="Arial"/>
                <a:sym typeface="Arial"/>
              </a:rPr>
              <a:t>Step 1 – District Data</a:t>
            </a:r>
          </a:p>
        </p:txBody>
      </p:sp>
      <p:sp>
        <p:nvSpPr>
          <p:cNvPr id="361" name="Shape 361"/>
          <p:cNvSpPr txBox="1">
            <a:spLocks noGrp="1"/>
          </p:cNvSpPr>
          <p:nvPr>
            <p:ph type="sldNum" idx="12"/>
          </p:nvPr>
        </p:nvSpPr>
        <p:spPr>
          <a:xfrm>
            <a:off x="8755129" y="6391866"/>
            <a:ext cx="157093" cy="153887"/>
          </a:xfrm>
          <a:prstGeom prst="rect">
            <a:avLst/>
          </a:prstGeom>
          <a:noFill/>
          <a:ln>
            <a:noFill/>
          </a:ln>
        </p:spPr>
        <p:txBody>
          <a:bodyPr lIns="0" tIns="0" rIns="0" bIns="0" anchor="ctr" anchorCtr="0">
            <a:noAutofit/>
          </a:bodyPr>
          <a:lstStyle/>
          <a:p>
            <a:pPr marL="0" marR="0" lvl="0" indent="0" algn="r" rtl="0">
              <a:spcBef>
                <a:spcPts val="0"/>
              </a:spcBef>
              <a:spcAft>
                <a:spcPts val="0"/>
              </a:spcAft>
              <a:buSzPct val="25000"/>
              <a:buNone/>
            </a:pPr>
            <a:r>
              <a:rPr lang="en-US"/>
              <a:t> </a:t>
            </a:r>
          </a:p>
        </p:txBody>
      </p:sp>
      <p:pic>
        <p:nvPicPr>
          <p:cNvPr id="362" name="Shape 362"/>
          <p:cNvPicPr preferRelativeResize="0">
            <a:picLocks noGrp="1"/>
          </p:cNvPicPr>
          <p:nvPr>
            <p:ph type="body" idx="1"/>
          </p:nvPr>
        </p:nvPicPr>
        <p:blipFill rotWithShape="1">
          <a:blip r:embed="rId3">
            <a:alphaModFix/>
          </a:blip>
          <a:srcRect/>
          <a:stretch/>
        </p:blipFill>
        <p:spPr>
          <a:xfrm>
            <a:off x="704849" y="2065338"/>
            <a:ext cx="7724776" cy="4002086"/>
          </a:xfrm>
          <a:prstGeom prst="rect">
            <a:avLst/>
          </a:prstGeom>
          <a:noFill/>
          <a:ln>
            <a:noFill/>
          </a:ln>
        </p:spPr>
      </p:pic>
      <p:sp>
        <p:nvSpPr>
          <p:cNvPr id="363" name="Shape 363"/>
          <p:cNvSpPr/>
          <p:nvPr/>
        </p:nvSpPr>
        <p:spPr>
          <a:xfrm>
            <a:off x="2095500" y="2200275"/>
            <a:ext cx="533399" cy="304799"/>
          </a:xfrm>
          <a:prstGeom prst="rect">
            <a:avLst/>
          </a:prstGeom>
          <a:noFill/>
          <a:ln w="5715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cxnSp>
        <p:nvCxnSpPr>
          <p:cNvPr id="364" name="Shape 364"/>
          <p:cNvCxnSpPr/>
          <p:nvPr/>
        </p:nvCxnSpPr>
        <p:spPr>
          <a:xfrm>
            <a:off x="2438400" y="2601807"/>
            <a:ext cx="190500" cy="275730"/>
          </a:xfrm>
          <a:prstGeom prst="straightConnector1">
            <a:avLst/>
          </a:prstGeom>
          <a:noFill/>
          <a:ln w="28575" cap="flat">
            <a:solidFill>
              <a:srgbClr val="FF0000"/>
            </a:solidFill>
            <a:prstDash val="solid"/>
            <a:round/>
            <a:headEnd type="stealth" w="lg" len="lg"/>
            <a:tailEnd type="stealth" w="lg" len="lg"/>
          </a:ln>
        </p:spPr>
      </p:cxnSp>
      <p:sp>
        <p:nvSpPr>
          <p:cNvPr id="365" name="Shape 365"/>
          <p:cNvSpPr/>
          <p:nvPr/>
        </p:nvSpPr>
        <p:spPr>
          <a:xfrm>
            <a:off x="2664894" y="2943718"/>
            <a:ext cx="1600199" cy="838199"/>
          </a:xfrm>
          <a:prstGeom prst="rect">
            <a:avLst/>
          </a:prstGeom>
          <a:noFill/>
          <a:ln w="5715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366" name="Shape 366"/>
          <p:cNvSpPr txBox="1"/>
          <p:nvPr/>
        </p:nvSpPr>
        <p:spPr>
          <a:xfrm>
            <a:off x="7229475" y="2121841"/>
            <a:ext cx="1162049" cy="461664"/>
          </a:xfrm>
          <a:prstGeom prst="rect">
            <a:avLst/>
          </a:prstGeom>
          <a:noFill/>
          <a:ln w="47625" cap="flat">
            <a:solidFill>
              <a:srgbClr val="FF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cxnSp>
        <p:nvCxnSpPr>
          <p:cNvPr id="367" name="Shape 367"/>
          <p:cNvCxnSpPr/>
          <p:nvPr/>
        </p:nvCxnSpPr>
        <p:spPr>
          <a:xfrm>
            <a:off x="2664894" y="2736143"/>
            <a:ext cx="697429" cy="0"/>
          </a:xfrm>
          <a:prstGeom prst="straightConnector1">
            <a:avLst/>
          </a:prstGeom>
          <a:noFill/>
          <a:ln w="88900" cap="flat">
            <a:solidFill>
              <a:srgbClr val="3A659A"/>
            </a:solidFill>
            <a:prstDash val="solid"/>
            <a:round/>
            <a:headEnd type="none" w="med" len="med"/>
            <a:tailEnd type="none" w="med" len="med"/>
          </a:ln>
        </p:spPr>
      </p:cxnSp>
      <p:grpSp>
        <p:nvGrpSpPr>
          <p:cNvPr id="2" name="Group 1"/>
          <p:cNvGrpSpPr/>
          <p:nvPr/>
        </p:nvGrpSpPr>
        <p:grpSpPr>
          <a:xfrm>
            <a:off x="594360" y="1315632"/>
            <a:ext cx="8029575" cy="5143500"/>
            <a:chOff x="594360" y="1315632"/>
            <a:chExt cx="8029575" cy="5143500"/>
          </a:xfrm>
        </p:grpSpPr>
        <p:pic>
          <p:nvPicPr>
            <p:cNvPr id="368" name="Shape 368"/>
            <p:cNvPicPr preferRelativeResize="0"/>
            <p:nvPr/>
          </p:nvPicPr>
          <p:blipFill rotWithShape="1">
            <a:blip r:embed="rId4">
              <a:alphaModFix/>
            </a:blip>
            <a:srcRect/>
            <a:stretch/>
          </p:blipFill>
          <p:spPr>
            <a:xfrm>
              <a:off x="594360" y="1315632"/>
              <a:ext cx="8029575" cy="5143500"/>
            </a:xfrm>
            <a:prstGeom prst="rect">
              <a:avLst/>
            </a:prstGeom>
            <a:noFill/>
            <a:ln>
              <a:noFill/>
            </a:ln>
          </p:spPr>
        </p:pic>
        <p:pic>
          <p:nvPicPr>
            <p:cNvPr id="369" name="Shape 369"/>
            <p:cNvPicPr preferRelativeResize="0"/>
            <p:nvPr/>
          </p:nvPicPr>
          <p:blipFill rotWithShape="1">
            <a:blip r:embed="rId5">
              <a:alphaModFix/>
            </a:blip>
            <a:srcRect/>
            <a:stretch/>
          </p:blipFill>
          <p:spPr>
            <a:xfrm>
              <a:off x="3362323" y="2127297"/>
              <a:ext cx="1528487" cy="225376"/>
            </a:xfrm>
            <a:prstGeom prst="rect">
              <a:avLst/>
            </a:prstGeom>
            <a:noFill/>
            <a:ln>
              <a:noFill/>
            </a:ln>
          </p:spPr>
        </p:pic>
        <p:pic>
          <p:nvPicPr>
            <p:cNvPr id="370" name="Shape 370"/>
            <p:cNvPicPr preferRelativeResize="0"/>
            <p:nvPr/>
          </p:nvPicPr>
          <p:blipFill rotWithShape="1">
            <a:blip r:embed="rId6">
              <a:alphaModFix/>
            </a:blip>
            <a:srcRect/>
            <a:stretch/>
          </p:blipFill>
          <p:spPr>
            <a:xfrm>
              <a:off x="4226994" y="1664208"/>
              <a:ext cx="1524000" cy="114300"/>
            </a:xfrm>
            <a:prstGeom prst="rect">
              <a:avLst/>
            </a:prstGeom>
            <a:noFill/>
            <a:ln>
              <a:noFill/>
            </a:ln>
          </p:spPr>
        </p:pic>
      </p:grpSp>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grpSp>
        <p:nvGrpSpPr>
          <p:cNvPr id="376" name="Shape 376"/>
          <p:cNvGrpSpPr/>
          <p:nvPr/>
        </p:nvGrpSpPr>
        <p:grpSpPr>
          <a:xfrm>
            <a:off x="1312620" y="762000"/>
            <a:ext cx="5430011" cy="5092065"/>
            <a:chOff x="1121559" y="685800"/>
            <a:chExt cx="5587311" cy="5431536"/>
          </a:xfrm>
        </p:grpSpPr>
        <p:grpSp>
          <p:nvGrpSpPr>
            <p:cNvPr id="377" name="Shape 377"/>
            <p:cNvGrpSpPr/>
            <p:nvPr/>
          </p:nvGrpSpPr>
          <p:grpSpPr>
            <a:xfrm>
              <a:off x="1121559" y="685800"/>
              <a:ext cx="5331980" cy="5431536"/>
              <a:chOff x="1502559" y="0"/>
              <a:chExt cx="5331980" cy="5431536"/>
            </a:xfrm>
          </p:grpSpPr>
          <p:sp>
            <p:nvSpPr>
              <p:cNvPr id="378" name="Shape 378"/>
              <p:cNvSpPr/>
              <p:nvPr/>
            </p:nvSpPr>
            <p:spPr>
              <a:xfrm>
                <a:off x="2859891" y="0"/>
                <a:ext cx="2852928" cy="2852928"/>
              </a:xfrm>
              <a:prstGeom prst="ellipse">
                <a:avLst/>
              </a:prstGeom>
              <a:solidFill>
                <a:schemeClr val="accent3">
                  <a:alpha val="49803"/>
                </a:schemeClr>
              </a:solidFill>
              <a:ln>
                <a:noFill/>
              </a:ln>
            </p:spPr>
            <p:txBody>
              <a:bodyPr lIns="91425" tIns="91425" rIns="91425" bIns="91425" anchor="ctr" anchorCtr="0">
                <a:noAutofit/>
              </a:bodyPr>
              <a:lstStyle/>
              <a:p>
                <a:pPr>
                  <a:spcBef>
                    <a:spcPts val="0"/>
                  </a:spcBef>
                  <a:buNone/>
                </a:pPr>
                <a:endParaRPr/>
              </a:p>
            </p:txBody>
          </p:sp>
          <p:sp>
            <p:nvSpPr>
              <p:cNvPr id="379" name="Shape 379"/>
              <p:cNvSpPr txBox="1"/>
              <p:nvPr/>
            </p:nvSpPr>
            <p:spPr>
              <a:xfrm>
                <a:off x="3189075" y="384047"/>
                <a:ext cx="2194559" cy="905256"/>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980"/>
                  </a:spcAft>
                  <a:buSzPct val="25000"/>
                  <a:buNone/>
                </a:pPr>
                <a:r>
                  <a:rPr lang="en-US" sz="2800" b="1" i="0" u="none" strike="noStrike" cap="none" baseline="0">
                    <a:solidFill>
                      <a:schemeClr val="dk1"/>
                    </a:solidFill>
                    <a:latin typeface="Arial"/>
                    <a:ea typeface="Arial"/>
                    <a:cs typeface="Arial"/>
                    <a:sym typeface="Arial"/>
                  </a:rPr>
                  <a:t>Student Learning</a:t>
                </a:r>
              </a:p>
            </p:txBody>
          </p:sp>
          <p:sp>
            <p:nvSpPr>
              <p:cNvPr id="380" name="Shape 380"/>
              <p:cNvSpPr/>
              <p:nvPr/>
            </p:nvSpPr>
            <p:spPr>
              <a:xfrm>
                <a:off x="3967148" y="1118657"/>
                <a:ext cx="2867391" cy="2852928"/>
              </a:xfrm>
              <a:prstGeom prst="ellipse">
                <a:avLst/>
              </a:prstGeom>
              <a:solidFill>
                <a:srgbClr val="5BB27B">
                  <a:alpha val="49803"/>
                </a:srgbClr>
              </a:solidFill>
              <a:ln>
                <a:noFill/>
              </a:ln>
            </p:spPr>
            <p:txBody>
              <a:bodyPr lIns="91425" tIns="91425" rIns="91425" bIns="91425" anchor="ctr" anchorCtr="0">
                <a:noAutofit/>
              </a:bodyPr>
              <a:lstStyle/>
              <a:p>
                <a:pPr>
                  <a:spcBef>
                    <a:spcPts val="0"/>
                  </a:spcBef>
                  <a:buNone/>
                </a:pPr>
                <a:endParaRPr/>
              </a:p>
            </p:txBody>
          </p:sp>
          <p:sp>
            <p:nvSpPr>
              <p:cNvPr id="381" name="Shape 381"/>
              <p:cNvSpPr txBox="1"/>
              <p:nvPr/>
            </p:nvSpPr>
            <p:spPr>
              <a:xfrm>
                <a:off x="5511128" y="1447841"/>
                <a:ext cx="1102842" cy="2194559"/>
              </a:xfrm>
              <a:prstGeom prst="rect">
                <a:avLst/>
              </a:prstGeom>
              <a:noFill/>
              <a:ln>
                <a:noFill/>
              </a:ln>
            </p:spPr>
            <p:txBody>
              <a:bodyPr lIns="0" tIns="0" rIns="0" bIns="0" anchor="ctr" anchorCtr="0">
                <a:noAutofit/>
              </a:bodyPr>
              <a:lstStyle/>
              <a:p>
                <a:pPr marL="0" marR="0" lvl="0" indent="0" algn="l" rtl="0">
                  <a:lnSpc>
                    <a:spcPct val="90000"/>
                  </a:lnSpc>
                  <a:spcBef>
                    <a:spcPts val="0"/>
                  </a:spcBef>
                  <a:spcAft>
                    <a:spcPts val="840"/>
                  </a:spcAft>
                  <a:buNone/>
                </a:pPr>
                <a:endParaRPr sz="2400" b="0" i="0" u="none" strike="noStrike" cap="none" baseline="0">
                  <a:solidFill>
                    <a:schemeClr val="dk1"/>
                  </a:solidFill>
                  <a:latin typeface="Arial"/>
                  <a:ea typeface="Arial"/>
                  <a:cs typeface="Arial"/>
                  <a:sym typeface="Arial"/>
                </a:endParaRPr>
              </a:p>
            </p:txBody>
          </p:sp>
          <p:sp>
            <p:nvSpPr>
              <p:cNvPr id="382" name="Shape 382"/>
              <p:cNvSpPr/>
              <p:nvPr/>
            </p:nvSpPr>
            <p:spPr>
              <a:xfrm>
                <a:off x="2679957" y="2578608"/>
                <a:ext cx="2852928" cy="2852928"/>
              </a:xfrm>
              <a:prstGeom prst="ellipse">
                <a:avLst/>
              </a:prstGeom>
              <a:solidFill>
                <a:srgbClr val="5F8AA9">
                  <a:alpha val="49803"/>
                </a:srgbClr>
              </a:solidFill>
              <a:ln>
                <a:noFill/>
              </a:ln>
            </p:spPr>
            <p:txBody>
              <a:bodyPr lIns="91425" tIns="91425" rIns="91425" bIns="91425" anchor="ctr" anchorCtr="0">
                <a:noAutofit/>
              </a:bodyPr>
              <a:lstStyle/>
              <a:p>
                <a:pPr>
                  <a:spcBef>
                    <a:spcPts val="0"/>
                  </a:spcBef>
                  <a:buNone/>
                </a:pPr>
                <a:endParaRPr/>
              </a:p>
            </p:txBody>
          </p:sp>
          <p:sp>
            <p:nvSpPr>
              <p:cNvPr id="383" name="Shape 383"/>
              <p:cNvSpPr txBox="1"/>
              <p:nvPr/>
            </p:nvSpPr>
            <p:spPr>
              <a:xfrm>
                <a:off x="3009141" y="4142230"/>
                <a:ext cx="2194559" cy="905256"/>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980"/>
                  </a:spcAft>
                  <a:buSzPct val="25000"/>
                  <a:buNone/>
                </a:pPr>
                <a:r>
                  <a:rPr lang="en-US" sz="2800" b="1" i="0" u="none" strike="noStrike" cap="none" baseline="0">
                    <a:solidFill>
                      <a:schemeClr val="dk1"/>
                    </a:solidFill>
                    <a:latin typeface="Arial"/>
                    <a:ea typeface="Arial"/>
                    <a:cs typeface="Arial"/>
                    <a:sym typeface="Arial"/>
                  </a:rPr>
                  <a:t>Perceptions</a:t>
                </a:r>
              </a:p>
            </p:txBody>
          </p:sp>
          <p:sp>
            <p:nvSpPr>
              <p:cNvPr id="384" name="Shape 384"/>
              <p:cNvSpPr/>
              <p:nvPr/>
            </p:nvSpPr>
            <p:spPr>
              <a:xfrm>
                <a:off x="1502559" y="1071554"/>
                <a:ext cx="2852928" cy="2852928"/>
              </a:xfrm>
              <a:prstGeom prst="ellipse">
                <a:avLst/>
              </a:prstGeom>
              <a:solidFill>
                <a:srgbClr val="7F63A1">
                  <a:alpha val="49803"/>
                </a:srgbClr>
              </a:solidFill>
              <a:ln>
                <a:noFill/>
              </a:ln>
            </p:spPr>
            <p:txBody>
              <a:bodyPr lIns="91425" tIns="91425" rIns="91425" bIns="91425" anchor="ctr" anchorCtr="0">
                <a:noAutofit/>
              </a:bodyPr>
              <a:lstStyle/>
              <a:p>
                <a:pPr>
                  <a:spcBef>
                    <a:spcPts val="0"/>
                  </a:spcBef>
                  <a:buNone/>
                </a:pPr>
                <a:endParaRPr/>
              </a:p>
            </p:txBody>
          </p:sp>
          <p:sp>
            <p:nvSpPr>
              <p:cNvPr id="385" name="Shape 385"/>
              <p:cNvSpPr txBox="1"/>
              <p:nvPr/>
            </p:nvSpPr>
            <p:spPr>
              <a:xfrm>
                <a:off x="1722016" y="1400738"/>
                <a:ext cx="1097279" cy="2194559"/>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840"/>
                  </a:spcAft>
                  <a:buNone/>
                </a:pPr>
                <a:endParaRPr sz="2400" b="0" i="0" u="none" strike="noStrike" cap="none" baseline="0">
                  <a:solidFill>
                    <a:schemeClr val="dk1"/>
                  </a:solidFill>
                  <a:latin typeface="Arial"/>
                  <a:ea typeface="Arial"/>
                  <a:cs typeface="Arial"/>
                  <a:sym typeface="Arial"/>
                </a:endParaRPr>
              </a:p>
            </p:txBody>
          </p:sp>
        </p:grpSp>
        <p:sp>
          <p:nvSpPr>
            <p:cNvPr id="386" name="Shape 386"/>
            <p:cNvSpPr txBox="1"/>
            <p:nvPr/>
          </p:nvSpPr>
          <p:spPr>
            <a:xfrm>
              <a:off x="1412570" y="2654586"/>
              <a:ext cx="2038592" cy="1477328"/>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800" b="1" i="0" u="none" strike="noStrike" cap="none" baseline="0">
                  <a:solidFill>
                    <a:schemeClr val="dk1"/>
                  </a:solidFill>
                  <a:latin typeface="Times New Roman"/>
                  <a:ea typeface="Times New Roman"/>
                  <a:cs typeface="Times New Roman"/>
                  <a:sym typeface="Times New Roman"/>
                </a:rPr>
                <a:t>Processes Programs</a:t>
              </a:r>
            </a:p>
            <a:p>
              <a:pPr marL="0" marR="0" lvl="0" indent="0" algn="l" rtl="0">
                <a:spcBef>
                  <a:spcPts val="0"/>
                </a:spcBef>
                <a:spcAft>
                  <a:spcPts val="0"/>
                </a:spcAft>
                <a:buSzPct val="25000"/>
                <a:buNone/>
              </a:pPr>
              <a:r>
                <a:rPr lang="en-US" sz="2800" b="1" i="0" u="none" strike="noStrike" cap="none" baseline="0">
                  <a:solidFill>
                    <a:schemeClr val="dk1"/>
                  </a:solidFill>
                  <a:latin typeface="Times New Roman"/>
                  <a:ea typeface="Times New Roman"/>
                  <a:cs typeface="Times New Roman"/>
                  <a:sym typeface="Times New Roman"/>
                </a:rPr>
                <a:t>Policies</a:t>
              </a:r>
            </a:p>
          </p:txBody>
        </p:sp>
        <p:sp>
          <p:nvSpPr>
            <p:cNvPr id="387" name="Shape 387"/>
            <p:cNvSpPr txBox="1"/>
            <p:nvPr/>
          </p:nvSpPr>
          <p:spPr>
            <a:xfrm>
              <a:off x="4202285" y="2835149"/>
              <a:ext cx="2506586" cy="5581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800" b="1" i="0" u="none" strike="noStrike" cap="none" baseline="0">
                  <a:solidFill>
                    <a:schemeClr val="dk1"/>
                  </a:solidFill>
                  <a:latin typeface="Times New Roman"/>
                  <a:ea typeface="Times New Roman"/>
                  <a:cs typeface="Times New Roman"/>
                  <a:sym typeface="Times New Roman"/>
                </a:rPr>
                <a:t>Demographics</a:t>
              </a:r>
            </a:p>
          </p:txBody>
        </p:sp>
      </p:grpSp>
      <p:sp>
        <p:nvSpPr>
          <p:cNvPr id="388" name="Shape 388"/>
          <p:cNvSpPr txBox="1"/>
          <p:nvPr/>
        </p:nvSpPr>
        <p:spPr>
          <a:xfrm>
            <a:off x="4719637" y="6096000"/>
            <a:ext cx="4424363" cy="276998"/>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Arial"/>
                <a:ea typeface="Arial"/>
                <a:cs typeface="Arial"/>
                <a:sym typeface="Arial"/>
              </a:rPr>
              <a:t>Based upon </a:t>
            </a:r>
            <a:r>
              <a:rPr lang="en-US" sz="1200" b="1" i="0" u="none" strike="noStrike" cap="none" baseline="0">
                <a:solidFill>
                  <a:schemeClr val="dk1"/>
                </a:solidFill>
                <a:latin typeface="Arial"/>
                <a:ea typeface="Arial"/>
                <a:cs typeface="Arial"/>
                <a:sym typeface="Arial"/>
              </a:rPr>
              <a:t>Victoria Bernhardt’s </a:t>
            </a:r>
            <a:r>
              <a:rPr lang="en-US" sz="1200" b="0" i="0" u="none" strike="noStrike" cap="none" baseline="0">
                <a:solidFill>
                  <a:schemeClr val="dk1"/>
                </a:solidFill>
                <a:latin typeface="Arial"/>
                <a:ea typeface="Arial"/>
                <a:cs typeface="Arial"/>
                <a:sym typeface="Arial"/>
              </a:rPr>
              <a:t>Multiple Measures of Data</a:t>
            </a:r>
          </a:p>
        </p:txBody>
      </p:sp>
      <p:sp>
        <p:nvSpPr>
          <p:cNvPr id="389" name="Shape 389"/>
          <p:cNvSpPr txBox="1"/>
          <p:nvPr/>
        </p:nvSpPr>
        <p:spPr>
          <a:xfrm>
            <a:off x="5638800" y="838200"/>
            <a:ext cx="3505200" cy="646331"/>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800" b="1" i="0" u="none" strike="noStrike" cap="none" baseline="0">
                <a:solidFill>
                  <a:schemeClr val="dk1"/>
                </a:solidFill>
                <a:latin typeface="Arial"/>
                <a:ea typeface="Arial"/>
                <a:cs typeface="Arial"/>
                <a:sym typeface="Arial"/>
              </a:rPr>
              <a:t>Excellence and Equity</a:t>
            </a:r>
          </a:p>
          <a:p>
            <a:pPr marL="0" marR="0" lvl="0" indent="0" algn="ctr" rtl="0">
              <a:spcBef>
                <a:spcPts val="0"/>
              </a:spcBef>
              <a:spcAft>
                <a:spcPts val="0"/>
              </a:spcAft>
              <a:buSzPct val="25000"/>
              <a:buNone/>
            </a:pPr>
            <a:r>
              <a:rPr lang="en-US" sz="1800" b="1" i="0" u="none" strike="noStrike" cap="none" baseline="0">
                <a:solidFill>
                  <a:schemeClr val="dk1"/>
                </a:solidFill>
                <a:latin typeface="Arial"/>
                <a:ea typeface="Arial"/>
                <a:cs typeface="Arial"/>
                <a:sym typeface="Arial"/>
              </a:rPr>
              <a:t>for all students</a:t>
            </a:r>
          </a:p>
        </p:txBody>
      </p:sp>
      <p:cxnSp>
        <p:nvCxnSpPr>
          <p:cNvPr id="390" name="Shape 390"/>
          <p:cNvCxnSpPr/>
          <p:nvPr/>
        </p:nvCxnSpPr>
        <p:spPr>
          <a:xfrm flipH="1">
            <a:off x="3962400" y="1161365"/>
            <a:ext cx="2514599" cy="2343834"/>
          </a:xfrm>
          <a:prstGeom prst="straightConnector1">
            <a:avLst/>
          </a:prstGeom>
          <a:noFill/>
          <a:ln w="28575" cap="flat">
            <a:solidFill>
              <a:schemeClr val="dk1"/>
            </a:solidFill>
            <a:prstDash val="solid"/>
            <a:round/>
            <a:headEnd type="none" w="med" len="med"/>
            <a:tailEnd type="stealth" w="lg" len="lg"/>
          </a:ln>
        </p:spPr>
      </p:cxnSp>
    </p:spTree>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Shape 405"/>
          <p:cNvSpPr txBox="1">
            <a:spLocks noGrp="1"/>
          </p:cNvSpPr>
          <p:nvPr>
            <p:ph type="title"/>
          </p:nvPr>
        </p:nvSpPr>
        <p:spPr>
          <a:xfrm>
            <a:off x="687385" y="558452"/>
            <a:ext cx="8224837" cy="830996"/>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baseline="0" dirty="0">
                <a:solidFill>
                  <a:schemeClr val="dk1"/>
                </a:solidFill>
                <a:latin typeface="Arial"/>
                <a:ea typeface="Arial"/>
                <a:cs typeface="Arial"/>
                <a:sym typeface="Arial"/>
              </a:rPr>
              <a:t>Data in Rising Star on IIRC</a:t>
            </a:r>
          </a:p>
        </p:txBody>
      </p:sp>
      <p:sp>
        <p:nvSpPr>
          <p:cNvPr id="406" name="Shape 406"/>
          <p:cNvSpPr txBox="1">
            <a:spLocks noGrp="1"/>
          </p:cNvSpPr>
          <p:nvPr>
            <p:ph type="body" idx="1"/>
          </p:nvPr>
        </p:nvSpPr>
        <p:spPr>
          <a:xfrm>
            <a:off x="827221" y="1755770"/>
            <a:ext cx="4194108" cy="3794124"/>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baseline="0" dirty="0">
                <a:solidFill>
                  <a:schemeClr val="dk1"/>
                </a:solidFill>
                <a:latin typeface="Times New Roman"/>
                <a:ea typeface="Times New Roman"/>
                <a:cs typeface="Times New Roman"/>
                <a:sym typeface="Times New Roman"/>
              </a:rPr>
              <a:t>Contact Information</a:t>
            </a:r>
          </a:p>
          <a:p>
            <a:pPr marL="342900" marR="0" lvl="0" indent="-342900" algn="l" rtl="0">
              <a:spcBef>
                <a:spcPts val="7800"/>
              </a:spcBef>
              <a:spcAft>
                <a:spcPts val="0"/>
              </a:spcAft>
              <a:buClr>
                <a:schemeClr val="dk1"/>
              </a:buClr>
              <a:buSzPct val="100000"/>
              <a:buFont typeface="Arial"/>
              <a:buChar char="•"/>
            </a:pPr>
            <a:r>
              <a:rPr lang="en-US" sz="3200" b="0" i="0" u="none" strike="noStrike" cap="none" baseline="0" dirty="0" smtClean="0">
                <a:solidFill>
                  <a:schemeClr val="dk1"/>
                </a:solidFill>
                <a:latin typeface="Times New Roman"/>
                <a:ea typeface="Times New Roman"/>
                <a:cs typeface="Times New Roman"/>
                <a:sym typeface="Times New Roman"/>
              </a:rPr>
              <a:t>Report </a:t>
            </a:r>
            <a:r>
              <a:rPr lang="en-US" sz="3200" b="0" i="0" u="none" strike="noStrike" cap="none" baseline="0" dirty="0">
                <a:solidFill>
                  <a:schemeClr val="dk1"/>
                </a:solidFill>
                <a:latin typeface="Times New Roman"/>
                <a:ea typeface="Times New Roman"/>
                <a:cs typeface="Times New Roman"/>
                <a:sym typeface="Times New Roman"/>
              </a:rPr>
              <a:t>Card Data</a:t>
            </a:r>
          </a:p>
          <a:p>
            <a:pPr marL="342900" marR="0" lvl="0" indent="-342900" algn="l" rtl="0">
              <a:spcBef>
                <a:spcPts val="7800"/>
              </a:spcBef>
              <a:spcAft>
                <a:spcPts val="0"/>
              </a:spcAft>
              <a:buClr>
                <a:schemeClr val="dk1"/>
              </a:buClr>
              <a:buSzPct val="100000"/>
              <a:buFont typeface="Arial"/>
              <a:buChar char="•"/>
            </a:pPr>
            <a:r>
              <a:rPr lang="en-US" sz="3200" b="0" i="0" u="none" strike="noStrike" cap="none" baseline="0" dirty="0" smtClean="0">
                <a:solidFill>
                  <a:schemeClr val="dk1"/>
                </a:solidFill>
                <a:latin typeface="Times New Roman"/>
                <a:ea typeface="Times New Roman"/>
                <a:cs typeface="Times New Roman"/>
                <a:sym typeface="Times New Roman"/>
              </a:rPr>
              <a:t>Local </a:t>
            </a:r>
            <a:r>
              <a:rPr lang="en-US" sz="3200" b="0" i="0" u="none" strike="noStrike" cap="none" baseline="0" dirty="0">
                <a:solidFill>
                  <a:schemeClr val="dk1"/>
                </a:solidFill>
                <a:latin typeface="Times New Roman"/>
                <a:ea typeface="Times New Roman"/>
                <a:cs typeface="Times New Roman"/>
                <a:sym typeface="Times New Roman"/>
              </a:rPr>
              <a:t>Assessments</a:t>
            </a:r>
          </a:p>
        </p:txBody>
      </p:sp>
      <p:sp>
        <p:nvSpPr>
          <p:cNvPr id="407" name="Shape 407"/>
          <p:cNvSpPr txBox="1">
            <a:spLocks noGrp="1"/>
          </p:cNvSpPr>
          <p:nvPr>
            <p:ph type="sldNum" idx="12"/>
          </p:nvPr>
        </p:nvSpPr>
        <p:spPr>
          <a:xfrm>
            <a:off x="8755129" y="6391866"/>
            <a:ext cx="157093" cy="153887"/>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r>
              <a:rPr lang="en-US"/>
              <a:t> </a:t>
            </a:r>
          </a:p>
        </p:txBody>
      </p:sp>
      <p:pic>
        <p:nvPicPr>
          <p:cNvPr id="408" name="Shape 408"/>
          <p:cNvPicPr preferRelativeResize="0"/>
          <p:nvPr/>
        </p:nvPicPr>
        <p:blipFill rotWithShape="1">
          <a:blip r:embed="rId3">
            <a:alphaModFix/>
          </a:blip>
          <a:srcRect/>
          <a:stretch/>
        </p:blipFill>
        <p:spPr>
          <a:xfrm>
            <a:off x="5021329" y="2544758"/>
            <a:ext cx="3733800" cy="2795586"/>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pic>
        <p:nvPicPr>
          <p:cNvPr id="414" name="Shape 414"/>
          <p:cNvPicPr preferRelativeResize="0"/>
          <p:nvPr/>
        </p:nvPicPr>
        <p:blipFill rotWithShape="1">
          <a:blip r:embed="rId3">
            <a:alphaModFix/>
          </a:blip>
          <a:srcRect/>
          <a:stretch/>
        </p:blipFill>
        <p:spPr>
          <a:xfrm>
            <a:off x="590550" y="1903266"/>
            <a:ext cx="3657600" cy="3081867"/>
          </a:xfrm>
          <a:prstGeom prst="rect">
            <a:avLst/>
          </a:prstGeom>
          <a:noFill/>
          <a:ln>
            <a:noFill/>
          </a:ln>
        </p:spPr>
      </p:pic>
      <p:sp>
        <p:nvSpPr>
          <p:cNvPr id="415" name="Shape 415"/>
          <p:cNvSpPr txBox="1">
            <a:spLocks noGrp="1"/>
          </p:cNvSpPr>
          <p:nvPr>
            <p:ph type="title"/>
          </p:nvPr>
        </p:nvSpPr>
        <p:spPr>
          <a:xfrm>
            <a:off x="590550" y="609600"/>
            <a:ext cx="8229600" cy="74295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baseline="0" dirty="0">
                <a:solidFill>
                  <a:schemeClr val="dk1"/>
                </a:solidFill>
                <a:latin typeface="Arial"/>
                <a:ea typeface="Arial"/>
                <a:cs typeface="Arial"/>
                <a:sym typeface="Arial"/>
              </a:rPr>
              <a:t>Step 1- Data</a:t>
            </a:r>
          </a:p>
        </p:txBody>
      </p:sp>
      <p:pic>
        <p:nvPicPr>
          <p:cNvPr id="416" name="Shape 416"/>
          <p:cNvPicPr preferRelativeResize="0"/>
          <p:nvPr/>
        </p:nvPicPr>
        <p:blipFill rotWithShape="1">
          <a:blip r:embed="rId4">
            <a:alphaModFix/>
          </a:blip>
          <a:srcRect/>
          <a:stretch/>
        </p:blipFill>
        <p:spPr>
          <a:xfrm>
            <a:off x="4647542" y="1939775"/>
            <a:ext cx="4020158" cy="306375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878025" y="1598248"/>
            <a:ext cx="6420845" cy="3505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404040"/>
              </a:buClr>
              <a:buSzPct val="25000"/>
              <a:buFont typeface="Arial"/>
              <a:buNone/>
            </a:pPr>
            <a:r>
              <a:rPr lang="en-US" sz="3600" b="0" i="0" u="none" strike="noStrike" cap="none" baseline="0" dirty="0" smtClean="0">
                <a:solidFill>
                  <a:srgbClr val="404040"/>
                </a:solidFill>
                <a:latin typeface="Times New Roman"/>
                <a:ea typeface="Times New Roman"/>
                <a:cs typeface="Times New Roman"/>
                <a:sym typeface="Times New Roman"/>
              </a:rPr>
              <a:t>Looking at the pre-assessment,</a:t>
            </a:r>
            <a:r>
              <a:rPr lang="en-US" sz="3600" b="0" i="0" u="none" strike="noStrike" cap="none" dirty="0" smtClean="0">
                <a:solidFill>
                  <a:srgbClr val="404040"/>
                </a:solidFill>
                <a:latin typeface="Times New Roman"/>
                <a:ea typeface="Times New Roman"/>
                <a:cs typeface="Times New Roman"/>
                <a:sym typeface="Times New Roman"/>
              </a:rPr>
              <a:t> please indicate your level of agreement with the statements provided.</a:t>
            </a:r>
            <a:endParaRPr lang="en-US" sz="3600" b="0" i="0" u="none" strike="noStrike" cap="none" baseline="0" dirty="0">
              <a:solidFill>
                <a:srgbClr val="404040"/>
              </a:solidFill>
              <a:latin typeface="Times New Roman"/>
              <a:ea typeface="Times New Roman"/>
              <a:cs typeface="Times New Roman"/>
              <a:sym typeface="Times New Roman"/>
            </a:endParaRPr>
          </a:p>
        </p:txBody>
      </p:sp>
      <p:sp>
        <p:nvSpPr>
          <p:cNvPr id="107" name="Shape 107"/>
          <p:cNvSpPr txBox="1">
            <a:spLocks noGrp="1"/>
          </p:cNvSpPr>
          <p:nvPr>
            <p:ph type="title"/>
          </p:nvPr>
        </p:nvSpPr>
        <p:spPr>
          <a:xfrm>
            <a:off x="682622" y="530352"/>
            <a:ext cx="8229600" cy="8001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baseline="0" dirty="0" smtClean="0">
                <a:solidFill>
                  <a:schemeClr val="dk1"/>
                </a:solidFill>
                <a:latin typeface="Arial"/>
                <a:ea typeface="Arial"/>
                <a:cs typeface="Arial"/>
                <a:sym typeface="Arial"/>
              </a:rPr>
              <a:t>Pre-Assessm</a:t>
            </a:r>
            <a:r>
              <a:rPr lang="en-US" sz="4400" dirty="0" smtClean="0">
                <a:solidFill>
                  <a:schemeClr val="dk1"/>
                </a:solidFill>
              </a:rPr>
              <a:t>ent</a:t>
            </a:r>
            <a:endParaRPr lang="en-US" sz="4400" b="0" i="0" u="none" strike="noStrike" cap="none" baseline="0" dirty="0">
              <a:solidFill>
                <a:schemeClr val="dk1"/>
              </a:solidFill>
              <a:latin typeface="Arial"/>
              <a:ea typeface="Arial"/>
              <a:cs typeface="Arial"/>
              <a:sym typeface="Arial"/>
            </a:endParaRPr>
          </a:p>
        </p:txBody>
      </p:sp>
      <p:sp>
        <p:nvSpPr>
          <p:cNvPr id="108" name="Shape 108"/>
          <p:cNvSpPr txBox="1">
            <a:spLocks noGrp="1"/>
          </p:cNvSpPr>
          <p:nvPr>
            <p:ph type="sldNum" idx="12"/>
          </p:nvPr>
        </p:nvSpPr>
        <p:spPr>
          <a:xfrm>
            <a:off x="8755129" y="6391866"/>
            <a:ext cx="157093" cy="153887"/>
          </a:xfrm>
          <a:prstGeom prst="rect">
            <a:avLst/>
          </a:prstGeom>
          <a:noFill/>
          <a:ln>
            <a:noFill/>
          </a:ln>
        </p:spPr>
        <p:txBody>
          <a:bodyPr lIns="0" tIns="0" rIns="0" bIns="0" anchor="ctr" anchorCtr="0">
            <a:noAutofit/>
          </a:bodyPr>
          <a:lstStyle/>
          <a:p>
            <a:pPr marL="0" marR="0" lvl="0" indent="0" algn="r" rtl="0">
              <a:spcBef>
                <a:spcPts val="0"/>
              </a:spcBef>
              <a:spcAft>
                <a:spcPts val="0"/>
              </a:spcAft>
              <a:buSzPct val="25000"/>
              <a:buNone/>
            </a:pPr>
            <a:r>
              <a:rPr lang="en-US"/>
              <a:t> </a:t>
            </a:r>
          </a:p>
        </p:txBody>
      </p:sp>
      <p:pic>
        <p:nvPicPr>
          <p:cNvPr id="109" name="Shape 109"/>
          <p:cNvPicPr preferRelativeResize="0"/>
          <p:nvPr/>
        </p:nvPicPr>
        <p:blipFill rotWithShape="1">
          <a:blip r:embed="rId3">
            <a:alphaModFix/>
          </a:blip>
          <a:srcRect/>
          <a:stretch/>
        </p:blipFill>
        <p:spPr>
          <a:xfrm>
            <a:off x="7081297" y="1598247"/>
            <a:ext cx="1659931" cy="35052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Shape 423"/>
          <p:cNvSpPr txBox="1">
            <a:spLocks noGrp="1"/>
          </p:cNvSpPr>
          <p:nvPr>
            <p:ph type="title"/>
          </p:nvPr>
        </p:nvSpPr>
        <p:spPr>
          <a:xfrm>
            <a:off x="551793" y="609600"/>
            <a:ext cx="8229600" cy="6477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baseline="0" dirty="0">
                <a:solidFill>
                  <a:schemeClr val="dk1"/>
                </a:solidFill>
                <a:latin typeface="Arial"/>
                <a:ea typeface="Arial"/>
                <a:cs typeface="Arial"/>
                <a:sym typeface="Arial"/>
              </a:rPr>
              <a:t>Contact Information</a:t>
            </a:r>
          </a:p>
        </p:txBody>
      </p:sp>
      <p:sp>
        <p:nvSpPr>
          <p:cNvPr id="424" name="Shape 424"/>
          <p:cNvSpPr txBox="1">
            <a:spLocks noGrp="1"/>
          </p:cNvSpPr>
          <p:nvPr>
            <p:ph type="sldNum" idx="12"/>
          </p:nvPr>
        </p:nvSpPr>
        <p:spPr>
          <a:xfrm>
            <a:off x="8755129" y="6391866"/>
            <a:ext cx="157093" cy="153887"/>
          </a:xfrm>
          <a:prstGeom prst="rect">
            <a:avLst/>
          </a:prstGeom>
          <a:noFill/>
          <a:ln>
            <a:noFill/>
          </a:ln>
        </p:spPr>
        <p:txBody>
          <a:bodyPr lIns="0" tIns="0" rIns="0" bIns="0" anchor="ctr" anchorCtr="0">
            <a:noAutofit/>
          </a:bodyPr>
          <a:lstStyle/>
          <a:p>
            <a:pPr marL="0" marR="0" lvl="0" indent="0" algn="r" rtl="0">
              <a:spcBef>
                <a:spcPts val="0"/>
              </a:spcBef>
              <a:spcAft>
                <a:spcPts val="0"/>
              </a:spcAft>
              <a:buSzPct val="25000"/>
              <a:buNone/>
            </a:pPr>
            <a:r>
              <a:rPr lang="en-US"/>
              <a:t> </a:t>
            </a:r>
          </a:p>
        </p:txBody>
      </p:sp>
      <p:sp>
        <p:nvSpPr>
          <p:cNvPr id="425" name="Shape 425"/>
          <p:cNvSpPr/>
          <p:nvPr/>
        </p:nvSpPr>
        <p:spPr>
          <a:xfrm>
            <a:off x="2095500" y="2200275"/>
            <a:ext cx="533399" cy="304799"/>
          </a:xfrm>
          <a:prstGeom prst="rect">
            <a:avLst/>
          </a:prstGeom>
          <a:noFill/>
          <a:ln w="5715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cxnSp>
        <p:nvCxnSpPr>
          <p:cNvPr id="426" name="Shape 426"/>
          <p:cNvCxnSpPr/>
          <p:nvPr/>
        </p:nvCxnSpPr>
        <p:spPr>
          <a:xfrm>
            <a:off x="2438400" y="2601807"/>
            <a:ext cx="190500" cy="275730"/>
          </a:xfrm>
          <a:prstGeom prst="straightConnector1">
            <a:avLst/>
          </a:prstGeom>
          <a:noFill/>
          <a:ln w="28575" cap="flat">
            <a:solidFill>
              <a:srgbClr val="FF0000"/>
            </a:solidFill>
            <a:prstDash val="solid"/>
            <a:round/>
            <a:headEnd type="stealth" w="lg" len="lg"/>
            <a:tailEnd type="stealth" w="lg" len="lg"/>
          </a:ln>
        </p:spPr>
      </p:cxnSp>
      <p:sp>
        <p:nvSpPr>
          <p:cNvPr id="427" name="Shape 427"/>
          <p:cNvSpPr/>
          <p:nvPr/>
        </p:nvSpPr>
        <p:spPr>
          <a:xfrm>
            <a:off x="2664894" y="2943718"/>
            <a:ext cx="1600199" cy="838199"/>
          </a:xfrm>
          <a:prstGeom prst="rect">
            <a:avLst/>
          </a:prstGeom>
          <a:noFill/>
          <a:ln w="5715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cxnSp>
        <p:nvCxnSpPr>
          <p:cNvPr id="428" name="Shape 428"/>
          <p:cNvCxnSpPr/>
          <p:nvPr/>
        </p:nvCxnSpPr>
        <p:spPr>
          <a:xfrm>
            <a:off x="2664894" y="2736143"/>
            <a:ext cx="697429" cy="0"/>
          </a:xfrm>
          <a:prstGeom prst="straightConnector1">
            <a:avLst/>
          </a:prstGeom>
          <a:noFill/>
          <a:ln w="88900" cap="flat">
            <a:solidFill>
              <a:srgbClr val="3A659A"/>
            </a:solidFill>
            <a:prstDash val="solid"/>
            <a:round/>
            <a:headEnd type="none" w="med" len="med"/>
            <a:tailEnd type="none" w="med" len="med"/>
          </a:ln>
        </p:spPr>
      </p:cxnSp>
      <p:pic>
        <p:nvPicPr>
          <p:cNvPr id="429" name="Shape 429"/>
          <p:cNvPicPr preferRelativeResize="0"/>
          <p:nvPr/>
        </p:nvPicPr>
        <p:blipFill rotWithShape="1">
          <a:blip r:embed="rId3">
            <a:alphaModFix/>
          </a:blip>
          <a:srcRect/>
          <a:stretch/>
        </p:blipFill>
        <p:spPr>
          <a:xfrm>
            <a:off x="4267992" y="2165383"/>
            <a:ext cx="1361280" cy="89314"/>
          </a:xfrm>
          <a:prstGeom prst="rect">
            <a:avLst/>
          </a:prstGeom>
          <a:noFill/>
          <a:ln>
            <a:noFill/>
          </a:ln>
        </p:spPr>
      </p:pic>
      <p:pic>
        <p:nvPicPr>
          <p:cNvPr id="430" name="Shape 430"/>
          <p:cNvPicPr preferRelativeResize="0"/>
          <p:nvPr/>
        </p:nvPicPr>
        <p:blipFill rotWithShape="1">
          <a:blip r:embed="rId4">
            <a:alphaModFix/>
          </a:blip>
          <a:srcRect/>
          <a:stretch/>
        </p:blipFill>
        <p:spPr>
          <a:xfrm>
            <a:off x="3281637" y="2563213"/>
            <a:ext cx="1528487" cy="225376"/>
          </a:xfrm>
          <a:prstGeom prst="rect">
            <a:avLst/>
          </a:prstGeom>
          <a:noFill/>
          <a:ln>
            <a:noFill/>
          </a:ln>
        </p:spPr>
      </p:pic>
      <p:pic>
        <p:nvPicPr>
          <p:cNvPr id="431" name="Shape 431"/>
          <p:cNvPicPr preferRelativeResize="0"/>
          <p:nvPr/>
        </p:nvPicPr>
        <p:blipFill rotWithShape="1">
          <a:blip r:embed="rId5">
            <a:alphaModFix/>
          </a:blip>
          <a:srcRect/>
          <a:stretch/>
        </p:blipFill>
        <p:spPr>
          <a:xfrm>
            <a:off x="500312" y="1410988"/>
            <a:ext cx="8218261" cy="4551362"/>
          </a:xfrm>
          <a:prstGeom prst="rect">
            <a:avLst/>
          </a:prstGeom>
          <a:noFill/>
          <a:ln>
            <a:noFill/>
          </a:ln>
        </p:spPr>
      </p:pic>
      <p:cxnSp>
        <p:nvCxnSpPr>
          <p:cNvPr id="432" name="Shape 432"/>
          <p:cNvCxnSpPr/>
          <p:nvPr/>
        </p:nvCxnSpPr>
        <p:spPr>
          <a:xfrm>
            <a:off x="186558" y="3591419"/>
            <a:ext cx="533399" cy="190500"/>
          </a:xfrm>
          <a:prstGeom prst="straightConnector1">
            <a:avLst/>
          </a:prstGeom>
          <a:noFill/>
          <a:ln w="28575" cap="flat">
            <a:solidFill>
              <a:srgbClr val="C00000"/>
            </a:solidFill>
            <a:prstDash val="solid"/>
            <a:round/>
            <a:headEnd type="none" w="med" len="med"/>
            <a:tailEnd type="stealth" w="lg" len="lg"/>
          </a:ln>
        </p:spPr>
      </p:cxnSp>
      <p:cxnSp>
        <p:nvCxnSpPr>
          <p:cNvPr id="433" name="Shape 433"/>
          <p:cNvCxnSpPr/>
          <p:nvPr/>
        </p:nvCxnSpPr>
        <p:spPr>
          <a:xfrm>
            <a:off x="153714" y="5199907"/>
            <a:ext cx="533399" cy="190500"/>
          </a:xfrm>
          <a:prstGeom prst="straightConnector1">
            <a:avLst/>
          </a:prstGeom>
          <a:noFill/>
          <a:ln w="28575" cap="flat">
            <a:solidFill>
              <a:srgbClr val="C00000"/>
            </a:solidFill>
            <a:prstDash val="solid"/>
            <a:round/>
            <a:headEnd type="none" w="med" len="med"/>
            <a:tailEnd type="stealth" w="lg" len="lg"/>
          </a:ln>
        </p:spPr>
      </p:cxnSp>
    </p:spTree>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Shape 439"/>
          <p:cNvSpPr txBox="1">
            <a:spLocks noGrp="1"/>
          </p:cNvSpPr>
          <p:nvPr>
            <p:ph type="title"/>
          </p:nvPr>
        </p:nvSpPr>
        <p:spPr>
          <a:xfrm>
            <a:off x="449262" y="381000"/>
            <a:ext cx="8224837" cy="1106213"/>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baseline="0" dirty="0">
                <a:solidFill>
                  <a:schemeClr val="dk1"/>
                </a:solidFill>
                <a:latin typeface="Arial"/>
                <a:ea typeface="Arial"/>
                <a:cs typeface="Arial"/>
                <a:sym typeface="Arial"/>
              </a:rPr>
              <a:t>District Report Card Data Tabs</a:t>
            </a:r>
          </a:p>
        </p:txBody>
      </p:sp>
      <p:sp>
        <p:nvSpPr>
          <p:cNvPr id="440" name="Shape 440"/>
          <p:cNvSpPr txBox="1">
            <a:spLocks noGrp="1"/>
          </p:cNvSpPr>
          <p:nvPr>
            <p:ph type="sldNum" idx="12"/>
          </p:nvPr>
        </p:nvSpPr>
        <p:spPr>
          <a:xfrm>
            <a:off x="8755129" y="6391866"/>
            <a:ext cx="157093" cy="153887"/>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r>
              <a:rPr lang="en-US"/>
              <a:t> </a:t>
            </a:r>
          </a:p>
        </p:txBody>
      </p:sp>
      <p:pic>
        <p:nvPicPr>
          <p:cNvPr id="441" name="Shape 441"/>
          <p:cNvPicPr preferRelativeResize="0"/>
          <p:nvPr/>
        </p:nvPicPr>
        <p:blipFill rotWithShape="1">
          <a:blip r:embed="rId3">
            <a:alphaModFix/>
          </a:blip>
          <a:srcRect/>
          <a:stretch/>
        </p:blipFill>
        <p:spPr>
          <a:xfrm>
            <a:off x="762000" y="1463040"/>
            <a:ext cx="7604191" cy="49530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Shape 447"/>
          <p:cNvSpPr txBox="1">
            <a:spLocks noGrp="1"/>
          </p:cNvSpPr>
          <p:nvPr>
            <p:ph type="title"/>
          </p:nvPr>
        </p:nvSpPr>
        <p:spPr>
          <a:xfrm>
            <a:off x="459581" y="381000"/>
            <a:ext cx="8224837" cy="104775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baseline="0" dirty="0">
                <a:solidFill>
                  <a:schemeClr val="dk1"/>
                </a:solidFill>
                <a:latin typeface="Arial"/>
                <a:ea typeface="Arial"/>
                <a:cs typeface="Arial"/>
                <a:sym typeface="Arial"/>
              </a:rPr>
              <a:t>Summary and Analysis</a:t>
            </a:r>
          </a:p>
        </p:txBody>
      </p:sp>
      <p:sp>
        <p:nvSpPr>
          <p:cNvPr id="448" name="Shape 448"/>
          <p:cNvSpPr txBox="1">
            <a:spLocks noGrp="1"/>
          </p:cNvSpPr>
          <p:nvPr>
            <p:ph type="sldNum" idx="12"/>
          </p:nvPr>
        </p:nvSpPr>
        <p:spPr>
          <a:xfrm>
            <a:off x="8755129" y="6391866"/>
            <a:ext cx="157093" cy="153887"/>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r>
              <a:rPr lang="en-US"/>
              <a:t> </a:t>
            </a:r>
          </a:p>
        </p:txBody>
      </p:sp>
      <p:pic>
        <p:nvPicPr>
          <p:cNvPr id="449" name="Shape 449"/>
          <p:cNvPicPr preferRelativeResize="0"/>
          <p:nvPr/>
        </p:nvPicPr>
        <p:blipFill rotWithShape="1">
          <a:blip r:embed="rId3">
            <a:alphaModFix/>
          </a:blip>
          <a:srcRect/>
          <a:stretch/>
        </p:blipFill>
        <p:spPr>
          <a:xfrm>
            <a:off x="995362" y="1295400"/>
            <a:ext cx="7153274" cy="51053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Shape 482"/>
          <p:cNvSpPr txBox="1">
            <a:spLocks noGrp="1"/>
          </p:cNvSpPr>
          <p:nvPr>
            <p:ph type="title"/>
          </p:nvPr>
        </p:nvSpPr>
        <p:spPr>
          <a:xfrm>
            <a:off x="525529" y="677258"/>
            <a:ext cx="8229600" cy="656242"/>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baseline="0" dirty="0">
                <a:solidFill>
                  <a:schemeClr val="dk1"/>
                </a:solidFill>
                <a:latin typeface="Arial"/>
                <a:ea typeface="Arial"/>
                <a:cs typeface="Arial"/>
                <a:sym typeface="Arial"/>
              </a:rPr>
              <a:t>Step 2 – Assess Indicators</a:t>
            </a:r>
          </a:p>
        </p:txBody>
      </p:sp>
      <p:sp>
        <p:nvSpPr>
          <p:cNvPr id="483" name="Shape 483"/>
          <p:cNvSpPr txBox="1">
            <a:spLocks noGrp="1"/>
          </p:cNvSpPr>
          <p:nvPr>
            <p:ph type="sldNum" idx="12"/>
          </p:nvPr>
        </p:nvSpPr>
        <p:spPr>
          <a:xfrm>
            <a:off x="8755129" y="6391866"/>
            <a:ext cx="157093" cy="153887"/>
          </a:xfrm>
          <a:prstGeom prst="rect">
            <a:avLst/>
          </a:prstGeom>
          <a:noFill/>
          <a:ln>
            <a:noFill/>
          </a:ln>
        </p:spPr>
        <p:txBody>
          <a:bodyPr lIns="0" tIns="0" rIns="0" bIns="0" anchor="ctr" anchorCtr="0">
            <a:noAutofit/>
          </a:bodyPr>
          <a:lstStyle/>
          <a:p>
            <a:pPr marL="0" marR="0" lvl="0" indent="0" algn="r" rtl="0">
              <a:spcBef>
                <a:spcPts val="0"/>
              </a:spcBef>
              <a:spcAft>
                <a:spcPts val="0"/>
              </a:spcAft>
              <a:buSzPct val="25000"/>
              <a:buNone/>
            </a:pPr>
            <a:r>
              <a:rPr lang="en-US"/>
              <a:t> </a:t>
            </a:r>
          </a:p>
        </p:txBody>
      </p:sp>
      <p:pic>
        <p:nvPicPr>
          <p:cNvPr id="484" name="Shape 484"/>
          <p:cNvPicPr preferRelativeResize="0">
            <a:picLocks noGrp="1"/>
          </p:cNvPicPr>
          <p:nvPr>
            <p:ph type="body" idx="1"/>
          </p:nvPr>
        </p:nvPicPr>
        <p:blipFill rotWithShape="1">
          <a:blip r:embed="rId3">
            <a:alphaModFix/>
          </a:blip>
          <a:srcRect/>
          <a:stretch/>
        </p:blipFill>
        <p:spPr>
          <a:xfrm>
            <a:off x="704849" y="2065338"/>
            <a:ext cx="7724776" cy="4002086"/>
          </a:xfrm>
          <a:prstGeom prst="rect">
            <a:avLst/>
          </a:prstGeom>
          <a:noFill/>
          <a:ln>
            <a:noFill/>
          </a:ln>
        </p:spPr>
      </p:pic>
      <p:sp>
        <p:nvSpPr>
          <p:cNvPr id="485" name="Shape 485"/>
          <p:cNvSpPr/>
          <p:nvPr/>
        </p:nvSpPr>
        <p:spPr>
          <a:xfrm>
            <a:off x="2095500" y="2200275"/>
            <a:ext cx="533399" cy="304799"/>
          </a:xfrm>
          <a:prstGeom prst="rect">
            <a:avLst/>
          </a:prstGeom>
          <a:noFill/>
          <a:ln w="5715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cxnSp>
        <p:nvCxnSpPr>
          <p:cNvPr id="486" name="Shape 486"/>
          <p:cNvCxnSpPr/>
          <p:nvPr/>
        </p:nvCxnSpPr>
        <p:spPr>
          <a:xfrm>
            <a:off x="2438400" y="2601807"/>
            <a:ext cx="190500" cy="275730"/>
          </a:xfrm>
          <a:prstGeom prst="straightConnector1">
            <a:avLst/>
          </a:prstGeom>
          <a:noFill/>
          <a:ln w="28575" cap="flat">
            <a:solidFill>
              <a:srgbClr val="FF0000"/>
            </a:solidFill>
            <a:prstDash val="solid"/>
            <a:round/>
            <a:headEnd type="stealth" w="lg" len="lg"/>
            <a:tailEnd type="stealth" w="lg" len="lg"/>
          </a:ln>
        </p:spPr>
      </p:cxnSp>
      <p:sp>
        <p:nvSpPr>
          <p:cNvPr id="487" name="Shape 487"/>
          <p:cNvSpPr/>
          <p:nvPr/>
        </p:nvSpPr>
        <p:spPr>
          <a:xfrm>
            <a:off x="2664894" y="2943718"/>
            <a:ext cx="1600199" cy="838199"/>
          </a:xfrm>
          <a:prstGeom prst="rect">
            <a:avLst/>
          </a:prstGeom>
          <a:noFill/>
          <a:ln w="5715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488" name="Shape 488"/>
          <p:cNvSpPr txBox="1"/>
          <p:nvPr/>
        </p:nvSpPr>
        <p:spPr>
          <a:xfrm>
            <a:off x="7229475" y="2121841"/>
            <a:ext cx="1162049" cy="461664"/>
          </a:xfrm>
          <a:prstGeom prst="rect">
            <a:avLst/>
          </a:prstGeom>
          <a:noFill/>
          <a:ln w="47625" cap="flat">
            <a:solidFill>
              <a:srgbClr val="FF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cxnSp>
        <p:nvCxnSpPr>
          <p:cNvPr id="489" name="Shape 489"/>
          <p:cNvCxnSpPr/>
          <p:nvPr/>
        </p:nvCxnSpPr>
        <p:spPr>
          <a:xfrm>
            <a:off x="2664894" y="2736143"/>
            <a:ext cx="697429" cy="0"/>
          </a:xfrm>
          <a:prstGeom prst="straightConnector1">
            <a:avLst/>
          </a:prstGeom>
          <a:noFill/>
          <a:ln w="88900" cap="flat">
            <a:solidFill>
              <a:srgbClr val="3A659A"/>
            </a:solidFill>
            <a:prstDash val="solid"/>
            <a:round/>
            <a:headEnd type="none" w="med" len="med"/>
            <a:tailEnd type="none" w="med" len="med"/>
          </a:ln>
        </p:spPr>
      </p:cxnSp>
      <p:grpSp>
        <p:nvGrpSpPr>
          <p:cNvPr id="2" name="Group 1"/>
          <p:cNvGrpSpPr/>
          <p:nvPr/>
        </p:nvGrpSpPr>
        <p:grpSpPr>
          <a:xfrm>
            <a:off x="561974" y="1485900"/>
            <a:ext cx="7905750" cy="4667250"/>
            <a:chOff x="561974" y="1485900"/>
            <a:chExt cx="7905750" cy="4667250"/>
          </a:xfrm>
        </p:grpSpPr>
        <p:pic>
          <p:nvPicPr>
            <p:cNvPr id="490" name="Shape 490"/>
            <p:cNvPicPr preferRelativeResize="0"/>
            <p:nvPr/>
          </p:nvPicPr>
          <p:blipFill rotWithShape="1">
            <a:blip r:embed="rId4">
              <a:alphaModFix/>
            </a:blip>
            <a:srcRect/>
            <a:stretch/>
          </p:blipFill>
          <p:spPr>
            <a:xfrm>
              <a:off x="561974" y="1485900"/>
              <a:ext cx="7905750" cy="4667250"/>
            </a:xfrm>
            <a:prstGeom prst="rect">
              <a:avLst/>
            </a:prstGeom>
            <a:noFill/>
            <a:ln>
              <a:noFill/>
            </a:ln>
          </p:spPr>
        </p:pic>
        <p:pic>
          <p:nvPicPr>
            <p:cNvPr id="491" name="Shape 491"/>
            <p:cNvPicPr preferRelativeResize="0"/>
            <p:nvPr/>
          </p:nvPicPr>
          <p:blipFill rotWithShape="1">
            <a:blip r:embed="rId5">
              <a:alphaModFix/>
            </a:blip>
            <a:srcRect/>
            <a:stretch/>
          </p:blipFill>
          <p:spPr>
            <a:xfrm>
              <a:off x="5870448" y="2239985"/>
              <a:ext cx="1528487" cy="225376"/>
            </a:xfrm>
            <a:prstGeom prst="rect">
              <a:avLst/>
            </a:prstGeom>
            <a:noFill/>
            <a:ln>
              <a:noFill/>
            </a:ln>
          </p:spPr>
        </p:pic>
        <p:pic>
          <p:nvPicPr>
            <p:cNvPr id="492" name="Shape 492"/>
            <p:cNvPicPr preferRelativeResize="0"/>
            <p:nvPr/>
          </p:nvPicPr>
          <p:blipFill rotWithShape="1">
            <a:blip r:embed="rId6">
              <a:alphaModFix/>
            </a:blip>
            <a:srcRect/>
            <a:stretch/>
          </p:blipFill>
          <p:spPr>
            <a:xfrm>
              <a:off x="4191000" y="1819275"/>
              <a:ext cx="1524000" cy="114300"/>
            </a:xfrm>
            <a:prstGeom prst="rect">
              <a:avLst/>
            </a:prstGeom>
            <a:noFill/>
            <a:ln>
              <a:noFill/>
            </a:ln>
          </p:spPr>
        </p:pic>
      </p:grpSp>
    </p:spTree>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Shape 498"/>
          <p:cNvSpPr txBox="1">
            <a:spLocks noGrp="1"/>
          </p:cNvSpPr>
          <p:nvPr>
            <p:ph type="body" idx="1"/>
          </p:nvPr>
        </p:nvSpPr>
        <p:spPr>
          <a:xfrm>
            <a:off x="457200" y="1676400"/>
            <a:ext cx="8456474" cy="3852005"/>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baseline="0" dirty="0">
                <a:solidFill>
                  <a:schemeClr val="dk1"/>
                </a:solidFill>
                <a:latin typeface="Times New Roman"/>
                <a:ea typeface="Times New Roman"/>
                <a:cs typeface="Times New Roman"/>
                <a:sym typeface="Times New Roman"/>
              </a:rPr>
              <a:t>It drives the continuous improvement process.</a:t>
            </a:r>
          </a:p>
          <a:p>
            <a:pPr marL="342900" marR="0" lvl="0" indent="-342900" algn="l" rtl="0">
              <a:spcBef>
                <a:spcPts val="1800"/>
              </a:spcBef>
              <a:spcAft>
                <a:spcPts val="0"/>
              </a:spcAft>
              <a:buClr>
                <a:schemeClr val="dk1"/>
              </a:buClr>
              <a:buSzPct val="100000"/>
              <a:buFont typeface="Arial"/>
              <a:buChar char="•"/>
            </a:pPr>
            <a:r>
              <a:rPr lang="en-US" sz="3200" b="0" i="0" u="none" strike="noStrike" cap="none" baseline="0" dirty="0">
                <a:solidFill>
                  <a:schemeClr val="dk1"/>
                </a:solidFill>
                <a:latin typeface="Times New Roman"/>
                <a:ea typeface="Times New Roman"/>
                <a:cs typeface="Times New Roman"/>
                <a:sym typeface="Times New Roman"/>
              </a:rPr>
              <a:t>Indicators of Effective Practice are supported by research.</a:t>
            </a:r>
          </a:p>
          <a:p>
            <a:pPr marL="342900" marR="0" lvl="0" indent="-342900" algn="l" rtl="0">
              <a:spcBef>
                <a:spcPts val="1800"/>
              </a:spcBef>
              <a:spcAft>
                <a:spcPts val="0"/>
              </a:spcAft>
              <a:buClr>
                <a:schemeClr val="dk1"/>
              </a:buClr>
              <a:buSzPct val="100000"/>
              <a:buFont typeface="Arial"/>
              <a:buChar char="•"/>
            </a:pPr>
            <a:r>
              <a:rPr lang="en-US" sz="3200" b="0" i="0" u="none" strike="noStrike" cap="none" baseline="0" dirty="0">
                <a:solidFill>
                  <a:schemeClr val="dk1"/>
                </a:solidFill>
                <a:latin typeface="Times New Roman"/>
                <a:ea typeface="Times New Roman"/>
                <a:cs typeface="Times New Roman"/>
                <a:sym typeface="Times New Roman"/>
              </a:rPr>
              <a:t>The initial assessment of effective instructional practices can be hurried or even overlooked as districts/teams are tempted to rush into the Create Plan phase of the process.  </a:t>
            </a:r>
          </a:p>
        </p:txBody>
      </p:sp>
      <p:sp>
        <p:nvSpPr>
          <p:cNvPr id="499" name="Shape 499"/>
          <p:cNvSpPr txBox="1">
            <a:spLocks noGrp="1"/>
          </p:cNvSpPr>
          <p:nvPr>
            <p:ph type="title"/>
          </p:nvPr>
        </p:nvSpPr>
        <p:spPr>
          <a:xfrm>
            <a:off x="609600" y="609600"/>
            <a:ext cx="8229600" cy="93345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baseline="0" dirty="0">
                <a:solidFill>
                  <a:schemeClr val="dk1"/>
                </a:solidFill>
                <a:latin typeface="Arial"/>
                <a:ea typeface="Arial"/>
                <a:cs typeface="Arial"/>
                <a:sym typeface="Arial"/>
              </a:rPr>
              <a:t>Why Assess Indicators?</a:t>
            </a:r>
          </a:p>
        </p:txBody>
      </p:sp>
      <p:sp>
        <p:nvSpPr>
          <p:cNvPr id="500" name="Shape 500"/>
          <p:cNvSpPr txBox="1">
            <a:spLocks noGrp="1"/>
          </p:cNvSpPr>
          <p:nvPr>
            <p:ph type="sldNum" idx="12"/>
          </p:nvPr>
        </p:nvSpPr>
        <p:spPr>
          <a:xfrm>
            <a:off x="8755129" y="6391866"/>
            <a:ext cx="157093" cy="153887"/>
          </a:xfrm>
          <a:prstGeom prst="rect">
            <a:avLst/>
          </a:prstGeom>
          <a:noFill/>
          <a:ln>
            <a:noFill/>
          </a:ln>
        </p:spPr>
        <p:txBody>
          <a:bodyPr lIns="0" tIns="0" rIns="0" bIns="0" anchor="ctr" anchorCtr="0">
            <a:noAutofit/>
          </a:bodyPr>
          <a:lstStyle/>
          <a:p>
            <a:pPr marL="0" marR="0" lvl="0" indent="0" algn="r" rtl="0">
              <a:spcBef>
                <a:spcPts val="0"/>
              </a:spcBef>
              <a:spcAft>
                <a:spcPts val="0"/>
              </a:spcAft>
              <a:buSzPct val="25000"/>
              <a:buNone/>
            </a:pPr>
            <a:r>
              <a:rPr lang="en-US"/>
              <a:t> </a:t>
            </a:r>
          </a:p>
        </p:txBody>
      </p:sp>
      <p:pic>
        <p:nvPicPr>
          <p:cNvPr id="501" name="Shape 501"/>
          <p:cNvPicPr preferRelativeResize="0"/>
          <p:nvPr/>
        </p:nvPicPr>
        <p:blipFill rotWithShape="1">
          <a:blip r:embed="rId3">
            <a:alphaModFix/>
          </a:blip>
          <a:srcRect/>
          <a:stretch/>
        </p:blipFill>
        <p:spPr>
          <a:xfrm>
            <a:off x="6789243" y="5046116"/>
            <a:ext cx="1551479" cy="1461537"/>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Shape 507"/>
          <p:cNvSpPr txBox="1">
            <a:spLocks noGrp="1"/>
          </p:cNvSpPr>
          <p:nvPr>
            <p:ph type="title"/>
          </p:nvPr>
        </p:nvSpPr>
        <p:spPr>
          <a:xfrm>
            <a:off x="372868" y="533400"/>
            <a:ext cx="8229600" cy="89535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baseline="0" dirty="0">
                <a:solidFill>
                  <a:schemeClr val="dk1"/>
                </a:solidFill>
                <a:latin typeface="Arial"/>
                <a:ea typeface="Arial"/>
                <a:cs typeface="Arial"/>
                <a:sym typeface="Arial"/>
              </a:rPr>
              <a:t>Where to Begin</a:t>
            </a:r>
          </a:p>
        </p:txBody>
      </p:sp>
      <p:sp>
        <p:nvSpPr>
          <p:cNvPr id="508" name="Shape 508"/>
          <p:cNvSpPr txBox="1">
            <a:spLocks noGrp="1"/>
          </p:cNvSpPr>
          <p:nvPr>
            <p:ph type="sldNum" idx="12"/>
          </p:nvPr>
        </p:nvSpPr>
        <p:spPr>
          <a:xfrm>
            <a:off x="8755129" y="6391866"/>
            <a:ext cx="157093" cy="153887"/>
          </a:xfrm>
          <a:prstGeom prst="rect">
            <a:avLst/>
          </a:prstGeom>
          <a:noFill/>
          <a:ln>
            <a:noFill/>
          </a:ln>
        </p:spPr>
        <p:txBody>
          <a:bodyPr lIns="0" tIns="0" rIns="0" bIns="0" anchor="ctr" anchorCtr="0">
            <a:noAutofit/>
          </a:bodyPr>
          <a:lstStyle/>
          <a:p>
            <a:pPr marL="0" marR="0" lvl="0" indent="0" algn="r" rtl="0">
              <a:spcBef>
                <a:spcPts val="0"/>
              </a:spcBef>
              <a:spcAft>
                <a:spcPts val="0"/>
              </a:spcAft>
              <a:buSzPct val="25000"/>
              <a:buNone/>
            </a:pPr>
            <a:r>
              <a:rPr lang="en-US"/>
              <a:t> </a:t>
            </a:r>
          </a:p>
        </p:txBody>
      </p:sp>
      <p:pic>
        <p:nvPicPr>
          <p:cNvPr id="509" name="Shape 509"/>
          <p:cNvPicPr preferRelativeResize="0"/>
          <p:nvPr/>
        </p:nvPicPr>
        <p:blipFill rotWithShape="1">
          <a:blip r:embed="rId3">
            <a:alphaModFix/>
          </a:blip>
          <a:srcRect/>
          <a:stretch/>
        </p:blipFill>
        <p:spPr>
          <a:xfrm>
            <a:off x="1752600" y="1676400"/>
            <a:ext cx="5470137" cy="3733800"/>
          </a:xfrm>
          <a:prstGeom prst="rect">
            <a:avLst/>
          </a:prstGeom>
          <a:noFill/>
          <a:ln>
            <a:noFill/>
          </a:ln>
        </p:spPr>
      </p:pic>
      <p:sp>
        <p:nvSpPr>
          <p:cNvPr id="510" name="Shape 510"/>
          <p:cNvSpPr txBox="1"/>
          <p:nvPr/>
        </p:nvSpPr>
        <p:spPr>
          <a:xfrm>
            <a:off x="990600" y="5624512"/>
            <a:ext cx="7010400" cy="707886"/>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000" b="0" i="0" u="none" strike="noStrike" cap="none" baseline="0" dirty="0">
                <a:solidFill>
                  <a:schemeClr val="dk1"/>
                </a:solidFill>
                <a:latin typeface="Arial"/>
                <a:ea typeface="Arial"/>
                <a:cs typeface="Arial"/>
                <a:sym typeface="Arial"/>
              </a:rPr>
              <a:t>What are your focus areas?</a:t>
            </a:r>
          </a:p>
        </p:txBody>
      </p:sp>
    </p:spTree>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pic>
        <p:nvPicPr>
          <p:cNvPr id="516" name="Shape 516"/>
          <p:cNvPicPr preferRelativeResize="0"/>
          <p:nvPr/>
        </p:nvPicPr>
        <p:blipFill rotWithShape="1">
          <a:blip r:embed="rId3">
            <a:alphaModFix/>
          </a:blip>
          <a:srcRect/>
          <a:stretch/>
        </p:blipFill>
        <p:spPr>
          <a:xfrm>
            <a:off x="1066800" y="603229"/>
            <a:ext cx="7116115" cy="579757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Shape 523"/>
          <p:cNvSpPr txBox="1">
            <a:spLocks noGrp="1"/>
          </p:cNvSpPr>
          <p:nvPr>
            <p:ph type="title"/>
          </p:nvPr>
        </p:nvSpPr>
        <p:spPr>
          <a:xfrm>
            <a:off x="0" y="499647"/>
            <a:ext cx="9133490" cy="910053"/>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600" b="0" i="0" u="none" strike="noStrike" cap="none" baseline="0" dirty="0">
                <a:solidFill>
                  <a:schemeClr val="dk1"/>
                </a:solidFill>
                <a:latin typeface="Arial"/>
                <a:ea typeface="Arial"/>
                <a:cs typeface="Arial"/>
                <a:sym typeface="Arial"/>
              </a:rPr>
              <a:t>Indicators of Effective Practice are Mapped</a:t>
            </a:r>
          </a:p>
        </p:txBody>
      </p:sp>
      <p:pic>
        <p:nvPicPr>
          <p:cNvPr id="524" name="Shape 524"/>
          <p:cNvPicPr preferRelativeResize="0"/>
          <p:nvPr/>
        </p:nvPicPr>
        <p:blipFill rotWithShape="1">
          <a:blip r:embed="rId3">
            <a:alphaModFix/>
          </a:blip>
          <a:srcRect/>
          <a:stretch/>
        </p:blipFill>
        <p:spPr>
          <a:xfrm>
            <a:off x="10510" y="1463040"/>
            <a:ext cx="9133490" cy="4396203"/>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Shape 531"/>
          <p:cNvSpPr txBox="1">
            <a:spLocks noGrp="1"/>
          </p:cNvSpPr>
          <p:nvPr>
            <p:ph type="title"/>
          </p:nvPr>
        </p:nvSpPr>
        <p:spPr>
          <a:xfrm>
            <a:off x="0" y="747908"/>
            <a:ext cx="9144000" cy="830996"/>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600" b="0" i="0" u="none" strike="noStrike" cap="none" baseline="0" dirty="0">
                <a:solidFill>
                  <a:schemeClr val="dk1"/>
                </a:solidFill>
                <a:latin typeface="Arial"/>
                <a:ea typeface="Arial"/>
                <a:cs typeface="Arial"/>
                <a:sym typeface="Arial"/>
              </a:rPr>
              <a:t>Selecting Indicators of Effective Practice</a:t>
            </a:r>
            <a:br>
              <a:rPr lang="en-US" sz="3600" b="0" i="0" u="none" strike="noStrike" cap="none" baseline="0" dirty="0">
                <a:solidFill>
                  <a:schemeClr val="dk1"/>
                </a:solidFill>
                <a:latin typeface="Arial"/>
                <a:ea typeface="Arial"/>
                <a:cs typeface="Arial"/>
                <a:sym typeface="Arial"/>
              </a:rPr>
            </a:br>
            <a:r>
              <a:rPr lang="en-US" sz="3600" b="0" i="0" u="none" strike="noStrike" cap="none" baseline="0" dirty="0">
                <a:solidFill>
                  <a:schemeClr val="dk1"/>
                </a:solidFill>
                <a:latin typeface="Arial"/>
                <a:ea typeface="Arial"/>
                <a:cs typeface="Arial"/>
                <a:sym typeface="Arial"/>
              </a:rPr>
              <a:t>District-Level Dashboard </a:t>
            </a:r>
          </a:p>
        </p:txBody>
      </p:sp>
      <p:sp>
        <p:nvSpPr>
          <p:cNvPr id="532" name="Shape 532"/>
          <p:cNvSpPr txBox="1">
            <a:spLocks noGrp="1"/>
          </p:cNvSpPr>
          <p:nvPr>
            <p:ph type="sldNum" idx="12"/>
          </p:nvPr>
        </p:nvSpPr>
        <p:spPr>
          <a:xfrm>
            <a:off x="8755129" y="6391866"/>
            <a:ext cx="157093" cy="153887"/>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r>
              <a:rPr lang="en-US"/>
              <a:t> </a:t>
            </a:r>
          </a:p>
        </p:txBody>
      </p:sp>
      <p:pic>
        <p:nvPicPr>
          <p:cNvPr id="533" name="Shape 533"/>
          <p:cNvPicPr preferRelativeResize="0">
            <a:picLocks noGrp="1"/>
          </p:cNvPicPr>
          <p:nvPr>
            <p:ph type="body" idx="1"/>
          </p:nvPr>
        </p:nvPicPr>
        <p:blipFill rotWithShape="1">
          <a:blip r:embed="rId3">
            <a:alphaModFix/>
          </a:blip>
          <a:srcRect/>
          <a:stretch/>
        </p:blipFill>
        <p:spPr>
          <a:xfrm>
            <a:off x="2763425" y="2054226"/>
            <a:ext cx="4072762" cy="3794124"/>
          </a:xfrm>
          <a:prstGeom prst="rect">
            <a:avLst/>
          </a:prstGeom>
          <a:noFill/>
          <a:ln>
            <a:noFill/>
          </a:ln>
        </p:spPr>
      </p:pic>
    </p:spTree>
    <p:extLst>
      <p:ext uri="{BB962C8B-B14F-4D97-AF65-F5344CB8AC3E}">
        <p14:creationId xmlns:p14="http://schemas.microsoft.com/office/powerpoint/2010/main" val="2017114031"/>
      </p:ext>
    </p:extLst>
  </p:cSld>
  <p:clrMapOvr>
    <a:masterClrMapping/>
  </p:clrMapOvr>
  <p:transition spd="slow">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Shape 539"/>
          <p:cNvSpPr txBox="1">
            <a:spLocks noGrp="1"/>
          </p:cNvSpPr>
          <p:nvPr>
            <p:ph type="title"/>
          </p:nvPr>
        </p:nvSpPr>
        <p:spPr>
          <a:xfrm>
            <a:off x="0" y="647700"/>
            <a:ext cx="9220199" cy="51435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800" b="0" i="0" u="none" strike="noStrike" cap="none" baseline="0" dirty="0">
                <a:solidFill>
                  <a:schemeClr val="dk1"/>
                </a:solidFill>
                <a:latin typeface="Arial"/>
                <a:ea typeface="Arial"/>
                <a:cs typeface="Arial"/>
                <a:sym typeface="Arial"/>
              </a:rPr>
              <a:t>Selecting Indicators of Effective </a:t>
            </a:r>
            <a:r>
              <a:rPr lang="en-US" sz="3800" b="0" i="0" u="none" strike="noStrike" cap="none" baseline="0" dirty="0" smtClean="0">
                <a:solidFill>
                  <a:schemeClr val="dk1"/>
                </a:solidFill>
                <a:latin typeface="Arial"/>
                <a:ea typeface="Arial"/>
                <a:cs typeface="Arial"/>
                <a:sym typeface="Arial"/>
              </a:rPr>
              <a:t>Practice</a:t>
            </a:r>
            <a:endParaRPr lang="en-US" sz="3800" b="0" i="0" u="none" strike="noStrike" cap="none" baseline="0" dirty="0">
              <a:solidFill>
                <a:schemeClr val="dk1"/>
              </a:solidFill>
              <a:latin typeface="Arial"/>
              <a:ea typeface="Arial"/>
              <a:cs typeface="Arial"/>
              <a:sym typeface="Arial"/>
            </a:endParaRPr>
          </a:p>
        </p:txBody>
      </p:sp>
      <p:pic>
        <p:nvPicPr>
          <p:cNvPr id="540" name="Shape 540"/>
          <p:cNvPicPr preferRelativeResize="0">
            <a:picLocks noGrp="1"/>
          </p:cNvPicPr>
          <p:nvPr>
            <p:ph type="body" idx="1"/>
          </p:nvPr>
        </p:nvPicPr>
        <p:blipFill rotWithShape="1">
          <a:blip r:embed="rId3">
            <a:alphaModFix/>
          </a:blip>
          <a:srcRect/>
          <a:stretch/>
        </p:blipFill>
        <p:spPr>
          <a:xfrm>
            <a:off x="475488" y="1348258"/>
            <a:ext cx="8279641" cy="4815008"/>
          </a:xfrm>
          <a:prstGeom prst="rect">
            <a:avLst/>
          </a:prstGeom>
          <a:noFill/>
          <a:ln>
            <a:noFill/>
          </a:ln>
        </p:spPr>
      </p:pic>
      <p:sp>
        <p:nvSpPr>
          <p:cNvPr id="541" name="Shape 541"/>
          <p:cNvSpPr txBox="1">
            <a:spLocks noGrp="1"/>
          </p:cNvSpPr>
          <p:nvPr>
            <p:ph type="sldNum" idx="12"/>
          </p:nvPr>
        </p:nvSpPr>
        <p:spPr>
          <a:xfrm>
            <a:off x="8755129" y="6391866"/>
            <a:ext cx="157093" cy="153887"/>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r>
              <a:rPr lang="en-US"/>
              <a:t> </a:t>
            </a:r>
          </a:p>
        </p:txBody>
      </p:sp>
      <p:pic>
        <p:nvPicPr>
          <p:cNvPr id="542" name="Shape 542"/>
          <p:cNvPicPr preferRelativeResize="0"/>
          <p:nvPr/>
        </p:nvPicPr>
        <p:blipFill rotWithShape="1">
          <a:blip r:embed="rId4">
            <a:alphaModFix/>
          </a:blip>
          <a:srcRect/>
          <a:stretch/>
        </p:blipFill>
        <p:spPr>
          <a:xfrm>
            <a:off x="192088" y="3910805"/>
            <a:ext cx="682625" cy="347662"/>
          </a:xfrm>
          <a:prstGeom prst="rect">
            <a:avLst/>
          </a:prstGeom>
          <a:noFill/>
          <a:ln>
            <a:noFill/>
          </a:ln>
        </p:spPr>
      </p:pic>
      <p:pic>
        <p:nvPicPr>
          <p:cNvPr id="543" name="Shape 543"/>
          <p:cNvPicPr preferRelativeResize="0"/>
          <p:nvPr/>
        </p:nvPicPr>
        <p:blipFill rotWithShape="1">
          <a:blip r:embed="rId4">
            <a:alphaModFix/>
          </a:blip>
          <a:srcRect/>
          <a:stretch/>
        </p:blipFill>
        <p:spPr>
          <a:xfrm rot="187958">
            <a:off x="1016935" y="2750353"/>
            <a:ext cx="682625" cy="347663"/>
          </a:xfrm>
          <a:prstGeom prst="rect">
            <a:avLst/>
          </a:prstGeom>
          <a:noFill/>
          <a:ln>
            <a:noFill/>
          </a:ln>
        </p:spPr>
      </p:pic>
      <p:pic>
        <p:nvPicPr>
          <p:cNvPr id="544" name="Shape 544"/>
          <p:cNvPicPr preferRelativeResize="0"/>
          <p:nvPr/>
        </p:nvPicPr>
        <p:blipFill rotWithShape="1">
          <a:blip r:embed="rId5">
            <a:alphaModFix/>
          </a:blip>
          <a:srcRect/>
          <a:stretch/>
        </p:blipFill>
        <p:spPr>
          <a:xfrm>
            <a:off x="4133849" y="1625600"/>
            <a:ext cx="1066799" cy="165100"/>
          </a:xfrm>
          <a:prstGeom prst="rect">
            <a:avLst/>
          </a:prstGeom>
          <a:solidFill>
            <a:srgbClr val="2A678E"/>
          </a:solidFill>
          <a:ln>
            <a:noFill/>
          </a:ln>
        </p:spPr>
      </p:pic>
      <p:pic>
        <p:nvPicPr>
          <p:cNvPr id="8" name="Shape 714"/>
          <p:cNvPicPr preferRelativeResize="0"/>
          <p:nvPr/>
        </p:nvPicPr>
        <p:blipFill rotWithShape="1">
          <a:blip r:embed="rId6">
            <a:alphaModFix/>
          </a:blip>
          <a:srcRect/>
          <a:stretch/>
        </p:blipFill>
        <p:spPr>
          <a:xfrm>
            <a:off x="874713" y="1609344"/>
            <a:ext cx="1676400" cy="243049"/>
          </a:xfrm>
          <a:prstGeom prst="rect">
            <a:avLst/>
          </a:prstGeom>
          <a:solidFill>
            <a:srgbClr val="2A678E"/>
          </a:solidFill>
          <a:ln>
            <a:noFill/>
          </a:ln>
        </p:spPr>
      </p:pic>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320040" y="1486757"/>
            <a:ext cx="8629650" cy="484736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3600" b="0" i="0" u="none" strike="noStrike" cap="none" baseline="0" dirty="0">
                <a:solidFill>
                  <a:schemeClr val="dk1"/>
                </a:solidFill>
                <a:latin typeface="Times New Roman"/>
                <a:ea typeface="Times New Roman"/>
                <a:cs typeface="Times New Roman"/>
                <a:sym typeface="Times New Roman"/>
              </a:rPr>
              <a:t>Discuss with your team or a new acquaintance:</a:t>
            </a:r>
          </a:p>
          <a:p>
            <a:pPr marL="0" marR="0" lvl="0" indent="0" algn="l" rtl="0">
              <a:spcBef>
                <a:spcPts val="2400"/>
              </a:spcBef>
              <a:spcAft>
                <a:spcPts val="0"/>
              </a:spcAft>
              <a:buClr>
                <a:schemeClr val="dk1"/>
              </a:buClr>
              <a:buSzPct val="25000"/>
              <a:buFont typeface="Arial"/>
              <a:buNone/>
            </a:pPr>
            <a:r>
              <a:rPr lang="en-US" sz="3600" b="1" i="1" u="none" strike="noStrike" cap="none" baseline="0" dirty="0" smtClean="0">
                <a:solidFill>
                  <a:schemeClr val="dk1"/>
                </a:solidFill>
                <a:latin typeface="Times New Roman"/>
                <a:ea typeface="Times New Roman"/>
                <a:cs typeface="Times New Roman"/>
                <a:sym typeface="Times New Roman"/>
              </a:rPr>
              <a:t>What </a:t>
            </a:r>
            <a:r>
              <a:rPr lang="en-US" sz="3600" b="1" i="1" u="none" strike="noStrike" cap="none" baseline="0" dirty="0">
                <a:solidFill>
                  <a:schemeClr val="dk1"/>
                </a:solidFill>
                <a:latin typeface="Times New Roman"/>
                <a:ea typeface="Times New Roman"/>
                <a:cs typeface="Times New Roman"/>
                <a:sym typeface="Times New Roman"/>
              </a:rPr>
              <a:t>are differences between “writing a plan” and “continuous improvement planning?”</a:t>
            </a:r>
          </a:p>
          <a:p>
            <a:pPr marL="0" marR="0" lvl="0" indent="0" algn="l" rtl="0">
              <a:spcBef>
                <a:spcPts val="2400"/>
              </a:spcBef>
              <a:spcAft>
                <a:spcPts val="0"/>
              </a:spcAft>
              <a:buClr>
                <a:schemeClr val="dk1"/>
              </a:buClr>
              <a:buSzPct val="25000"/>
              <a:buFont typeface="Arial"/>
              <a:buNone/>
            </a:pPr>
            <a:r>
              <a:rPr lang="en-US" sz="3600" b="0" i="0" u="none" strike="noStrike" cap="none" baseline="0" dirty="0" smtClean="0">
                <a:solidFill>
                  <a:schemeClr val="dk1"/>
                </a:solidFill>
                <a:latin typeface="Times New Roman"/>
                <a:ea typeface="Times New Roman"/>
                <a:cs typeface="Times New Roman"/>
                <a:sym typeface="Times New Roman"/>
              </a:rPr>
              <a:t>Be </a:t>
            </a:r>
            <a:r>
              <a:rPr lang="en-US" sz="3600" b="0" i="0" u="none" strike="noStrike" cap="none" baseline="0" dirty="0">
                <a:solidFill>
                  <a:schemeClr val="dk1"/>
                </a:solidFill>
                <a:latin typeface="Times New Roman"/>
                <a:ea typeface="Times New Roman"/>
                <a:cs typeface="Times New Roman"/>
                <a:sym typeface="Times New Roman"/>
              </a:rPr>
              <a:t>prepared to share one comment.</a:t>
            </a:r>
          </a:p>
          <a:p>
            <a:pPr marL="0" marR="0" lvl="0" indent="0" algn="l" rtl="0">
              <a:spcBef>
                <a:spcPts val="640"/>
              </a:spcBef>
              <a:spcAft>
                <a:spcPts val="0"/>
              </a:spcAft>
              <a:buClr>
                <a:srgbClr val="404040"/>
              </a:buClr>
              <a:buFont typeface="Arial"/>
              <a:buNone/>
            </a:pPr>
            <a:endParaRPr sz="3200" b="0" i="0" u="none" strike="noStrike" cap="none" baseline="0" dirty="0">
              <a:solidFill>
                <a:schemeClr val="dk1"/>
              </a:solidFill>
              <a:latin typeface="Times New Roman"/>
              <a:ea typeface="Times New Roman"/>
              <a:cs typeface="Times New Roman"/>
              <a:sym typeface="Times New Roman"/>
            </a:endParaRPr>
          </a:p>
        </p:txBody>
      </p:sp>
      <p:sp>
        <p:nvSpPr>
          <p:cNvPr id="116" name="Shape 116"/>
          <p:cNvSpPr txBox="1">
            <a:spLocks noGrp="1"/>
          </p:cNvSpPr>
          <p:nvPr>
            <p:ph type="title"/>
          </p:nvPr>
        </p:nvSpPr>
        <p:spPr>
          <a:xfrm>
            <a:off x="720090" y="609600"/>
            <a:ext cx="8229600" cy="70485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baseline="0" dirty="0">
                <a:solidFill>
                  <a:schemeClr val="dk1"/>
                </a:solidFill>
                <a:latin typeface="Arial"/>
                <a:ea typeface="Arial"/>
                <a:cs typeface="Arial"/>
                <a:sym typeface="Arial"/>
              </a:rPr>
              <a:t>Coming Together</a:t>
            </a:r>
          </a:p>
        </p:txBody>
      </p:sp>
      <p:grpSp>
        <p:nvGrpSpPr>
          <p:cNvPr id="2" name="Group 1"/>
          <p:cNvGrpSpPr/>
          <p:nvPr/>
        </p:nvGrpSpPr>
        <p:grpSpPr>
          <a:xfrm>
            <a:off x="6959600" y="4312084"/>
            <a:ext cx="1993900" cy="1990724"/>
            <a:chOff x="6781800" y="4267200"/>
            <a:chExt cx="1993900" cy="1990724"/>
          </a:xfrm>
        </p:grpSpPr>
        <p:pic>
          <p:nvPicPr>
            <p:cNvPr id="117" name="Shape 117"/>
            <p:cNvPicPr preferRelativeResize="0"/>
            <p:nvPr/>
          </p:nvPicPr>
          <p:blipFill rotWithShape="1">
            <a:blip r:embed="rId3">
              <a:alphaModFix/>
            </a:blip>
            <a:srcRect/>
            <a:stretch/>
          </p:blipFill>
          <p:spPr>
            <a:xfrm>
              <a:off x="6781800" y="4267200"/>
              <a:ext cx="1993900" cy="1990724"/>
            </a:xfrm>
            <a:prstGeom prst="rect">
              <a:avLst/>
            </a:prstGeom>
            <a:noFill/>
            <a:ln>
              <a:noFill/>
            </a:ln>
          </p:spPr>
        </p:pic>
        <p:sp>
          <p:nvSpPr>
            <p:cNvPr id="118" name="Shape 118"/>
            <p:cNvSpPr txBox="1"/>
            <p:nvPr/>
          </p:nvSpPr>
          <p:spPr>
            <a:xfrm>
              <a:off x="7397750" y="4800598"/>
              <a:ext cx="762000" cy="646331"/>
            </a:xfrm>
            <a:prstGeom prst="rect">
              <a:avLst/>
            </a:prstGeom>
            <a:solidFill>
              <a:schemeClr val="lt1"/>
            </a:solid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800" b="0" i="0" u="none" strike="noStrike" cap="none" baseline="0" dirty="0">
                  <a:solidFill>
                    <a:schemeClr val="dk1"/>
                  </a:solidFill>
                  <a:latin typeface="Arial"/>
                  <a:ea typeface="Arial"/>
                  <a:cs typeface="Arial"/>
                  <a:sym typeface="Arial"/>
                </a:rPr>
                <a:t>Talk</a:t>
              </a:r>
            </a:p>
            <a:p>
              <a:pPr marL="0" marR="0" lvl="0" indent="0" algn="ctr" rtl="0">
                <a:spcBef>
                  <a:spcPts val="0"/>
                </a:spcBef>
                <a:spcAft>
                  <a:spcPts val="0"/>
                </a:spcAft>
                <a:buSzPct val="25000"/>
                <a:buNone/>
              </a:pPr>
              <a:r>
                <a:rPr lang="en-US" sz="1800" b="0" i="0" u="none" strike="noStrike" cap="none" baseline="0" dirty="0">
                  <a:solidFill>
                    <a:schemeClr val="dk1"/>
                  </a:solidFill>
                  <a:latin typeface="Arial"/>
                  <a:ea typeface="Arial"/>
                  <a:cs typeface="Arial"/>
                  <a:sym typeface="Arial"/>
                </a:rPr>
                <a:t>Time</a:t>
              </a:r>
            </a:p>
          </p:txBody>
        </p:sp>
      </p:grpSp>
    </p:spTree>
  </p:cSld>
  <p:clrMapOvr>
    <a:masterClrMapping/>
  </p:clrMapOvr>
  <p:transition spd="slow">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Shape 550"/>
          <p:cNvSpPr txBox="1">
            <a:spLocks noGrp="1"/>
          </p:cNvSpPr>
          <p:nvPr>
            <p:ph type="title"/>
          </p:nvPr>
        </p:nvSpPr>
        <p:spPr>
          <a:xfrm>
            <a:off x="609600" y="781050"/>
            <a:ext cx="8224837" cy="108344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baseline="0" dirty="0">
                <a:solidFill>
                  <a:schemeClr val="dk1"/>
                </a:solidFill>
                <a:latin typeface="Arial"/>
                <a:ea typeface="Arial"/>
                <a:cs typeface="Arial"/>
                <a:sym typeface="Arial"/>
              </a:rPr>
              <a:t>Steps to Assess an                       Indicator of Effective Practice</a:t>
            </a:r>
          </a:p>
        </p:txBody>
      </p:sp>
      <p:sp>
        <p:nvSpPr>
          <p:cNvPr id="551" name="Shape 551"/>
          <p:cNvSpPr txBox="1">
            <a:spLocks noGrp="1"/>
          </p:cNvSpPr>
          <p:nvPr>
            <p:ph type="body" idx="1"/>
          </p:nvPr>
        </p:nvSpPr>
        <p:spPr>
          <a:xfrm>
            <a:off x="457200" y="2247900"/>
            <a:ext cx="8229600" cy="4038599"/>
          </a:xfrm>
          <a:prstGeom prst="rect">
            <a:avLst/>
          </a:prstGeom>
          <a:noFill/>
          <a:ln>
            <a:noFill/>
          </a:ln>
        </p:spPr>
        <p:txBody>
          <a:bodyPr lIns="91425" tIns="45700" rIns="91425" bIns="45700" anchor="t" anchorCtr="0">
            <a:noAutofit/>
          </a:bodyPr>
          <a:lstStyle/>
          <a:p>
            <a:pPr marL="457200" marR="0" lvl="0" indent="-457200" algn="l" rtl="0">
              <a:spcBef>
                <a:spcPts val="0"/>
              </a:spcBef>
              <a:spcAft>
                <a:spcPts val="0"/>
              </a:spcAft>
              <a:buClr>
                <a:schemeClr val="dk1"/>
              </a:buClr>
              <a:buSzPct val="100000"/>
              <a:buFont typeface="Arial"/>
              <a:buAutoNum type="arabicPeriod"/>
            </a:pPr>
            <a:r>
              <a:rPr lang="en-US" sz="3200" b="0" i="0" u="none" strike="noStrike" cap="none" baseline="0" dirty="0">
                <a:solidFill>
                  <a:schemeClr val="dk1"/>
                </a:solidFill>
                <a:latin typeface="Times New Roman"/>
                <a:ea typeface="Times New Roman"/>
                <a:cs typeface="Times New Roman"/>
                <a:sym typeface="Times New Roman"/>
              </a:rPr>
              <a:t>Develop shared understanding of indicator.</a:t>
            </a:r>
          </a:p>
          <a:p>
            <a:pPr marL="457200" marR="0" lvl="0" indent="-457200" algn="l" rtl="0">
              <a:spcBef>
                <a:spcPts val="1200"/>
              </a:spcBef>
              <a:spcAft>
                <a:spcPts val="0"/>
              </a:spcAft>
              <a:buClr>
                <a:schemeClr val="dk1"/>
              </a:buClr>
              <a:buSzPct val="100000"/>
              <a:buFont typeface="Arial"/>
              <a:buAutoNum type="arabicPeriod"/>
            </a:pPr>
            <a:r>
              <a:rPr lang="en-US" sz="3200" b="0" i="0" u="none" strike="noStrike" cap="none" baseline="0" dirty="0">
                <a:solidFill>
                  <a:schemeClr val="dk1"/>
                </a:solidFill>
                <a:latin typeface="Times New Roman"/>
                <a:ea typeface="Times New Roman"/>
                <a:cs typeface="Times New Roman"/>
                <a:sym typeface="Times New Roman"/>
              </a:rPr>
              <a:t>Determine current level of development.</a:t>
            </a:r>
          </a:p>
          <a:p>
            <a:pPr marL="457200" marR="0" lvl="0" indent="-457200" algn="l" rtl="0">
              <a:spcBef>
                <a:spcPts val="1200"/>
              </a:spcBef>
              <a:spcAft>
                <a:spcPts val="0"/>
              </a:spcAft>
              <a:buClr>
                <a:schemeClr val="dk1"/>
              </a:buClr>
              <a:buSzPct val="100000"/>
              <a:buFont typeface="Arial"/>
              <a:buAutoNum type="arabicPeriod"/>
            </a:pPr>
            <a:r>
              <a:rPr lang="en-US" sz="3200" b="0" i="0" u="none" strike="noStrike" cap="none" baseline="0" dirty="0">
                <a:solidFill>
                  <a:schemeClr val="dk1"/>
                </a:solidFill>
                <a:latin typeface="Times New Roman"/>
                <a:ea typeface="Times New Roman"/>
                <a:cs typeface="Times New Roman"/>
                <a:sym typeface="Times New Roman"/>
              </a:rPr>
              <a:t>Assign opportunity and priority scores.</a:t>
            </a:r>
          </a:p>
          <a:p>
            <a:pPr marL="457200" marR="0" lvl="0" indent="-254000" algn="l" rtl="0">
              <a:spcBef>
                <a:spcPts val="640"/>
              </a:spcBef>
              <a:spcAft>
                <a:spcPts val="0"/>
              </a:spcAft>
              <a:buClr>
                <a:schemeClr val="dk1"/>
              </a:buClr>
              <a:buFont typeface="Arial"/>
              <a:buNone/>
            </a:pPr>
            <a:endParaRPr sz="3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640"/>
              </a:spcBef>
              <a:spcAft>
                <a:spcPts val="0"/>
              </a:spcAft>
              <a:buClr>
                <a:schemeClr val="dk1"/>
              </a:buClr>
              <a:buSzPct val="25000"/>
              <a:buFont typeface="Arial"/>
              <a:buNone/>
            </a:pPr>
            <a:r>
              <a:rPr lang="en-US" sz="3200" b="0" i="0" u="none" strike="noStrike" cap="none" baseline="0" dirty="0">
                <a:solidFill>
                  <a:schemeClr val="dk1"/>
                </a:solidFill>
                <a:latin typeface="Times New Roman"/>
                <a:ea typeface="Times New Roman"/>
                <a:cs typeface="Times New Roman"/>
                <a:sym typeface="Times New Roman"/>
              </a:rPr>
              <a:t>Level of development and priority/opportunity scores should reflect team </a:t>
            </a:r>
            <a:r>
              <a:rPr lang="en-US" sz="3200" b="0" i="0" u="sng" strike="noStrike" cap="none" baseline="0" dirty="0">
                <a:solidFill>
                  <a:schemeClr val="dk1"/>
                </a:solidFill>
                <a:latin typeface="Times New Roman"/>
                <a:ea typeface="Times New Roman"/>
                <a:cs typeface="Times New Roman"/>
                <a:sym typeface="Times New Roman"/>
              </a:rPr>
              <a:t>consensus</a:t>
            </a:r>
            <a:r>
              <a:rPr lang="en-US" sz="3200" b="0" i="0" u="none" strike="noStrike" cap="none" baseline="0" dirty="0">
                <a:solidFill>
                  <a:schemeClr val="dk1"/>
                </a:solidFill>
                <a:latin typeface="Times New Roman"/>
                <a:ea typeface="Times New Roman"/>
                <a:cs typeface="Times New Roman"/>
                <a:sym typeface="Times New Roman"/>
              </a:rPr>
              <a:t>.</a:t>
            </a:r>
          </a:p>
        </p:txBody>
      </p:sp>
      <p:sp>
        <p:nvSpPr>
          <p:cNvPr id="552" name="Shape 552"/>
          <p:cNvSpPr txBox="1">
            <a:spLocks noGrp="1"/>
          </p:cNvSpPr>
          <p:nvPr>
            <p:ph type="sldNum" idx="12"/>
          </p:nvPr>
        </p:nvSpPr>
        <p:spPr>
          <a:xfrm>
            <a:off x="8755129" y="6391866"/>
            <a:ext cx="157093" cy="153887"/>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r>
              <a:rPr lang="en-US"/>
              <a:t> </a:t>
            </a:r>
          </a:p>
        </p:txBody>
      </p:sp>
    </p:spTree>
  </p:cSld>
  <p:clrMapOvr>
    <a:masterClrMapping/>
  </p:clrMapOvr>
  <p:transition spd="slow">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Shape 558"/>
          <p:cNvSpPr txBox="1">
            <a:spLocks noGrp="1"/>
          </p:cNvSpPr>
          <p:nvPr>
            <p:ph type="title"/>
          </p:nvPr>
        </p:nvSpPr>
        <p:spPr>
          <a:xfrm>
            <a:off x="687387" y="558452"/>
            <a:ext cx="8224837" cy="830996"/>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baseline="0" dirty="0">
                <a:solidFill>
                  <a:schemeClr val="dk1"/>
                </a:solidFill>
                <a:latin typeface="Arial"/>
                <a:ea typeface="Arial"/>
                <a:cs typeface="Arial"/>
                <a:sym typeface="Arial"/>
              </a:rPr>
              <a:t>Reaching Consensus</a:t>
            </a:r>
          </a:p>
        </p:txBody>
      </p:sp>
      <p:sp>
        <p:nvSpPr>
          <p:cNvPr id="559" name="Shape 559"/>
          <p:cNvSpPr txBox="1">
            <a:spLocks noGrp="1"/>
          </p:cNvSpPr>
          <p:nvPr>
            <p:ph type="body" idx="1"/>
          </p:nvPr>
        </p:nvSpPr>
        <p:spPr>
          <a:xfrm>
            <a:off x="381000" y="1676400"/>
            <a:ext cx="8381999" cy="40385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baseline="0" dirty="0">
                <a:solidFill>
                  <a:schemeClr val="dk1"/>
                </a:solidFill>
                <a:latin typeface="Times New Roman"/>
                <a:ea typeface="Times New Roman"/>
                <a:cs typeface="Times New Roman"/>
                <a:sym typeface="Times New Roman"/>
              </a:rPr>
              <a:t>Team members individually explain reasoning. </a:t>
            </a:r>
          </a:p>
          <a:p>
            <a:pPr marL="342900" marR="0" lvl="0" indent="-342900" algn="l" rtl="0">
              <a:spcBef>
                <a:spcPts val="1800"/>
              </a:spcBef>
              <a:spcAft>
                <a:spcPts val="0"/>
              </a:spcAft>
              <a:buClr>
                <a:schemeClr val="dk1"/>
              </a:buClr>
              <a:buSzPct val="100000"/>
              <a:buFont typeface="Arial"/>
              <a:buChar char="•"/>
            </a:pPr>
            <a:r>
              <a:rPr lang="en-US" sz="3200" b="0" i="0" u="none" strike="noStrike" cap="none" baseline="0" dirty="0">
                <a:solidFill>
                  <a:schemeClr val="dk1"/>
                </a:solidFill>
                <a:latin typeface="Times New Roman"/>
                <a:ea typeface="Times New Roman"/>
                <a:cs typeface="Times New Roman"/>
                <a:sym typeface="Times New Roman"/>
              </a:rPr>
              <a:t>Facilitator asks those who did not respond with the majority: What would it take to change?</a:t>
            </a:r>
          </a:p>
          <a:p>
            <a:pPr marL="342900" marR="0" lvl="0" indent="-342900" algn="l" rtl="0">
              <a:spcBef>
                <a:spcPts val="1800"/>
              </a:spcBef>
              <a:spcAft>
                <a:spcPts val="0"/>
              </a:spcAft>
              <a:buClr>
                <a:schemeClr val="dk1"/>
              </a:buClr>
              <a:buSzPct val="100000"/>
              <a:buFont typeface="Arial"/>
              <a:buChar char="•"/>
            </a:pPr>
            <a:r>
              <a:rPr lang="en-US" sz="3200" b="0" i="0" u="none" strike="noStrike" cap="none" baseline="0" dirty="0">
                <a:solidFill>
                  <a:schemeClr val="dk1"/>
                </a:solidFill>
                <a:latin typeface="Times New Roman"/>
                <a:ea typeface="Times New Roman"/>
                <a:cs typeface="Times New Roman"/>
                <a:sym typeface="Times New Roman"/>
              </a:rPr>
              <a:t>Facilitator allows brief conversation/discussion. </a:t>
            </a:r>
          </a:p>
          <a:p>
            <a:pPr marL="342900" marR="0" lvl="0" indent="-342900" algn="l" rtl="0">
              <a:spcBef>
                <a:spcPts val="1800"/>
              </a:spcBef>
              <a:spcAft>
                <a:spcPts val="0"/>
              </a:spcAft>
              <a:buClr>
                <a:schemeClr val="dk1"/>
              </a:buClr>
              <a:buSzPct val="100000"/>
              <a:buFont typeface="Arial"/>
              <a:buChar char="•"/>
            </a:pPr>
            <a:r>
              <a:rPr lang="en-US" sz="3200" b="0" i="0" u="none" strike="noStrike" cap="none" baseline="0" dirty="0">
                <a:solidFill>
                  <a:schemeClr val="dk1"/>
                </a:solidFill>
                <a:latin typeface="Times New Roman"/>
                <a:ea typeface="Times New Roman"/>
                <a:cs typeface="Times New Roman"/>
                <a:sym typeface="Times New Roman"/>
              </a:rPr>
              <a:t>Facilitator asks a negative poll such as, “Can anyone not live with or support this rating?" </a:t>
            </a:r>
          </a:p>
          <a:p>
            <a:pPr marL="342900" marR="0" lvl="0" indent="-215900" algn="l" rtl="0">
              <a:spcBef>
                <a:spcPts val="400"/>
              </a:spcBef>
              <a:spcAft>
                <a:spcPts val="0"/>
              </a:spcAft>
              <a:buClr>
                <a:schemeClr val="dk1"/>
              </a:buClr>
              <a:buFont typeface="Arial"/>
              <a:buNone/>
            </a:pPr>
            <a:endParaRPr sz="2000" b="0" i="0" u="none" strike="noStrike" cap="none" baseline="0" dirty="0">
              <a:solidFill>
                <a:srgbClr val="000000"/>
              </a:solidFill>
              <a:latin typeface="Times New Roman"/>
              <a:ea typeface="Times New Roman"/>
              <a:cs typeface="Times New Roman"/>
              <a:sym typeface="Times New Roman"/>
            </a:endParaRPr>
          </a:p>
          <a:p>
            <a:pPr marL="342900" marR="0" lvl="0" indent="-139700" algn="l" rtl="0">
              <a:spcBef>
                <a:spcPts val="640"/>
              </a:spcBef>
              <a:spcAft>
                <a:spcPts val="0"/>
              </a:spcAft>
              <a:buClr>
                <a:schemeClr val="dk1"/>
              </a:buClr>
              <a:buFont typeface="Arial"/>
              <a:buNone/>
            </a:pPr>
            <a:endParaRPr sz="3200" b="0" i="0" u="none" strike="noStrike" cap="none" baseline="0" dirty="0">
              <a:solidFill>
                <a:schemeClr val="dk1"/>
              </a:solidFill>
              <a:latin typeface="Times New Roman"/>
              <a:ea typeface="Times New Roman"/>
              <a:cs typeface="Times New Roman"/>
              <a:sym typeface="Times New Roman"/>
            </a:endParaRPr>
          </a:p>
        </p:txBody>
      </p:sp>
      <p:sp>
        <p:nvSpPr>
          <p:cNvPr id="560" name="Shape 560"/>
          <p:cNvSpPr txBox="1">
            <a:spLocks noGrp="1"/>
          </p:cNvSpPr>
          <p:nvPr>
            <p:ph type="sldNum" idx="12"/>
          </p:nvPr>
        </p:nvSpPr>
        <p:spPr>
          <a:xfrm>
            <a:off x="8755129" y="6391866"/>
            <a:ext cx="157093" cy="153887"/>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r>
              <a:rPr lang="en-US"/>
              <a:t> </a:t>
            </a:r>
          </a:p>
        </p:txBody>
      </p:sp>
    </p:spTree>
    <p:extLst>
      <p:ext uri="{BB962C8B-B14F-4D97-AF65-F5344CB8AC3E}">
        <p14:creationId xmlns:p14="http://schemas.microsoft.com/office/powerpoint/2010/main" val="479411102"/>
      </p:ext>
    </p:extLst>
  </p:cSld>
  <p:clrMapOvr>
    <a:masterClrMapping/>
  </p:clrMapOvr>
  <p:transition spd="slow">
    <p:cu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Shape 567"/>
          <p:cNvSpPr txBox="1">
            <a:spLocks noGrp="1"/>
          </p:cNvSpPr>
          <p:nvPr>
            <p:ph type="title"/>
          </p:nvPr>
        </p:nvSpPr>
        <p:spPr>
          <a:xfrm>
            <a:off x="0" y="628650"/>
            <a:ext cx="9144000" cy="830996"/>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1" i="0" u="none" strike="noStrike" cap="none" baseline="0" dirty="0">
                <a:solidFill>
                  <a:schemeClr val="dk1"/>
                </a:solidFill>
                <a:latin typeface="Arial"/>
                <a:ea typeface="Arial"/>
                <a:cs typeface="Arial"/>
                <a:sym typeface="Arial"/>
              </a:rPr>
              <a:t>Your Turn:  Choose Team Roles</a:t>
            </a:r>
          </a:p>
        </p:txBody>
      </p:sp>
      <p:sp>
        <p:nvSpPr>
          <p:cNvPr id="568" name="Shape 568"/>
          <p:cNvSpPr txBox="1">
            <a:spLocks noGrp="1"/>
          </p:cNvSpPr>
          <p:nvPr>
            <p:ph type="body" idx="1"/>
          </p:nvPr>
        </p:nvSpPr>
        <p:spPr>
          <a:xfrm>
            <a:off x="247650" y="1691640"/>
            <a:ext cx="8664572" cy="462915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000" b="1" i="0" u="none" strike="noStrike" cap="none" baseline="0" dirty="0">
                <a:solidFill>
                  <a:schemeClr val="dk1"/>
                </a:solidFill>
                <a:latin typeface="Times New Roman"/>
                <a:ea typeface="Times New Roman"/>
                <a:cs typeface="Times New Roman"/>
                <a:sym typeface="Times New Roman"/>
              </a:rPr>
              <a:t>Superintendent/Principal or Designee </a:t>
            </a:r>
            <a:r>
              <a:rPr lang="en-US" sz="3000" b="0" i="0" u="none" strike="noStrike" cap="none" baseline="0" dirty="0">
                <a:solidFill>
                  <a:schemeClr val="dk1"/>
                </a:solidFill>
                <a:latin typeface="Times New Roman"/>
                <a:ea typeface="Times New Roman"/>
                <a:cs typeface="Times New Roman"/>
                <a:sym typeface="Times New Roman"/>
              </a:rPr>
              <a:t>- identified leader who </a:t>
            </a:r>
            <a:r>
              <a:rPr lang="en-US" sz="3000" b="0" i="1" u="sng" strike="noStrike" cap="none" baseline="0" dirty="0">
                <a:solidFill>
                  <a:schemeClr val="dk1"/>
                </a:solidFill>
                <a:latin typeface="Times New Roman"/>
                <a:ea typeface="Times New Roman"/>
                <a:cs typeface="Times New Roman"/>
                <a:sym typeface="Times New Roman"/>
              </a:rPr>
              <a:t>facilitates</a:t>
            </a:r>
            <a:r>
              <a:rPr lang="en-US" sz="3000" b="0" i="0" u="none" strike="noStrike" cap="none" baseline="0" dirty="0">
                <a:solidFill>
                  <a:schemeClr val="dk1"/>
                </a:solidFill>
                <a:latin typeface="Times New Roman"/>
                <a:ea typeface="Times New Roman"/>
                <a:cs typeface="Times New Roman"/>
                <a:sym typeface="Times New Roman"/>
              </a:rPr>
              <a:t> the process- maintains focus</a:t>
            </a:r>
          </a:p>
          <a:p>
            <a:pPr marL="342900" marR="0" lvl="0" indent="-342900" algn="l" rtl="0">
              <a:spcBef>
                <a:spcPts val="1800"/>
              </a:spcBef>
              <a:spcAft>
                <a:spcPts val="0"/>
              </a:spcAft>
              <a:buClr>
                <a:schemeClr val="dk1"/>
              </a:buClr>
              <a:buSzPct val="100000"/>
              <a:buFont typeface="Arial"/>
              <a:buChar char="•"/>
            </a:pPr>
            <a:r>
              <a:rPr lang="en-US" sz="3000" b="1" i="0" u="none" strike="noStrike" cap="none" baseline="0" dirty="0">
                <a:solidFill>
                  <a:schemeClr val="dk1"/>
                </a:solidFill>
                <a:latin typeface="Times New Roman"/>
                <a:ea typeface="Times New Roman"/>
                <a:cs typeface="Times New Roman"/>
                <a:sym typeface="Times New Roman"/>
              </a:rPr>
              <a:t>Process Manager </a:t>
            </a:r>
            <a:r>
              <a:rPr lang="en-US" sz="3000" b="0" i="0" u="none" strike="noStrike" cap="none" baseline="0" dirty="0">
                <a:solidFill>
                  <a:schemeClr val="dk1"/>
                </a:solidFill>
                <a:latin typeface="Times New Roman"/>
                <a:ea typeface="Times New Roman"/>
                <a:cs typeface="Times New Roman"/>
                <a:sym typeface="Times New Roman"/>
              </a:rPr>
              <a:t>- interfaces with online tool to enter agendas, minutes, data in a timely manner</a:t>
            </a:r>
          </a:p>
          <a:p>
            <a:pPr marL="342900" marR="0" lvl="0" indent="-342900" algn="l" rtl="0">
              <a:spcBef>
                <a:spcPts val="1800"/>
              </a:spcBef>
              <a:spcAft>
                <a:spcPts val="0"/>
              </a:spcAft>
              <a:buClr>
                <a:schemeClr val="dk1"/>
              </a:buClr>
              <a:buSzPct val="100000"/>
              <a:buFont typeface="Arial"/>
              <a:buChar char="•"/>
            </a:pPr>
            <a:r>
              <a:rPr lang="en-US" sz="3000" b="1" i="0" u="none" strike="noStrike" cap="none" baseline="0" dirty="0" smtClean="0">
                <a:solidFill>
                  <a:schemeClr val="dk1"/>
                </a:solidFill>
                <a:latin typeface="Times New Roman"/>
                <a:ea typeface="Times New Roman"/>
                <a:cs typeface="Times New Roman"/>
                <a:sym typeface="Times New Roman"/>
              </a:rPr>
              <a:t>Team </a:t>
            </a:r>
            <a:r>
              <a:rPr lang="en-US" sz="3000" b="1" i="0" u="none" strike="noStrike" cap="none" baseline="0" dirty="0">
                <a:solidFill>
                  <a:schemeClr val="dk1"/>
                </a:solidFill>
                <a:latin typeface="Times New Roman"/>
                <a:ea typeface="Times New Roman"/>
                <a:cs typeface="Times New Roman"/>
                <a:sym typeface="Times New Roman"/>
              </a:rPr>
              <a:t>Members </a:t>
            </a:r>
            <a:r>
              <a:rPr lang="en-US" sz="3000" b="0" i="0" u="none" strike="noStrike" cap="none" baseline="0" dirty="0">
                <a:solidFill>
                  <a:schemeClr val="dk1"/>
                </a:solidFill>
                <a:latin typeface="Times New Roman"/>
                <a:ea typeface="Times New Roman"/>
                <a:cs typeface="Times New Roman"/>
                <a:sym typeface="Times New Roman"/>
              </a:rPr>
              <a:t>–actively participate in the process, complete tasks, if appropriate, toward improvement </a:t>
            </a:r>
          </a:p>
          <a:p>
            <a:pPr marL="342900" marR="0" lvl="0" indent="-342900" algn="l" rtl="0">
              <a:spcBef>
                <a:spcPts val="1800"/>
              </a:spcBef>
              <a:spcAft>
                <a:spcPts val="0"/>
              </a:spcAft>
              <a:buClr>
                <a:schemeClr val="dk1"/>
              </a:buClr>
              <a:buSzPct val="100000"/>
              <a:buFont typeface="Arial"/>
              <a:buChar char="•"/>
            </a:pPr>
            <a:r>
              <a:rPr lang="en-US" sz="3000" b="1" i="0" u="none" strike="noStrike" cap="none" baseline="0" dirty="0">
                <a:solidFill>
                  <a:schemeClr val="dk1"/>
                </a:solidFill>
                <a:latin typeface="Times New Roman"/>
                <a:ea typeface="Times New Roman"/>
                <a:cs typeface="Times New Roman"/>
                <a:sym typeface="Times New Roman"/>
              </a:rPr>
              <a:t>Open Chair </a:t>
            </a:r>
            <a:r>
              <a:rPr lang="en-US" sz="3000" b="0" i="0" u="none" strike="noStrike" cap="none" baseline="0" dirty="0">
                <a:solidFill>
                  <a:schemeClr val="dk1"/>
                </a:solidFill>
                <a:latin typeface="Times New Roman"/>
                <a:ea typeface="Times New Roman"/>
                <a:cs typeface="Times New Roman"/>
                <a:sym typeface="Times New Roman"/>
              </a:rPr>
              <a:t>– invited to provide expertise to the </a:t>
            </a:r>
            <a:r>
              <a:rPr lang="en-US" sz="3000" b="0" i="0" u="none" strike="noStrike" cap="none" baseline="0" dirty="0" smtClean="0">
                <a:solidFill>
                  <a:schemeClr val="dk1"/>
                </a:solidFill>
                <a:latin typeface="Times New Roman"/>
                <a:ea typeface="Times New Roman"/>
                <a:cs typeface="Times New Roman"/>
                <a:sym typeface="Times New Roman"/>
              </a:rPr>
              <a:t>team</a:t>
            </a:r>
            <a:endParaRPr lang="en-US" sz="3000" dirty="0">
              <a:solidFill>
                <a:schemeClr val="dk1"/>
              </a:solidFill>
              <a:latin typeface="Times New Roman"/>
              <a:ea typeface="Times New Roman"/>
              <a:cs typeface="Times New Roman"/>
              <a:sym typeface="Times New Roman"/>
            </a:endParaRPr>
          </a:p>
          <a:p>
            <a:pPr marL="0" marR="0" lvl="0" indent="0" algn="l" rtl="0">
              <a:spcBef>
                <a:spcPts val="1200"/>
              </a:spcBef>
              <a:spcAft>
                <a:spcPts val="0"/>
              </a:spcAft>
              <a:buClr>
                <a:schemeClr val="dk1"/>
              </a:buClr>
              <a:buSzPct val="100000"/>
              <a:buNone/>
            </a:pPr>
            <a:endParaRPr lang="en-US" sz="2800" b="0" i="0" u="none" strike="noStrike" cap="none" baseline="0" dirty="0">
              <a:solidFill>
                <a:schemeClr val="dk1"/>
              </a:solidFill>
              <a:latin typeface="Times New Roman"/>
              <a:ea typeface="Times New Roman"/>
              <a:cs typeface="Times New Roman"/>
              <a:sym typeface="Times New Roman"/>
            </a:endParaRPr>
          </a:p>
        </p:txBody>
      </p:sp>
      <p:sp>
        <p:nvSpPr>
          <p:cNvPr id="569" name="Shape 569"/>
          <p:cNvSpPr txBox="1">
            <a:spLocks noGrp="1"/>
          </p:cNvSpPr>
          <p:nvPr>
            <p:ph type="sldNum" idx="12"/>
          </p:nvPr>
        </p:nvSpPr>
        <p:spPr>
          <a:xfrm>
            <a:off x="8755129" y="6391866"/>
            <a:ext cx="157093" cy="153887"/>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r>
              <a:rPr lang="en-US"/>
              <a:t> </a:t>
            </a:r>
          </a:p>
        </p:txBody>
      </p:sp>
    </p:spTree>
  </p:cSld>
  <p:clrMapOvr>
    <a:masterClrMapping/>
  </p:clrMapOvr>
  <p:transition spd="slow">
    <p:cu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Shape 575"/>
          <p:cNvSpPr txBox="1">
            <a:spLocks noGrp="1"/>
          </p:cNvSpPr>
          <p:nvPr>
            <p:ph type="title"/>
          </p:nvPr>
        </p:nvSpPr>
        <p:spPr>
          <a:xfrm>
            <a:off x="236392" y="863252"/>
            <a:ext cx="8763000" cy="830996"/>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baseline="0" dirty="0">
                <a:solidFill>
                  <a:schemeClr val="dk1"/>
                </a:solidFill>
                <a:latin typeface="Arial"/>
                <a:ea typeface="Arial"/>
                <a:cs typeface="Arial"/>
                <a:sym typeface="Arial"/>
              </a:rPr>
              <a:t>Choose Continuous Improvement Leadership Team </a:t>
            </a:r>
            <a:r>
              <a:rPr lang="en-US" sz="4400" b="0" i="0" u="none" strike="noStrike" cap="none" baseline="0" dirty="0" smtClean="0">
                <a:solidFill>
                  <a:schemeClr val="dk1"/>
                </a:solidFill>
                <a:latin typeface="Arial"/>
                <a:ea typeface="Arial"/>
                <a:cs typeface="Arial"/>
                <a:sym typeface="Arial"/>
              </a:rPr>
              <a:t>Members</a:t>
            </a:r>
            <a:endParaRPr lang="en-US" sz="4400" b="0" i="0" u="none" strike="noStrike" cap="none" baseline="0" dirty="0">
              <a:solidFill>
                <a:schemeClr val="dk1"/>
              </a:solidFill>
              <a:latin typeface="Arial"/>
              <a:ea typeface="Arial"/>
              <a:cs typeface="Arial"/>
              <a:sym typeface="Arial"/>
            </a:endParaRPr>
          </a:p>
        </p:txBody>
      </p:sp>
      <p:sp>
        <p:nvSpPr>
          <p:cNvPr id="576" name="Shape 576"/>
          <p:cNvSpPr txBox="1">
            <a:spLocks noGrp="1"/>
          </p:cNvSpPr>
          <p:nvPr>
            <p:ph type="body" idx="1"/>
          </p:nvPr>
        </p:nvSpPr>
        <p:spPr>
          <a:xfrm>
            <a:off x="503092" y="2048466"/>
            <a:ext cx="8229600" cy="4343400"/>
          </a:xfrm>
          <a:prstGeom prst="rect">
            <a:avLst/>
          </a:prstGeom>
          <a:noFill/>
          <a:ln>
            <a:noFill/>
          </a:ln>
        </p:spPr>
        <p:txBody>
          <a:bodyPr lIns="91425" tIns="45700" rIns="91425" bIns="45700" anchor="t" anchorCtr="0">
            <a:noAutofit/>
          </a:bodyPr>
          <a:lstStyle/>
          <a:p>
            <a:pPr lvl="1" indent="-342900">
              <a:spcBef>
                <a:spcPts val="0"/>
              </a:spcBef>
              <a:buSzPct val="100000"/>
              <a:buFont typeface="Arial"/>
              <a:buChar char="•"/>
            </a:pPr>
            <a:r>
              <a:rPr lang="en-US" sz="3200" b="0" i="0" u="none" strike="noStrike" cap="none" baseline="0" dirty="0">
                <a:solidFill>
                  <a:schemeClr val="dk1"/>
                </a:solidFill>
                <a:latin typeface="Times New Roman"/>
                <a:ea typeface="Times New Roman"/>
                <a:cs typeface="Times New Roman"/>
                <a:sym typeface="Times New Roman"/>
              </a:rPr>
              <a:t>Administrator</a:t>
            </a:r>
          </a:p>
          <a:p>
            <a:pPr lvl="1" indent="-342900">
              <a:spcBef>
                <a:spcPts val="1200"/>
              </a:spcBef>
              <a:buSzPct val="100000"/>
              <a:buFont typeface="Arial"/>
              <a:buChar char="•"/>
            </a:pPr>
            <a:r>
              <a:rPr lang="en-US" sz="3200" b="0" i="0" u="none" strike="noStrike" cap="none" baseline="0" dirty="0">
                <a:solidFill>
                  <a:schemeClr val="dk1"/>
                </a:solidFill>
                <a:latin typeface="Times New Roman"/>
                <a:ea typeface="Times New Roman"/>
                <a:cs typeface="Times New Roman"/>
                <a:sym typeface="Times New Roman"/>
              </a:rPr>
              <a:t>Teacher</a:t>
            </a:r>
          </a:p>
          <a:p>
            <a:pPr lvl="1" indent="-342900">
              <a:spcBef>
                <a:spcPts val="1200"/>
              </a:spcBef>
              <a:buSzPct val="100000"/>
              <a:buFont typeface="Arial"/>
              <a:buChar char="•"/>
            </a:pPr>
            <a:r>
              <a:rPr lang="en-US" sz="3200" b="0" i="0" u="none" strike="noStrike" cap="none" baseline="0" dirty="0">
                <a:solidFill>
                  <a:schemeClr val="dk1"/>
                </a:solidFill>
                <a:latin typeface="Times New Roman"/>
                <a:ea typeface="Times New Roman"/>
                <a:cs typeface="Times New Roman"/>
                <a:sym typeface="Times New Roman"/>
              </a:rPr>
              <a:t>Parent</a:t>
            </a:r>
          </a:p>
          <a:p>
            <a:pPr lvl="1" indent="-342900">
              <a:spcBef>
                <a:spcPts val="1200"/>
              </a:spcBef>
              <a:buSzPct val="100000"/>
              <a:buFont typeface="Arial"/>
              <a:buChar char="•"/>
            </a:pPr>
            <a:r>
              <a:rPr lang="en-US" sz="3200" b="0" i="0" u="none" strike="noStrike" cap="none" baseline="0" dirty="0">
                <a:solidFill>
                  <a:schemeClr val="dk1"/>
                </a:solidFill>
                <a:latin typeface="Times New Roman"/>
                <a:ea typeface="Times New Roman"/>
                <a:cs typeface="Times New Roman"/>
                <a:sym typeface="Times New Roman"/>
              </a:rPr>
              <a:t>Support Staff</a:t>
            </a:r>
          </a:p>
          <a:p>
            <a:pPr lvl="1" indent="-342900">
              <a:spcBef>
                <a:spcPts val="1200"/>
              </a:spcBef>
              <a:buSzPct val="100000"/>
              <a:buFont typeface="Arial"/>
              <a:buChar char="•"/>
            </a:pPr>
            <a:r>
              <a:rPr lang="en-US" sz="3200" b="0" i="0" u="none" strike="noStrike" cap="none" baseline="0" dirty="0">
                <a:solidFill>
                  <a:schemeClr val="dk1"/>
                </a:solidFill>
                <a:latin typeface="Times New Roman"/>
                <a:ea typeface="Times New Roman"/>
                <a:cs typeface="Times New Roman"/>
                <a:sym typeface="Times New Roman"/>
              </a:rPr>
              <a:t>Board Member</a:t>
            </a:r>
          </a:p>
          <a:p>
            <a:pPr lvl="1" indent="-342900">
              <a:spcBef>
                <a:spcPts val="1200"/>
              </a:spcBef>
              <a:buSzPct val="100000"/>
              <a:buFont typeface="Arial"/>
              <a:buChar char="•"/>
            </a:pPr>
            <a:r>
              <a:rPr lang="en-US" sz="3200" b="0" i="0" u="none" strike="noStrike" cap="none" baseline="0" dirty="0">
                <a:solidFill>
                  <a:schemeClr val="dk1"/>
                </a:solidFill>
                <a:latin typeface="Times New Roman"/>
                <a:ea typeface="Times New Roman"/>
                <a:cs typeface="Times New Roman"/>
                <a:sym typeface="Times New Roman"/>
              </a:rPr>
              <a:t>Community Member</a:t>
            </a:r>
          </a:p>
          <a:p>
            <a:pPr lvl="1" indent="-342900">
              <a:spcBef>
                <a:spcPts val="1200"/>
              </a:spcBef>
              <a:buSzPct val="100000"/>
              <a:buFont typeface="Arial"/>
              <a:buChar char="•"/>
            </a:pPr>
            <a:r>
              <a:rPr lang="en-US" sz="3200" b="0" i="0" u="none" strike="noStrike" cap="none" baseline="0" dirty="0">
                <a:solidFill>
                  <a:schemeClr val="dk1"/>
                </a:solidFill>
                <a:latin typeface="Times New Roman"/>
                <a:ea typeface="Times New Roman"/>
                <a:cs typeface="Times New Roman"/>
                <a:sym typeface="Times New Roman"/>
              </a:rPr>
              <a:t>Other</a:t>
            </a:r>
          </a:p>
        </p:txBody>
      </p:sp>
      <p:sp>
        <p:nvSpPr>
          <p:cNvPr id="577" name="Shape 577"/>
          <p:cNvSpPr txBox="1">
            <a:spLocks noGrp="1"/>
          </p:cNvSpPr>
          <p:nvPr>
            <p:ph type="sldNum" idx="12"/>
          </p:nvPr>
        </p:nvSpPr>
        <p:spPr>
          <a:xfrm>
            <a:off x="8755129" y="6391866"/>
            <a:ext cx="157093" cy="153887"/>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r>
              <a:rPr lang="en-US"/>
              <a:t> </a:t>
            </a:r>
          </a:p>
        </p:txBody>
      </p:sp>
      <p:pic>
        <p:nvPicPr>
          <p:cNvPr id="578" name="Shape 578"/>
          <p:cNvPicPr preferRelativeResize="0"/>
          <p:nvPr/>
        </p:nvPicPr>
        <p:blipFill rotWithShape="1">
          <a:blip r:embed="rId3">
            <a:alphaModFix/>
          </a:blip>
          <a:srcRect/>
          <a:stretch/>
        </p:blipFill>
        <p:spPr>
          <a:xfrm>
            <a:off x="4617892" y="2545976"/>
            <a:ext cx="3870613" cy="3092824"/>
          </a:xfrm>
          <a:prstGeom prst="rect">
            <a:avLst/>
          </a:prstGeom>
          <a:noFill/>
          <a:ln>
            <a:noFill/>
          </a:ln>
        </p:spPr>
      </p:pic>
      <p:sp>
        <p:nvSpPr>
          <p:cNvPr id="579" name="Shape 579"/>
          <p:cNvSpPr txBox="1"/>
          <p:nvPr/>
        </p:nvSpPr>
        <p:spPr>
          <a:xfrm rot="-318405">
            <a:off x="5925008" y="3122687"/>
            <a:ext cx="1676400" cy="1323438"/>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4000" b="0" i="0" u="none" strike="noStrike" cap="none" baseline="0">
                <a:solidFill>
                  <a:schemeClr val="dk1"/>
                </a:solidFill>
                <a:latin typeface="Arial"/>
                <a:ea typeface="Arial"/>
                <a:cs typeface="Arial"/>
                <a:sym typeface="Arial"/>
              </a:rPr>
              <a:t>Role Play</a:t>
            </a:r>
          </a:p>
        </p:txBody>
      </p:sp>
    </p:spTree>
  </p:cSld>
  <p:clrMapOvr>
    <a:masterClrMapping/>
  </p:clrMapOvr>
  <p:transition spd="slow">
    <p:cu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Shape 612"/>
          <p:cNvSpPr txBox="1">
            <a:spLocks noGrp="1"/>
          </p:cNvSpPr>
          <p:nvPr>
            <p:ph type="title"/>
          </p:nvPr>
        </p:nvSpPr>
        <p:spPr>
          <a:xfrm>
            <a:off x="527285" y="545404"/>
            <a:ext cx="8224837" cy="830996"/>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baseline="0" dirty="0">
                <a:solidFill>
                  <a:schemeClr val="dk1"/>
                </a:solidFill>
                <a:latin typeface="Arial"/>
                <a:ea typeface="Arial"/>
                <a:cs typeface="Arial"/>
                <a:sym typeface="Arial"/>
              </a:rPr>
              <a:t>Tool Tip</a:t>
            </a:r>
          </a:p>
        </p:txBody>
      </p:sp>
      <p:sp>
        <p:nvSpPr>
          <p:cNvPr id="613" name="Shape 613"/>
          <p:cNvSpPr txBox="1">
            <a:spLocks noGrp="1"/>
          </p:cNvSpPr>
          <p:nvPr>
            <p:ph type="sldNum" idx="12"/>
          </p:nvPr>
        </p:nvSpPr>
        <p:spPr>
          <a:xfrm>
            <a:off x="8755129" y="6391866"/>
            <a:ext cx="157093" cy="153887"/>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r>
              <a:rPr lang="en-US"/>
              <a:t> </a:t>
            </a:r>
          </a:p>
        </p:txBody>
      </p:sp>
      <p:pic>
        <p:nvPicPr>
          <p:cNvPr id="614" name="Shape 614"/>
          <p:cNvPicPr preferRelativeResize="0">
            <a:picLocks noGrp="1"/>
          </p:cNvPicPr>
          <p:nvPr>
            <p:ph type="body" idx="1"/>
          </p:nvPr>
        </p:nvPicPr>
        <p:blipFill rotWithShape="1">
          <a:blip r:embed="rId3">
            <a:alphaModFix/>
          </a:blip>
          <a:srcRect/>
          <a:stretch/>
        </p:blipFill>
        <p:spPr>
          <a:xfrm>
            <a:off x="5426243" y="3540689"/>
            <a:ext cx="2478504" cy="2211011"/>
          </a:xfrm>
          <a:prstGeom prst="rect">
            <a:avLst/>
          </a:prstGeom>
          <a:noFill/>
          <a:ln>
            <a:noFill/>
          </a:ln>
        </p:spPr>
      </p:pic>
      <p:sp>
        <p:nvSpPr>
          <p:cNvPr id="615" name="Shape 615"/>
          <p:cNvSpPr/>
          <p:nvPr/>
        </p:nvSpPr>
        <p:spPr>
          <a:xfrm>
            <a:off x="1066800" y="1669086"/>
            <a:ext cx="7239000" cy="206210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Times New Roman"/>
              <a:buNone/>
            </a:pPr>
            <a:r>
              <a:rPr lang="en-US" sz="3600" b="0" i="0" u="none" strike="noStrike" cap="none" baseline="0" dirty="0">
                <a:solidFill>
                  <a:schemeClr val="dk1"/>
                </a:solidFill>
                <a:latin typeface="Times New Roman"/>
                <a:ea typeface="Times New Roman"/>
                <a:cs typeface="Times New Roman"/>
                <a:sym typeface="Times New Roman"/>
              </a:rPr>
              <a:t>Send electronic copies of Wise Ways</a:t>
            </a:r>
            <a:r>
              <a:rPr lang="en-US" sz="3600" b="0" i="0" u="none" strike="noStrike" cap="none" baseline="30000" dirty="0">
                <a:solidFill>
                  <a:schemeClr val="dk1"/>
                </a:solidFill>
                <a:latin typeface="Times New Roman"/>
                <a:ea typeface="Times New Roman"/>
                <a:cs typeface="Times New Roman"/>
                <a:sym typeface="Times New Roman"/>
              </a:rPr>
              <a:t>®</a:t>
            </a:r>
            <a:r>
              <a:rPr lang="en-US" sz="3600" b="0" i="0" u="none" strike="noStrike" cap="none" baseline="0" dirty="0">
                <a:solidFill>
                  <a:schemeClr val="dk1"/>
                </a:solidFill>
                <a:latin typeface="Times New Roman"/>
                <a:ea typeface="Times New Roman"/>
                <a:cs typeface="Times New Roman"/>
                <a:sym typeface="Times New Roman"/>
              </a:rPr>
              <a:t> of chosen indicators with the agenda, so that team members may read and digest them before the team meeting.</a:t>
            </a:r>
          </a:p>
        </p:txBody>
      </p:sp>
    </p:spTree>
  </p:cSld>
  <p:clrMapOvr>
    <a:masterClrMapping/>
  </p:clrMapOvr>
  <p:transition spd="slow">
    <p:cu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Shape 585"/>
          <p:cNvSpPr txBox="1">
            <a:spLocks noGrp="1"/>
          </p:cNvSpPr>
          <p:nvPr>
            <p:ph type="title"/>
          </p:nvPr>
        </p:nvSpPr>
        <p:spPr>
          <a:xfrm>
            <a:off x="0" y="571501"/>
            <a:ext cx="9144000" cy="123825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baseline="0" dirty="0">
                <a:solidFill>
                  <a:schemeClr val="dk1"/>
                </a:solidFill>
                <a:latin typeface="Arial"/>
                <a:ea typeface="Arial"/>
                <a:cs typeface="Arial"/>
                <a:sym typeface="Arial"/>
              </a:rPr>
              <a:t>Head Start:                               </a:t>
            </a:r>
            <a:r>
              <a:rPr lang="en-US" sz="3600" b="0" i="0" u="none" strike="noStrike" cap="none" baseline="0" dirty="0">
                <a:solidFill>
                  <a:schemeClr val="dk1"/>
                </a:solidFill>
                <a:latin typeface="Arial"/>
                <a:ea typeface="Arial"/>
                <a:cs typeface="Arial"/>
                <a:sym typeface="Arial"/>
              </a:rPr>
              <a:t>Develop shared understanding of indicator</a:t>
            </a:r>
          </a:p>
        </p:txBody>
      </p:sp>
      <p:sp>
        <p:nvSpPr>
          <p:cNvPr id="586" name="Shape 586"/>
          <p:cNvSpPr txBox="1">
            <a:spLocks noGrp="1"/>
          </p:cNvSpPr>
          <p:nvPr>
            <p:ph type="body" idx="1"/>
          </p:nvPr>
        </p:nvSpPr>
        <p:spPr>
          <a:xfrm>
            <a:off x="369885" y="2315066"/>
            <a:ext cx="8542337" cy="4230687"/>
          </a:xfrm>
          <a:prstGeom prst="rect">
            <a:avLst/>
          </a:prstGeom>
          <a:noFill/>
          <a:ln>
            <a:noFill/>
          </a:ln>
        </p:spPr>
        <p:txBody>
          <a:bodyPr lIns="91425" tIns="45700" rIns="91425" bIns="45700" anchor="t" anchorCtr="0">
            <a:noAutofit/>
          </a:bodyPr>
          <a:lstStyle/>
          <a:p>
            <a:pPr marL="457200" marR="0" lvl="0" indent="-457200" algn="l" rtl="0">
              <a:spcBef>
                <a:spcPts val="0"/>
              </a:spcBef>
              <a:spcAft>
                <a:spcPts val="0"/>
              </a:spcAft>
              <a:buClr>
                <a:schemeClr val="dk1"/>
              </a:buClr>
              <a:buSzPct val="100000"/>
              <a:buFont typeface="Arial"/>
              <a:buAutoNum type="arabicPeriod"/>
            </a:pPr>
            <a:r>
              <a:rPr lang="en-US" sz="3200" b="0" i="0" u="none" strike="noStrike" cap="none" baseline="0" dirty="0">
                <a:solidFill>
                  <a:schemeClr val="dk1"/>
                </a:solidFill>
                <a:latin typeface="Times New Roman"/>
                <a:ea typeface="Times New Roman"/>
                <a:cs typeface="Times New Roman"/>
                <a:sym typeface="Times New Roman"/>
              </a:rPr>
              <a:t>Read corresponding Wise Ways</a:t>
            </a:r>
            <a:r>
              <a:rPr lang="en-US" sz="3200" b="0" i="0" u="none" strike="noStrike" cap="none" baseline="30000" dirty="0">
                <a:solidFill>
                  <a:schemeClr val="dk1"/>
                </a:solidFill>
                <a:latin typeface="Times New Roman"/>
                <a:ea typeface="Times New Roman"/>
                <a:cs typeface="Times New Roman"/>
                <a:sym typeface="Times New Roman"/>
              </a:rPr>
              <a:t>®</a:t>
            </a:r>
            <a:r>
              <a:rPr lang="en-US" sz="3200" b="0" i="0" u="none" strike="noStrike" cap="none" baseline="0" dirty="0">
                <a:solidFill>
                  <a:schemeClr val="dk1"/>
                </a:solidFill>
                <a:latin typeface="Times New Roman"/>
                <a:ea typeface="Times New Roman"/>
                <a:cs typeface="Times New Roman"/>
                <a:sym typeface="Times New Roman"/>
              </a:rPr>
              <a:t> research brief.</a:t>
            </a:r>
          </a:p>
          <a:p>
            <a:pPr marL="457200" marR="0" lvl="0" indent="-457200" algn="l" rtl="0">
              <a:spcBef>
                <a:spcPts val="1800"/>
              </a:spcBef>
              <a:spcAft>
                <a:spcPts val="0"/>
              </a:spcAft>
              <a:buClr>
                <a:schemeClr val="dk1"/>
              </a:buClr>
              <a:buSzPct val="100000"/>
              <a:buFont typeface="Arial"/>
              <a:buAutoNum type="arabicPeriod"/>
            </a:pPr>
            <a:r>
              <a:rPr lang="en-US" sz="3200" b="0" i="0" u="none" strike="noStrike" cap="none" baseline="0" dirty="0">
                <a:solidFill>
                  <a:schemeClr val="dk1"/>
                </a:solidFill>
                <a:latin typeface="Times New Roman"/>
                <a:ea typeface="Times New Roman"/>
                <a:cs typeface="Times New Roman"/>
                <a:sym typeface="Times New Roman"/>
              </a:rPr>
              <a:t>Highlight/annotate key ideas in Wise Ways</a:t>
            </a:r>
            <a:r>
              <a:rPr lang="en-US" sz="3200" b="0" i="0" u="none" strike="noStrike" cap="none" baseline="30000" dirty="0">
                <a:solidFill>
                  <a:schemeClr val="dk1"/>
                </a:solidFill>
                <a:latin typeface="Times New Roman"/>
                <a:ea typeface="Times New Roman"/>
                <a:cs typeface="Times New Roman"/>
                <a:sym typeface="Times New Roman"/>
              </a:rPr>
              <a:t>®</a:t>
            </a:r>
            <a:r>
              <a:rPr lang="en-US" sz="3200" b="0" i="0" u="none" strike="noStrike" cap="none" baseline="0" dirty="0">
                <a:solidFill>
                  <a:schemeClr val="dk1"/>
                </a:solidFill>
                <a:latin typeface="Times New Roman"/>
                <a:ea typeface="Times New Roman"/>
                <a:cs typeface="Times New Roman"/>
                <a:sym typeface="Times New Roman"/>
              </a:rPr>
              <a:t>.</a:t>
            </a:r>
          </a:p>
          <a:p>
            <a:pPr marL="457200" marR="0" lvl="0" indent="-457200" algn="l" rtl="0">
              <a:spcBef>
                <a:spcPts val="1800"/>
              </a:spcBef>
              <a:spcAft>
                <a:spcPts val="0"/>
              </a:spcAft>
              <a:buClr>
                <a:schemeClr val="dk1"/>
              </a:buClr>
              <a:buSzPct val="100000"/>
              <a:buFont typeface="Arial"/>
              <a:buAutoNum type="arabicPeriod"/>
            </a:pPr>
            <a:r>
              <a:rPr lang="en-US" sz="3200" b="0" i="0" u="none" strike="noStrike" cap="none" baseline="0" dirty="0">
                <a:solidFill>
                  <a:schemeClr val="dk1"/>
                </a:solidFill>
                <a:latin typeface="Times New Roman"/>
                <a:ea typeface="Times New Roman"/>
                <a:cs typeface="Times New Roman"/>
                <a:sym typeface="Times New Roman"/>
              </a:rPr>
              <a:t>Discuss as a team to form shared    understanding of full implementation.</a:t>
            </a:r>
          </a:p>
          <a:p>
            <a:pPr marL="0" marR="0" lvl="0" indent="0" algn="l" rtl="0">
              <a:spcBef>
                <a:spcPts val="1800"/>
              </a:spcBef>
              <a:spcAft>
                <a:spcPts val="0"/>
              </a:spcAft>
              <a:buClr>
                <a:schemeClr val="dk1"/>
              </a:buClr>
              <a:buSzPct val="25000"/>
              <a:buFont typeface="Arial"/>
              <a:buNone/>
            </a:pPr>
            <a:r>
              <a:rPr lang="en-US" sz="3200" b="0" i="0" u="none" strike="noStrike" cap="none" baseline="0" dirty="0">
                <a:solidFill>
                  <a:schemeClr val="dk1"/>
                </a:solidFill>
                <a:latin typeface="Times New Roman"/>
                <a:ea typeface="Times New Roman"/>
                <a:cs typeface="Times New Roman"/>
                <a:sym typeface="Times New Roman"/>
              </a:rPr>
              <a:t>      </a:t>
            </a:r>
          </a:p>
          <a:p>
            <a:pPr marL="0" marR="0" lvl="0" indent="0" algn="l" rtl="0">
              <a:spcBef>
                <a:spcPts val="1800"/>
              </a:spcBef>
              <a:spcAft>
                <a:spcPts val="0"/>
              </a:spcAft>
              <a:buClr>
                <a:schemeClr val="dk1"/>
              </a:buClr>
              <a:buFont typeface="Arial"/>
              <a:buNone/>
            </a:pPr>
            <a:endParaRPr sz="3200" b="0" i="0" u="none" strike="noStrike" cap="none" baseline="0" dirty="0">
              <a:solidFill>
                <a:schemeClr val="dk1"/>
              </a:solidFill>
              <a:latin typeface="Times New Roman"/>
              <a:ea typeface="Times New Roman"/>
              <a:cs typeface="Times New Roman"/>
              <a:sym typeface="Times New Roman"/>
            </a:endParaRPr>
          </a:p>
          <a:p>
            <a:pPr marL="457200" marR="0" lvl="0" indent="-254000" algn="l" rtl="0">
              <a:spcBef>
                <a:spcPts val="1800"/>
              </a:spcBef>
              <a:spcAft>
                <a:spcPts val="0"/>
              </a:spcAft>
              <a:buClr>
                <a:schemeClr val="dk1"/>
              </a:buClr>
              <a:buFont typeface="Arial"/>
              <a:buNone/>
            </a:pPr>
            <a:endParaRPr sz="3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640"/>
              </a:spcBef>
              <a:spcAft>
                <a:spcPts val="0"/>
              </a:spcAft>
              <a:buClr>
                <a:schemeClr val="dk1"/>
              </a:buClr>
              <a:buSzPct val="100000"/>
              <a:buNone/>
            </a:pPr>
            <a:r>
              <a:rPr lang="en-US" sz="3200" b="0" i="0" u="none" strike="noStrike" cap="none" baseline="0" dirty="0" smtClean="0">
                <a:solidFill>
                  <a:schemeClr val="dk1"/>
                </a:solidFill>
                <a:latin typeface="Times New Roman"/>
                <a:ea typeface="Times New Roman"/>
                <a:cs typeface="Times New Roman"/>
                <a:sym typeface="Times New Roman"/>
              </a:rPr>
              <a:t> </a:t>
            </a:r>
            <a:endParaRPr lang="en-US" sz="3200" b="0" i="0" u="none" strike="noStrike" cap="none" baseline="0" dirty="0">
              <a:solidFill>
                <a:schemeClr val="dk1"/>
              </a:solidFill>
              <a:latin typeface="Times New Roman"/>
              <a:ea typeface="Times New Roman"/>
              <a:cs typeface="Times New Roman"/>
              <a:sym typeface="Times New Roman"/>
            </a:endParaRPr>
          </a:p>
        </p:txBody>
      </p:sp>
      <p:sp>
        <p:nvSpPr>
          <p:cNvPr id="587" name="Shape 587"/>
          <p:cNvSpPr txBox="1">
            <a:spLocks noGrp="1"/>
          </p:cNvSpPr>
          <p:nvPr>
            <p:ph type="sldNum" idx="12"/>
          </p:nvPr>
        </p:nvSpPr>
        <p:spPr>
          <a:xfrm>
            <a:off x="8755129" y="6391866"/>
            <a:ext cx="157093" cy="153887"/>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r>
              <a:rPr lang="en-US"/>
              <a:t> </a:t>
            </a:r>
          </a:p>
        </p:txBody>
      </p:sp>
      <p:pic>
        <p:nvPicPr>
          <p:cNvPr id="588" name="Shape 588"/>
          <p:cNvPicPr preferRelativeResize="0"/>
          <p:nvPr/>
        </p:nvPicPr>
        <p:blipFill rotWithShape="1">
          <a:blip r:embed="rId3">
            <a:alphaModFix/>
          </a:blip>
          <a:srcRect/>
          <a:stretch/>
        </p:blipFill>
        <p:spPr>
          <a:xfrm>
            <a:off x="7425282" y="4876800"/>
            <a:ext cx="1212850" cy="121285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Shape 594"/>
          <p:cNvSpPr txBox="1">
            <a:spLocks noGrp="1"/>
          </p:cNvSpPr>
          <p:nvPr>
            <p:ph type="title"/>
          </p:nvPr>
        </p:nvSpPr>
        <p:spPr>
          <a:xfrm>
            <a:off x="530292" y="590551"/>
            <a:ext cx="8224837" cy="120015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baseline="0" dirty="0">
                <a:solidFill>
                  <a:schemeClr val="dk1"/>
                </a:solidFill>
                <a:latin typeface="Arial"/>
                <a:ea typeface="Arial"/>
                <a:cs typeface="Arial"/>
                <a:sym typeface="Arial"/>
              </a:rPr>
              <a:t>Head </a:t>
            </a:r>
            <a:r>
              <a:rPr lang="en-US" sz="4400" b="0" i="0" u="none" strike="noStrike" cap="none" baseline="0" dirty="0" smtClean="0">
                <a:solidFill>
                  <a:schemeClr val="dk1"/>
                </a:solidFill>
                <a:latin typeface="Arial"/>
                <a:ea typeface="Arial"/>
                <a:cs typeface="Arial"/>
                <a:sym typeface="Arial"/>
              </a:rPr>
              <a:t>Start:</a:t>
            </a:r>
            <a:r>
              <a:rPr lang="en-US" sz="4400" dirty="0" smtClean="0">
                <a:solidFill>
                  <a:schemeClr val="dk1"/>
                </a:solidFill>
              </a:rPr>
              <a:t/>
            </a:r>
            <a:br>
              <a:rPr lang="en-US" sz="4400" dirty="0" smtClean="0">
                <a:solidFill>
                  <a:schemeClr val="dk1"/>
                </a:solidFill>
              </a:rPr>
            </a:br>
            <a:r>
              <a:rPr lang="en-US" sz="3600" b="0" i="0" u="none" strike="noStrike" cap="none" baseline="0" dirty="0" smtClean="0">
                <a:solidFill>
                  <a:schemeClr val="dk1"/>
                </a:solidFill>
                <a:latin typeface="Arial"/>
                <a:ea typeface="Arial"/>
                <a:cs typeface="Arial"/>
                <a:sym typeface="Arial"/>
              </a:rPr>
              <a:t>Determine </a:t>
            </a:r>
            <a:r>
              <a:rPr lang="en-US" sz="3600" b="0" i="0" u="none" strike="noStrike" cap="none" baseline="0" dirty="0">
                <a:solidFill>
                  <a:schemeClr val="dk1"/>
                </a:solidFill>
                <a:latin typeface="Arial"/>
                <a:ea typeface="Arial"/>
                <a:cs typeface="Arial"/>
                <a:sym typeface="Arial"/>
              </a:rPr>
              <a:t>current level of development</a:t>
            </a:r>
          </a:p>
        </p:txBody>
      </p:sp>
      <p:sp>
        <p:nvSpPr>
          <p:cNvPr id="595" name="Shape 595"/>
          <p:cNvSpPr txBox="1">
            <a:spLocks noGrp="1"/>
          </p:cNvSpPr>
          <p:nvPr>
            <p:ph type="body" idx="1"/>
          </p:nvPr>
        </p:nvSpPr>
        <p:spPr>
          <a:xfrm>
            <a:off x="457200" y="2362200"/>
            <a:ext cx="8542337" cy="4230687"/>
          </a:xfrm>
          <a:prstGeom prst="rect">
            <a:avLst/>
          </a:prstGeom>
          <a:noFill/>
          <a:ln>
            <a:noFill/>
          </a:ln>
        </p:spPr>
        <p:txBody>
          <a:bodyPr lIns="91425" tIns="45700" rIns="91425" bIns="45700" anchor="t" anchorCtr="0">
            <a:noAutofit/>
          </a:bodyPr>
          <a:lstStyle/>
          <a:p>
            <a:pPr marL="457200" marR="0" lvl="0" indent="-457200" algn="l" rtl="0">
              <a:spcBef>
                <a:spcPts val="0"/>
              </a:spcBef>
              <a:spcAft>
                <a:spcPts val="0"/>
              </a:spcAft>
              <a:buClr>
                <a:schemeClr val="dk1"/>
              </a:buClr>
              <a:buSzPct val="100000"/>
              <a:buFont typeface="Arial"/>
              <a:buAutoNum type="arabicPeriod"/>
            </a:pPr>
            <a:r>
              <a:rPr lang="en-US" sz="3200" b="0" i="0" u="none" strike="noStrike" cap="none" baseline="0" dirty="0">
                <a:solidFill>
                  <a:schemeClr val="dk1"/>
                </a:solidFill>
                <a:latin typeface="Times New Roman"/>
                <a:ea typeface="Times New Roman"/>
                <a:cs typeface="Times New Roman"/>
                <a:sym typeface="Times New Roman"/>
              </a:rPr>
              <a:t>According to shared understanding of the Wise Ways</a:t>
            </a:r>
            <a:r>
              <a:rPr lang="en-US" sz="3200" b="0" i="0" u="none" strike="noStrike" cap="none" baseline="30000" dirty="0">
                <a:solidFill>
                  <a:schemeClr val="dk1"/>
                </a:solidFill>
                <a:latin typeface="Times New Roman"/>
                <a:ea typeface="Times New Roman"/>
                <a:cs typeface="Times New Roman"/>
                <a:sym typeface="Times New Roman"/>
              </a:rPr>
              <a:t>®</a:t>
            </a:r>
            <a:r>
              <a:rPr lang="en-US" sz="3200" b="0" i="0" u="none" strike="noStrike" cap="none" baseline="0" dirty="0">
                <a:solidFill>
                  <a:schemeClr val="dk1"/>
                </a:solidFill>
                <a:latin typeface="Times New Roman"/>
                <a:ea typeface="Times New Roman"/>
                <a:cs typeface="Times New Roman"/>
                <a:sym typeface="Times New Roman"/>
              </a:rPr>
              <a:t>, determine your level of development –        full, partial, or no development.</a:t>
            </a:r>
          </a:p>
          <a:p>
            <a:pPr marL="457200" marR="0" lvl="0" indent="-457200" algn="l" rtl="0">
              <a:spcBef>
                <a:spcPts val="1800"/>
              </a:spcBef>
              <a:spcAft>
                <a:spcPts val="0"/>
              </a:spcAft>
              <a:buClr>
                <a:schemeClr val="dk1"/>
              </a:buClr>
              <a:buSzPct val="100000"/>
              <a:buFont typeface="Arial"/>
              <a:buAutoNum type="arabicPeriod"/>
            </a:pPr>
            <a:r>
              <a:rPr lang="en-US" sz="3200" b="0" i="0" u="none" strike="noStrike" cap="none" baseline="0" dirty="0">
                <a:solidFill>
                  <a:schemeClr val="dk1"/>
                </a:solidFill>
                <a:latin typeface="Times New Roman"/>
                <a:ea typeface="Times New Roman"/>
                <a:cs typeface="Times New Roman"/>
                <a:sym typeface="Times New Roman"/>
              </a:rPr>
              <a:t>Provide detailed evidence substantiating your team’s choice.</a:t>
            </a:r>
          </a:p>
        </p:txBody>
      </p:sp>
      <p:sp>
        <p:nvSpPr>
          <p:cNvPr id="596" name="Shape 596"/>
          <p:cNvSpPr txBox="1">
            <a:spLocks noGrp="1"/>
          </p:cNvSpPr>
          <p:nvPr>
            <p:ph type="sldNum" idx="12"/>
          </p:nvPr>
        </p:nvSpPr>
        <p:spPr>
          <a:xfrm>
            <a:off x="8755129" y="6391866"/>
            <a:ext cx="157093" cy="153887"/>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r>
              <a:rPr lang="en-US"/>
              <a:t> </a:t>
            </a:r>
          </a:p>
        </p:txBody>
      </p:sp>
      <p:pic>
        <p:nvPicPr>
          <p:cNvPr id="597" name="Shape 597"/>
          <p:cNvPicPr preferRelativeResize="0"/>
          <p:nvPr/>
        </p:nvPicPr>
        <p:blipFill rotWithShape="1">
          <a:blip r:embed="rId3">
            <a:alphaModFix/>
          </a:blip>
          <a:srcRect/>
          <a:stretch/>
        </p:blipFill>
        <p:spPr>
          <a:xfrm>
            <a:off x="7425282" y="4876800"/>
            <a:ext cx="1212850" cy="121285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Shape 603"/>
          <p:cNvSpPr txBox="1">
            <a:spLocks noGrp="1"/>
          </p:cNvSpPr>
          <p:nvPr>
            <p:ph type="title"/>
          </p:nvPr>
        </p:nvSpPr>
        <p:spPr>
          <a:xfrm>
            <a:off x="530292" y="590552"/>
            <a:ext cx="8224837" cy="12192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baseline="0" dirty="0">
                <a:solidFill>
                  <a:schemeClr val="dk1"/>
                </a:solidFill>
                <a:latin typeface="Arial"/>
                <a:ea typeface="Arial"/>
                <a:cs typeface="Arial"/>
                <a:sym typeface="Arial"/>
              </a:rPr>
              <a:t>Head Start</a:t>
            </a:r>
            <a:r>
              <a:rPr lang="en-US" sz="4400" b="0" i="0" u="none" strike="noStrike" cap="none" baseline="0" dirty="0" smtClean="0">
                <a:solidFill>
                  <a:schemeClr val="dk1"/>
                </a:solidFill>
                <a:latin typeface="Arial"/>
                <a:ea typeface="Arial"/>
                <a:cs typeface="Arial"/>
                <a:sym typeface="Arial"/>
              </a:rPr>
              <a:t>:</a:t>
            </a:r>
            <a:br>
              <a:rPr lang="en-US" sz="4400" b="0" i="0" u="none" strike="noStrike" cap="none" baseline="0" dirty="0" smtClean="0">
                <a:solidFill>
                  <a:schemeClr val="dk1"/>
                </a:solidFill>
                <a:latin typeface="Arial"/>
                <a:ea typeface="Arial"/>
                <a:cs typeface="Arial"/>
                <a:sym typeface="Arial"/>
              </a:rPr>
            </a:br>
            <a:r>
              <a:rPr lang="en-US" sz="3600" b="0" i="0" u="none" strike="noStrike" cap="none" baseline="0" dirty="0" smtClean="0">
                <a:solidFill>
                  <a:schemeClr val="dk1"/>
                </a:solidFill>
                <a:latin typeface="Arial"/>
                <a:ea typeface="Arial"/>
                <a:cs typeface="Arial"/>
                <a:sym typeface="Arial"/>
              </a:rPr>
              <a:t>Assign </a:t>
            </a:r>
            <a:r>
              <a:rPr lang="en-US" sz="3600" b="0" i="0" u="none" strike="noStrike" cap="none" baseline="0" dirty="0">
                <a:solidFill>
                  <a:schemeClr val="dk1"/>
                </a:solidFill>
                <a:latin typeface="Arial"/>
                <a:ea typeface="Arial"/>
                <a:cs typeface="Arial"/>
                <a:sym typeface="Arial"/>
              </a:rPr>
              <a:t>priority/opportunity scores</a:t>
            </a:r>
          </a:p>
        </p:txBody>
      </p:sp>
      <p:sp>
        <p:nvSpPr>
          <p:cNvPr id="604" name="Shape 604"/>
          <p:cNvSpPr txBox="1">
            <a:spLocks noGrp="1"/>
          </p:cNvSpPr>
          <p:nvPr>
            <p:ph type="body" idx="1"/>
          </p:nvPr>
        </p:nvSpPr>
        <p:spPr>
          <a:xfrm>
            <a:off x="609600" y="2133600"/>
            <a:ext cx="8285162" cy="4187824"/>
          </a:xfrm>
          <a:prstGeom prst="rect">
            <a:avLst/>
          </a:prstGeom>
          <a:noFill/>
          <a:ln>
            <a:noFill/>
          </a:ln>
        </p:spPr>
        <p:txBody>
          <a:bodyPr lIns="91425" tIns="45700" rIns="91425" bIns="45700" anchor="t" anchorCtr="0">
            <a:noAutofit/>
          </a:bodyPr>
          <a:lstStyle/>
          <a:p>
            <a:pPr marL="457200" marR="0" lvl="0" indent="-457200" algn="l" rtl="0">
              <a:spcBef>
                <a:spcPts val="0"/>
              </a:spcBef>
              <a:spcAft>
                <a:spcPts val="0"/>
              </a:spcAft>
              <a:buClr>
                <a:schemeClr val="dk1"/>
              </a:buClr>
              <a:buSzPct val="100000"/>
              <a:buFont typeface="Arial"/>
              <a:buAutoNum type="arabicPeriod"/>
            </a:pPr>
            <a:r>
              <a:rPr lang="en-US" sz="3200" b="0" i="0" u="none" strike="noStrike" cap="none" baseline="0" dirty="0">
                <a:solidFill>
                  <a:schemeClr val="dk1"/>
                </a:solidFill>
                <a:latin typeface="Times New Roman"/>
                <a:ea typeface="Times New Roman"/>
                <a:cs typeface="Times New Roman"/>
                <a:sym typeface="Times New Roman"/>
              </a:rPr>
              <a:t>Assign a priority score indicating relative importance. </a:t>
            </a:r>
          </a:p>
          <a:p>
            <a:pPr marL="457200" marR="0" lvl="0" indent="-457200" algn="l" rtl="0">
              <a:spcBef>
                <a:spcPts val="1800"/>
              </a:spcBef>
              <a:spcAft>
                <a:spcPts val="0"/>
              </a:spcAft>
              <a:buClr>
                <a:schemeClr val="dk1"/>
              </a:buClr>
              <a:buSzPct val="100000"/>
              <a:buFont typeface="Arial"/>
              <a:buAutoNum type="arabicPeriod"/>
            </a:pPr>
            <a:r>
              <a:rPr lang="en-US" sz="3200" b="0" i="0" u="none" strike="noStrike" cap="none" baseline="0" dirty="0">
                <a:solidFill>
                  <a:schemeClr val="dk1"/>
                </a:solidFill>
                <a:latin typeface="Times New Roman"/>
                <a:ea typeface="Times New Roman"/>
                <a:cs typeface="Times New Roman"/>
                <a:sym typeface="Times New Roman"/>
              </a:rPr>
              <a:t>Assign an opportunity score indicating ease of accomplishment.</a:t>
            </a:r>
          </a:p>
          <a:p>
            <a:pPr marL="457200" marR="0" lvl="0" indent="-457200" algn="l" rtl="0">
              <a:spcBef>
                <a:spcPts val="1800"/>
              </a:spcBef>
              <a:spcAft>
                <a:spcPts val="0"/>
              </a:spcAft>
              <a:buClr>
                <a:schemeClr val="dk1"/>
              </a:buClr>
              <a:buSzPct val="100000"/>
              <a:buFont typeface="Arial"/>
              <a:buAutoNum type="arabicPeriod"/>
            </a:pPr>
            <a:r>
              <a:rPr lang="en-US" sz="3200" b="0" i="0" u="none" strike="noStrike" cap="none" baseline="0" dirty="0">
                <a:solidFill>
                  <a:schemeClr val="dk1"/>
                </a:solidFill>
                <a:latin typeface="Times New Roman"/>
                <a:ea typeface="Times New Roman"/>
                <a:cs typeface="Times New Roman"/>
                <a:sym typeface="Times New Roman"/>
              </a:rPr>
              <a:t>Multiply to obtain an index score,             which may be used to prioritize                                         indicators to plan for later. </a:t>
            </a:r>
          </a:p>
          <a:p>
            <a:pPr marL="457200" marR="0" lvl="0" indent="-254000" algn="l" rtl="0">
              <a:spcBef>
                <a:spcPts val="1800"/>
              </a:spcBef>
              <a:spcAft>
                <a:spcPts val="0"/>
              </a:spcAft>
              <a:buClr>
                <a:schemeClr val="dk1"/>
              </a:buClr>
              <a:buFont typeface="Arial"/>
              <a:buNone/>
            </a:pPr>
            <a:endParaRPr sz="3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640"/>
              </a:spcBef>
              <a:spcAft>
                <a:spcPts val="0"/>
              </a:spcAft>
              <a:buClr>
                <a:schemeClr val="dk1"/>
              </a:buClr>
              <a:buSzPct val="100000"/>
              <a:buNone/>
            </a:pPr>
            <a:r>
              <a:rPr lang="en-US" sz="3200" b="0" i="0" u="none" strike="noStrike" cap="none" baseline="0" dirty="0" smtClean="0">
                <a:solidFill>
                  <a:schemeClr val="dk1"/>
                </a:solidFill>
                <a:latin typeface="Times New Roman"/>
                <a:ea typeface="Times New Roman"/>
                <a:cs typeface="Times New Roman"/>
                <a:sym typeface="Times New Roman"/>
              </a:rPr>
              <a:t> </a:t>
            </a:r>
            <a:endParaRPr lang="en-US" sz="3200" b="0" i="0" u="none" strike="noStrike" cap="none" baseline="0" dirty="0">
              <a:solidFill>
                <a:schemeClr val="dk1"/>
              </a:solidFill>
              <a:latin typeface="Times New Roman"/>
              <a:ea typeface="Times New Roman"/>
              <a:cs typeface="Times New Roman"/>
              <a:sym typeface="Times New Roman"/>
            </a:endParaRPr>
          </a:p>
        </p:txBody>
      </p:sp>
      <p:sp>
        <p:nvSpPr>
          <p:cNvPr id="605" name="Shape 605"/>
          <p:cNvSpPr txBox="1">
            <a:spLocks noGrp="1"/>
          </p:cNvSpPr>
          <p:nvPr>
            <p:ph type="sldNum" idx="12"/>
          </p:nvPr>
        </p:nvSpPr>
        <p:spPr>
          <a:xfrm>
            <a:off x="8755129" y="6391866"/>
            <a:ext cx="157093" cy="153887"/>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r>
              <a:rPr lang="en-US"/>
              <a:t> </a:t>
            </a:r>
          </a:p>
        </p:txBody>
      </p:sp>
      <p:pic>
        <p:nvPicPr>
          <p:cNvPr id="606" name="Shape 606"/>
          <p:cNvPicPr preferRelativeResize="0"/>
          <p:nvPr/>
        </p:nvPicPr>
        <p:blipFill rotWithShape="1">
          <a:blip r:embed="rId3">
            <a:alphaModFix/>
          </a:blip>
          <a:srcRect/>
          <a:stretch/>
        </p:blipFill>
        <p:spPr>
          <a:xfrm>
            <a:off x="6991065" y="4724400"/>
            <a:ext cx="1597024" cy="159702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Shape 745"/>
          <p:cNvSpPr txBox="1">
            <a:spLocks noGrp="1"/>
          </p:cNvSpPr>
          <p:nvPr>
            <p:ph type="title"/>
          </p:nvPr>
        </p:nvSpPr>
        <p:spPr>
          <a:xfrm>
            <a:off x="687385" y="678754"/>
            <a:ext cx="8224837" cy="830996"/>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baseline="0" dirty="0">
                <a:solidFill>
                  <a:schemeClr val="dk1"/>
                </a:solidFill>
                <a:latin typeface="Arial"/>
                <a:ea typeface="Arial"/>
                <a:cs typeface="Arial"/>
                <a:sym typeface="Arial"/>
              </a:rPr>
              <a:t>Training Takeaway</a:t>
            </a:r>
          </a:p>
        </p:txBody>
      </p:sp>
      <p:sp>
        <p:nvSpPr>
          <p:cNvPr id="746" name="Shape 746"/>
          <p:cNvSpPr txBox="1">
            <a:spLocks noGrp="1"/>
          </p:cNvSpPr>
          <p:nvPr>
            <p:ph type="body" idx="1"/>
          </p:nvPr>
        </p:nvSpPr>
        <p:spPr>
          <a:xfrm>
            <a:off x="1508760" y="1714500"/>
            <a:ext cx="6823078" cy="40385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3200" b="0" i="0" u="none" strike="noStrike" cap="none" baseline="0" dirty="0">
                <a:solidFill>
                  <a:schemeClr val="dk1"/>
                </a:solidFill>
                <a:latin typeface="Times New Roman"/>
                <a:ea typeface="Times New Roman"/>
                <a:cs typeface="Times New Roman"/>
                <a:sym typeface="Times New Roman"/>
              </a:rPr>
              <a:t>Reflect on writing tasks to create a plan:</a:t>
            </a:r>
          </a:p>
          <a:p>
            <a:pPr marL="0" marR="0" lvl="0" indent="0" algn="l" rtl="0">
              <a:spcBef>
                <a:spcPts val="240"/>
              </a:spcBef>
              <a:spcAft>
                <a:spcPts val="0"/>
              </a:spcAft>
              <a:buClr>
                <a:schemeClr val="dk1"/>
              </a:buClr>
              <a:buFont typeface="Arial"/>
              <a:buNone/>
            </a:pPr>
            <a:endParaRPr sz="1200" b="0" i="0" u="none" strike="noStrike" cap="none" baseline="0" dirty="0">
              <a:solidFill>
                <a:schemeClr val="dk1"/>
              </a:solidFill>
              <a:latin typeface="Times New Roman"/>
              <a:ea typeface="Times New Roman"/>
              <a:cs typeface="Times New Roman"/>
              <a:sym typeface="Times New Roman"/>
            </a:endParaRPr>
          </a:p>
          <a:p>
            <a:pPr lvl="1" indent="-342900">
              <a:spcBef>
                <a:spcPts val="640"/>
              </a:spcBef>
              <a:buSzPct val="100000"/>
              <a:buFont typeface="Arial"/>
              <a:buChar char="•"/>
            </a:pPr>
            <a:r>
              <a:rPr lang="en-US" sz="3200" b="0" i="0" u="none" strike="noStrike" cap="none" baseline="0" dirty="0">
                <a:solidFill>
                  <a:schemeClr val="dk1"/>
                </a:solidFill>
                <a:latin typeface="Times New Roman"/>
                <a:ea typeface="Times New Roman"/>
                <a:cs typeface="Times New Roman"/>
                <a:sym typeface="Times New Roman"/>
              </a:rPr>
              <a:t>What is difficult about it?</a:t>
            </a:r>
          </a:p>
          <a:p>
            <a:pPr lvl="1" indent="-342900">
              <a:spcBef>
                <a:spcPts val="1200"/>
              </a:spcBef>
              <a:buSzPct val="100000"/>
              <a:buFont typeface="Arial"/>
              <a:buChar char="•"/>
            </a:pPr>
            <a:r>
              <a:rPr lang="en-US" sz="3200" b="0" i="0" u="none" strike="noStrike" cap="none" baseline="0" dirty="0">
                <a:solidFill>
                  <a:schemeClr val="dk1"/>
                </a:solidFill>
                <a:latin typeface="Times New Roman"/>
                <a:ea typeface="Times New Roman"/>
                <a:cs typeface="Times New Roman"/>
                <a:sym typeface="Times New Roman"/>
              </a:rPr>
              <a:t>What makes it easier?</a:t>
            </a:r>
          </a:p>
          <a:p>
            <a:pPr lvl="1" indent="-342900">
              <a:spcBef>
                <a:spcPts val="1200"/>
              </a:spcBef>
              <a:buSzPct val="100000"/>
              <a:buFont typeface="Arial"/>
              <a:buChar char="•"/>
            </a:pPr>
            <a:r>
              <a:rPr lang="en-US" sz="3200" b="0" i="0" u="none" strike="noStrike" cap="none" baseline="0" dirty="0">
                <a:solidFill>
                  <a:schemeClr val="dk1"/>
                </a:solidFill>
                <a:latin typeface="Times New Roman"/>
                <a:ea typeface="Times New Roman"/>
                <a:cs typeface="Times New Roman"/>
                <a:sym typeface="Times New Roman"/>
              </a:rPr>
              <a:t>How is this different?</a:t>
            </a:r>
          </a:p>
          <a:p>
            <a:pPr lvl="1" indent="-342900">
              <a:spcBef>
                <a:spcPts val="1200"/>
              </a:spcBef>
              <a:buSzPct val="100000"/>
              <a:buFont typeface="Arial"/>
              <a:buChar char="•"/>
            </a:pPr>
            <a:r>
              <a:rPr lang="en-US" sz="3200" b="0" i="0" u="none" strike="noStrike" cap="none" baseline="0" dirty="0">
                <a:solidFill>
                  <a:schemeClr val="dk1"/>
                </a:solidFill>
                <a:latin typeface="Times New Roman"/>
                <a:ea typeface="Times New Roman"/>
                <a:cs typeface="Times New Roman"/>
                <a:sym typeface="Times New Roman"/>
              </a:rPr>
              <a:t>Why is it valuable? </a:t>
            </a:r>
          </a:p>
          <a:p>
            <a:pPr marL="342900" marR="0" lvl="0" indent="-139700" algn="l" rtl="0">
              <a:spcBef>
                <a:spcPts val="640"/>
              </a:spcBef>
              <a:spcAft>
                <a:spcPts val="0"/>
              </a:spcAft>
              <a:buClr>
                <a:schemeClr val="dk1"/>
              </a:buClr>
              <a:buFont typeface="Arial"/>
              <a:buNone/>
            </a:pPr>
            <a:endParaRPr sz="3200" b="0" i="0" u="none" strike="noStrike" cap="none" baseline="0" dirty="0">
              <a:solidFill>
                <a:schemeClr val="dk1"/>
              </a:solidFill>
              <a:latin typeface="Times New Roman"/>
              <a:ea typeface="Times New Roman"/>
              <a:cs typeface="Times New Roman"/>
              <a:sym typeface="Times New Roman"/>
            </a:endParaRPr>
          </a:p>
        </p:txBody>
      </p:sp>
      <p:sp>
        <p:nvSpPr>
          <p:cNvPr id="747" name="Shape 747"/>
          <p:cNvSpPr txBox="1">
            <a:spLocks noGrp="1"/>
          </p:cNvSpPr>
          <p:nvPr>
            <p:ph type="sldNum" idx="12"/>
          </p:nvPr>
        </p:nvSpPr>
        <p:spPr>
          <a:xfrm>
            <a:off x="8755129" y="6391866"/>
            <a:ext cx="157093" cy="153887"/>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r>
              <a:rPr lang="en-US"/>
              <a:t> </a:t>
            </a:r>
          </a:p>
        </p:txBody>
      </p:sp>
      <p:pic>
        <p:nvPicPr>
          <p:cNvPr id="748" name="Shape 748"/>
          <p:cNvPicPr preferRelativeResize="0"/>
          <p:nvPr/>
        </p:nvPicPr>
        <p:blipFill rotWithShape="1">
          <a:blip r:embed="rId3">
            <a:alphaModFix/>
          </a:blip>
          <a:srcRect/>
          <a:stretch/>
        </p:blipFill>
        <p:spPr>
          <a:xfrm>
            <a:off x="7202488" y="4230687"/>
            <a:ext cx="1589087" cy="1992498"/>
          </a:xfrm>
          <a:prstGeom prst="rect">
            <a:avLst/>
          </a:prstGeom>
          <a:noFill/>
          <a:ln>
            <a:noFill/>
          </a:ln>
        </p:spPr>
      </p:pic>
    </p:spTree>
    <p:extLst>
      <p:ext uri="{BB962C8B-B14F-4D97-AF65-F5344CB8AC3E}">
        <p14:creationId xmlns:p14="http://schemas.microsoft.com/office/powerpoint/2010/main" val="2403034535"/>
      </p:ext>
    </p:extLst>
  </p:cSld>
  <p:clrMapOvr>
    <a:masterClrMapping/>
  </p:clrMapOvr>
  <p:transition spd="slow">
    <p:cu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660452" y="1785208"/>
            <a:ext cx="6420845" cy="410124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rgbClr val="404040"/>
              </a:buClr>
              <a:buSzPct val="25000"/>
              <a:buFont typeface="Arial"/>
              <a:buNone/>
            </a:pPr>
            <a:r>
              <a:rPr lang="en-US" sz="3200" dirty="0" smtClean="0">
                <a:solidFill>
                  <a:srgbClr val="404040"/>
                </a:solidFill>
                <a:latin typeface="Times New Roman"/>
                <a:ea typeface="Times New Roman"/>
                <a:cs typeface="Times New Roman"/>
                <a:sym typeface="Times New Roman"/>
              </a:rPr>
              <a:t>Before we go to lunch . . . </a:t>
            </a:r>
          </a:p>
          <a:p>
            <a:pPr marL="0" marR="0" lvl="0" indent="0" algn="ctr" rtl="0">
              <a:spcBef>
                <a:spcPts val="0"/>
              </a:spcBef>
              <a:spcAft>
                <a:spcPts val="0"/>
              </a:spcAft>
              <a:buClr>
                <a:srgbClr val="404040"/>
              </a:buClr>
              <a:buSzPct val="25000"/>
              <a:buFont typeface="Arial"/>
              <a:buNone/>
            </a:pPr>
            <a:endParaRPr lang="en-US" sz="3200" b="0" i="0" u="none" strike="noStrike" cap="none" baseline="0" dirty="0" smtClean="0">
              <a:solidFill>
                <a:srgbClr val="404040"/>
              </a:solidFill>
              <a:latin typeface="Times New Roman"/>
              <a:ea typeface="Times New Roman"/>
              <a:cs typeface="Times New Roman"/>
              <a:sym typeface="Times New Roman"/>
            </a:endParaRPr>
          </a:p>
          <a:p>
            <a:pPr marL="0" marR="0" lvl="0" indent="0" algn="ctr" rtl="0">
              <a:spcBef>
                <a:spcPts val="0"/>
              </a:spcBef>
              <a:spcAft>
                <a:spcPts val="0"/>
              </a:spcAft>
              <a:buClr>
                <a:srgbClr val="404040"/>
              </a:buClr>
              <a:buSzPct val="25000"/>
              <a:buFont typeface="Arial"/>
              <a:buNone/>
            </a:pPr>
            <a:r>
              <a:rPr lang="en-US" sz="3200" dirty="0" smtClean="0">
                <a:solidFill>
                  <a:srgbClr val="404040"/>
                </a:solidFill>
                <a:latin typeface="Times New Roman"/>
                <a:ea typeface="Times New Roman"/>
                <a:cs typeface="Times New Roman"/>
                <a:sym typeface="Times New Roman"/>
              </a:rPr>
              <a:t>Post a sticker on the chart that </a:t>
            </a:r>
          </a:p>
          <a:p>
            <a:pPr marL="0" marR="0" lvl="0" indent="0" algn="ctr" rtl="0">
              <a:spcBef>
                <a:spcPts val="0"/>
              </a:spcBef>
              <a:spcAft>
                <a:spcPts val="0"/>
              </a:spcAft>
              <a:buClr>
                <a:srgbClr val="404040"/>
              </a:buClr>
              <a:buSzPct val="25000"/>
              <a:buFont typeface="Arial"/>
              <a:buNone/>
            </a:pPr>
            <a:r>
              <a:rPr lang="en-US" sz="3200" dirty="0" smtClean="0">
                <a:solidFill>
                  <a:srgbClr val="404040"/>
                </a:solidFill>
                <a:latin typeface="Times New Roman"/>
                <a:ea typeface="Times New Roman"/>
                <a:cs typeface="Times New Roman"/>
                <a:sym typeface="Times New Roman"/>
              </a:rPr>
              <a:t>reflects your current level of </a:t>
            </a:r>
          </a:p>
          <a:p>
            <a:pPr marL="0" marR="0" lvl="0" indent="0" algn="ctr" rtl="0">
              <a:spcBef>
                <a:spcPts val="0"/>
              </a:spcBef>
              <a:spcAft>
                <a:spcPts val="0"/>
              </a:spcAft>
              <a:buClr>
                <a:srgbClr val="404040"/>
              </a:buClr>
              <a:buSzPct val="25000"/>
              <a:buFont typeface="Arial"/>
              <a:buNone/>
            </a:pPr>
            <a:r>
              <a:rPr lang="en-US" sz="3200" dirty="0" smtClean="0">
                <a:solidFill>
                  <a:srgbClr val="404040"/>
                </a:solidFill>
                <a:latin typeface="Times New Roman"/>
                <a:ea typeface="Times New Roman"/>
                <a:cs typeface="Times New Roman"/>
                <a:sym typeface="Times New Roman"/>
              </a:rPr>
              <a:t>u</a:t>
            </a:r>
            <a:r>
              <a:rPr lang="en-US" sz="3200" b="0" i="0" u="none" strike="noStrike" cap="none" baseline="0" dirty="0" smtClean="0">
                <a:solidFill>
                  <a:srgbClr val="404040"/>
                </a:solidFill>
                <a:latin typeface="Times New Roman"/>
                <a:ea typeface="Times New Roman"/>
                <a:cs typeface="Times New Roman"/>
                <a:sym typeface="Times New Roman"/>
              </a:rPr>
              <a:t>nderstanding</a:t>
            </a:r>
            <a:r>
              <a:rPr lang="en-US" sz="3200" b="0" i="0" u="none" strike="noStrike" cap="none" dirty="0" smtClean="0">
                <a:solidFill>
                  <a:srgbClr val="404040"/>
                </a:solidFill>
                <a:latin typeface="Times New Roman"/>
                <a:ea typeface="Times New Roman"/>
                <a:cs typeface="Times New Roman"/>
                <a:sym typeface="Times New Roman"/>
              </a:rPr>
              <a:t> . . .  Or . . . </a:t>
            </a:r>
            <a:endParaRPr lang="en-US" sz="3200" b="0" i="0" u="none" strike="noStrike" cap="none" baseline="0" dirty="0" smtClean="0">
              <a:solidFill>
                <a:srgbClr val="404040"/>
              </a:solidFill>
              <a:latin typeface="Times New Roman"/>
              <a:ea typeface="Times New Roman"/>
              <a:cs typeface="Times New Roman"/>
              <a:sym typeface="Times New Roman"/>
            </a:endParaRPr>
          </a:p>
          <a:p>
            <a:pPr marL="0" marR="0" lvl="0" indent="0" algn="ctr" rtl="0">
              <a:spcBef>
                <a:spcPts val="0"/>
              </a:spcBef>
              <a:spcAft>
                <a:spcPts val="0"/>
              </a:spcAft>
              <a:buClr>
                <a:srgbClr val="404040"/>
              </a:buClr>
              <a:buSzPct val="25000"/>
              <a:buFont typeface="Arial"/>
              <a:buNone/>
            </a:pPr>
            <a:endParaRPr lang="en-US" sz="3200" dirty="0" smtClean="0">
              <a:solidFill>
                <a:srgbClr val="404040"/>
              </a:solidFill>
              <a:latin typeface="Times New Roman"/>
              <a:ea typeface="Times New Roman"/>
              <a:cs typeface="Times New Roman"/>
              <a:sym typeface="Times New Roman"/>
            </a:endParaRPr>
          </a:p>
          <a:p>
            <a:pPr marL="0" marR="0" lvl="0" indent="0" algn="ctr" rtl="0">
              <a:spcBef>
                <a:spcPts val="0"/>
              </a:spcBef>
              <a:spcAft>
                <a:spcPts val="0"/>
              </a:spcAft>
              <a:buClr>
                <a:srgbClr val="404040"/>
              </a:buClr>
              <a:buSzPct val="25000"/>
              <a:buFont typeface="Arial"/>
              <a:buNone/>
            </a:pPr>
            <a:r>
              <a:rPr lang="en-US" sz="3200" b="0" i="0" u="none" strike="noStrike" cap="none" baseline="0" dirty="0" smtClean="0">
                <a:solidFill>
                  <a:srgbClr val="404040"/>
                </a:solidFill>
                <a:latin typeface="Times New Roman"/>
                <a:ea typeface="Times New Roman"/>
                <a:cs typeface="Times New Roman"/>
                <a:sym typeface="Times New Roman"/>
              </a:rPr>
              <a:t>Check</a:t>
            </a:r>
            <a:r>
              <a:rPr lang="en-US" sz="3200" b="0" i="0" u="none" strike="noStrike" cap="none" dirty="0" smtClean="0">
                <a:solidFill>
                  <a:srgbClr val="404040"/>
                </a:solidFill>
                <a:latin typeface="Times New Roman"/>
                <a:ea typeface="Times New Roman"/>
                <a:cs typeface="Times New Roman"/>
                <a:sym typeface="Times New Roman"/>
              </a:rPr>
              <a:t> in with your Pre-Post Evaluation</a:t>
            </a:r>
            <a:endParaRPr lang="en-US" sz="3200" b="0" i="0" u="none" strike="noStrike" cap="none" baseline="0" dirty="0">
              <a:solidFill>
                <a:srgbClr val="404040"/>
              </a:solidFill>
              <a:latin typeface="Times New Roman"/>
              <a:ea typeface="Times New Roman"/>
              <a:cs typeface="Times New Roman"/>
              <a:sym typeface="Times New Roman"/>
            </a:endParaRPr>
          </a:p>
        </p:txBody>
      </p:sp>
      <p:sp>
        <p:nvSpPr>
          <p:cNvPr id="107" name="Shape 107"/>
          <p:cNvSpPr txBox="1">
            <a:spLocks noGrp="1"/>
          </p:cNvSpPr>
          <p:nvPr>
            <p:ph type="title"/>
          </p:nvPr>
        </p:nvSpPr>
        <p:spPr>
          <a:xfrm>
            <a:off x="511628" y="590550"/>
            <a:ext cx="8229600" cy="100965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dirty="0" smtClean="0">
                <a:solidFill>
                  <a:schemeClr val="dk1"/>
                </a:solidFill>
              </a:rPr>
              <a:t>Temperature Check</a:t>
            </a:r>
            <a:endParaRPr lang="en-US" sz="4400" b="0" i="0" u="none" strike="noStrike" cap="none" baseline="0" dirty="0">
              <a:solidFill>
                <a:schemeClr val="dk1"/>
              </a:solidFill>
              <a:sym typeface="Arial"/>
            </a:endParaRPr>
          </a:p>
        </p:txBody>
      </p:sp>
      <p:sp>
        <p:nvSpPr>
          <p:cNvPr id="108" name="Shape 108"/>
          <p:cNvSpPr txBox="1">
            <a:spLocks noGrp="1"/>
          </p:cNvSpPr>
          <p:nvPr>
            <p:ph type="sldNum" idx="12"/>
          </p:nvPr>
        </p:nvSpPr>
        <p:spPr>
          <a:xfrm>
            <a:off x="8755129" y="6391866"/>
            <a:ext cx="157093" cy="153887"/>
          </a:xfrm>
          <a:prstGeom prst="rect">
            <a:avLst/>
          </a:prstGeom>
          <a:noFill/>
          <a:ln>
            <a:noFill/>
          </a:ln>
        </p:spPr>
        <p:txBody>
          <a:bodyPr lIns="0" tIns="0" rIns="0" bIns="0" anchor="ctr" anchorCtr="0">
            <a:noAutofit/>
          </a:bodyPr>
          <a:lstStyle/>
          <a:p>
            <a:pPr marL="0" marR="0" lvl="0" indent="0" algn="r" rtl="0">
              <a:spcBef>
                <a:spcPts val="0"/>
              </a:spcBef>
              <a:spcAft>
                <a:spcPts val="0"/>
              </a:spcAft>
              <a:buSzPct val="25000"/>
              <a:buNone/>
            </a:pPr>
            <a:r>
              <a:rPr lang="en-US"/>
              <a:t> </a:t>
            </a:r>
          </a:p>
        </p:txBody>
      </p:sp>
      <p:pic>
        <p:nvPicPr>
          <p:cNvPr id="109" name="Shape 109"/>
          <p:cNvPicPr preferRelativeResize="0"/>
          <p:nvPr/>
        </p:nvPicPr>
        <p:blipFill rotWithShape="1">
          <a:blip r:embed="rId3">
            <a:alphaModFix/>
          </a:blip>
          <a:srcRect/>
          <a:stretch/>
        </p:blipFill>
        <p:spPr>
          <a:xfrm>
            <a:off x="7081297" y="2133600"/>
            <a:ext cx="1659931" cy="35052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body" idx="1"/>
          </p:nvPr>
        </p:nvSpPr>
        <p:spPr>
          <a:xfrm>
            <a:off x="285750" y="1827313"/>
            <a:ext cx="8626472" cy="471844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baseline="0" dirty="0" smtClean="0">
                <a:solidFill>
                  <a:schemeClr val="dk1"/>
                </a:solidFill>
                <a:latin typeface="Times New Roman"/>
                <a:ea typeface="Times New Roman"/>
                <a:cs typeface="Times New Roman"/>
                <a:sym typeface="Times New Roman"/>
              </a:rPr>
              <a:t>Identify the key vocabulary used in Rising</a:t>
            </a:r>
            <a:r>
              <a:rPr lang="en-US" sz="3200" b="0" i="0" u="none" strike="noStrike" cap="none" dirty="0" smtClean="0">
                <a:solidFill>
                  <a:schemeClr val="dk1"/>
                </a:solidFill>
                <a:latin typeface="Times New Roman"/>
                <a:ea typeface="Times New Roman"/>
                <a:cs typeface="Times New Roman"/>
                <a:sym typeface="Times New Roman"/>
              </a:rPr>
              <a:t> Star</a:t>
            </a:r>
            <a:endParaRPr lang="en-US" sz="3200" b="0" i="0" u="none" strike="noStrike" cap="none" baseline="0" dirty="0">
              <a:solidFill>
                <a:schemeClr val="dk1"/>
              </a:solidFill>
              <a:latin typeface="Times New Roman"/>
              <a:ea typeface="Times New Roman"/>
              <a:cs typeface="Times New Roman"/>
              <a:sym typeface="Times New Roman"/>
            </a:endParaRPr>
          </a:p>
          <a:p>
            <a:pPr marL="342900" marR="0" lvl="0" indent="-342900" algn="l" rtl="0">
              <a:spcBef>
                <a:spcPts val="1800"/>
              </a:spcBef>
              <a:spcAft>
                <a:spcPts val="0"/>
              </a:spcAft>
              <a:buClr>
                <a:schemeClr val="dk1"/>
              </a:buClr>
              <a:buSzPct val="100000"/>
              <a:buFont typeface="Arial"/>
              <a:buChar char="•"/>
            </a:pPr>
            <a:r>
              <a:rPr lang="en-US" sz="3200" b="0" i="0" u="none" strike="noStrike" cap="none" baseline="0" dirty="0" smtClean="0">
                <a:solidFill>
                  <a:schemeClr val="dk1"/>
                </a:solidFill>
                <a:latin typeface="Times New Roman"/>
                <a:ea typeface="Times New Roman"/>
                <a:cs typeface="Times New Roman"/>
                <a:sym typeface="Times New Roman"/>
              </a:rPr>
              <a:t>Describe</a:t>
            </a:r>
            <a:r>
              <a:rPr lang="en-US" sz="3200" b="0" i="0" u="none" strike="noStrike" cap="none" dirty="0" smtClean="0">
                <a:solidFill>
                  <a:schemeClr val="dk1"/>
                </a:solidFill>
                <a:latin typeface="Times New Roman"/>
                <a:ea typeface="Times New Roman"/>
                <a:cs typeface="Times New Roman"/>
                <a:sym typeface="Times New Roman"/>
              </a:rPr>
              <a:t> the four steps used in the Rising Star </a:t>
            </a:r>
            <a:r>
              <a:rPr lang="en-US" sz="3200" dirty="0" smtClean="0">
                <a:solidFill>
                  <a:schemeClr val="dk1"/>
                </a:solidFill>
                <a:latin typeface="Times New Roman"/>
                <a:ea typeface="Times New Roman"/>
                <a:cs typeface="Times New Roman"/>
                <a:sym typeface="Times New Roman"/>
              </a:rPr>
              <a:t>c</a:t>
            </a:r>
            <a:r>
              <a:rPr lang="en-US" sz="3200" b="0" i="0" u="none" strike="noStrike" cap="none" dirty="0" smtClean="0">
                <a:solidFill>
                  <a:schemeClr val="dk1"/>
                </a:solidFill>
                <a:latin typeface="Times New Roman"/>
                <a:ea typeface="Times New Roman"/>
                <a:cs typeface="Times New Roman"/>
                <a:sym typeface="Times New Roman"/>
              </a:rPr>
              <a:t>ontinuous improvement tool</a:t>
            </a:r>
          </a:p>
          <a:p>
            <a:pPr marL="342900" marR="0" lvl="0" indent="-342900" algn="l" rtl="0">
              <a:spcBef>
                <a:spcPts val="1800"/>
              </a:spcBef>
              <a:spcAft>
                <a:spcPts val="0"/>
              </a:spcAft>
              <a:buClr>
                <a:schemeClr val="dk1"/>
              </a:buClr>
              <a:buSzPct val="100000"/>
              <a:buFont typeface="Arial"/>
              <a:buChar char="•"/>
            </a:pPr>
            <a:r>
              <a:rPr lang="en-US" sz="3200" baseline="0" dirty="0" smtClean="0">
                <a:solidFill>
                  <a:schemeClr val="dk1"/>
                </a:solidFill>
                <a:latin typeface="Times New Roman"/>
                <a:ea typeface="Times New Roman"/>
                <a:cs typeface="Times New Roman"/>
                <a:sym typeface="Times New Roman"/>
              </a:rPr>
              <a:t>Identify</a:t>
            </a:r>
            <a:r>
              <a:rPr lang="en-US" sz="3200" dirty="0" smtClean="0">
                <a:solidFill>
                  <a:schemeClr val="dk1"/>
                </a:solidFill>
                <a:latin typeface="Times New Roman"/>
                <a:ea typeface="Times New Roman"/>
                <a:cs typeface="Times New Roman"/>
                <a:sym typeface="Times New Roman"/>
              </a:rPr>
              <a:t> the benefits of using Rising Star as a tool for continuous improvement planning</a:t>
            </a:r>
            <a:r>
              <a:rPr lang="en-US" sz="3200" b="0" i="0" u="none" strike="noStrike" cap="none" baseline="0" dirty="0" smtClean="0">
                <a:solidFill>
                  <a:schemeClr val="dk1"/>
                </a:solidFill>
                <a:latin typeface="Times New Roman"/>
                <a:ea typeface="Times New Roman"/>
                <a:cs typeface="Times New Roman"/>
                <a:sym typeface="Times New Roman"/>
              </a:rPr>
              <a:t>.</a:t>
            </a:r>
            <a:endParaRPr lang="en-US" sz="3200" b="0" i="0" u="none" strike="noStrike" cap="none" baseline="0" dirty="0">
              <a:solidFill>
                <a:schemeClr val="dk1"/>
              </a:solidFill>
              <a:latin typeface="Times New Roman"/>
              <a:ea typeface="Times New Roman"/>
              <a:cs typeface="Times New Roman"/>
              <a:sym typeface="Times New Roman"/>
            </a:endParaRPr>
          </a:p>
          <a:p>
            <a:pPr marL="342900" marR="0" lvl="0" indent="-342900" algn="l" rtl="0">
              <a:spcBef>
                <a:spcPts val="1800"/>
              </a:spcBef>
              <a:spcAft>
                <a:spcPts val="0"/>
              </a:spcAft>
              <a:buClr>
                <a:schemeClr val="dk1"/>
              </a:buClr>
              <a:buSzPct val="100000"/>
              <a:buFont typeface="Arial"/>
              <a:buChar char="•"/>
            </a:pPr>
            <a:r>
              <a:rPr lang="en-US" sz="3200" dirty="0" smtClean="0">
                <a:solidFill>
                  <a:schemeClr val="dk1"/>
                </a:solidFill>
                <a:latin typeface="Times New Roman"/>
                <a:ea typeface="Times New Roman"/>
                <a:cs typeface="Times New Roman"/>
                <a:sym typeface="Times New Roman"/>
              </a:rPr>
              <a:t>Identify state level expectations and regional support available for continuous improvement planning</a:t>
            </a:r>
            <a:endParaRPr lang="en-US" sz="3200" b="0" i="0" u="none" strike="noStrike" cap="none" baseline="0" dirty="0">
              <a:solidFill>
                <a:schemeClr val="dk1"/>
              </a:solidFill>
              <a:latin typeface="Times New Roman"/>
              <a:ea typeface="Times New Roman"/>
              <a:cs typeface="Times New Roman"/>
              <a:sym typeface="Times New Roman"/>
            </a:endParaRPr>
          </a:p>
          <a:p>
            <a:pPr marL="342900" marR="0" lvl="0" indent="-165100" algn="l" rtl="0">
              <a:spcBef>
                <a:spcPts val="560"/>
              </a:spcBef>
              <a:spcAft>
                <a:spcPts val="0"/>
              </a:spcAft>
              <a:buClr>
                <a:srgbClr val="404040"/>
              </a:buClr>
              <a:buFont typeface="Arial"/>
              <a:buNone/>
            </a:pPr>
            <a:endParaRPr sz="2800" b="0" i="1" u="none" strike="noStrike" cap="none" baseline="0" dirty="0">
              <a:solidFill>
                <a:schemeClr val="dk1"/>
              </a:solidFill>
              <a:latin typeface="Times New Roman"/>
              <a:ea typeface="Times New Roman"/>
              <a:cs typeface="Times New Roman"/>
              <a:sym typeface="Times New Roman"/>
            </a:endParaRPr>
          </a:p>
        </p:txBody>
      </p:sp>
      <p:sp>
        <p:nvSpPr>
          <p:cNvPr id="126" name="Shape 126"/>
          <p:cNvSpPr txBox="1">
            <a:spLocks noGrp="1"/>
          </p:cNvSpPr>
          <p:nvPr>
            <p:ph type="title"/>
          </p:nvPr>
        </p:nvSpPr>
        <p:spPr>
          <a:xfrm>
            <a:off x="725554" y="641348"/>
            <a:ext cx="6781800" cy="78105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baseline="0" dirty="0">
                <a:solidFill>
                  <a:schemeClr val="dk1"/>
                </a:solidFill>
                <a:latin typeface="Arial"/>
                <a:ea typeface="Arial"/>
                <a:cs typeface="Arial"/>
                <a:sym typeface="Arial"/>
              </a:rPr>
              <a:t>Session Objectives</a:t>
            </a:r>
          </a:p>
        </p:txBody>
      </p:sp>
      <p:sp>
        <p:nvSpPr>
          <p:cNvPr id="127" name="Shape 127"/>
          <p:cNvSpPr txBox="1">
            <a:spLocks noGrp="1"/>
          </p:cNvSpPr>
          <p:nvPr>
            <p:ph type="sldNum" idx="12"/>
          </p:nvPr>
        </p:nvSpPr>
        <p:spPr>
          <a:xfrm>
            <a:off x="8755129" y="6391866"/>
            <a:ext cx="157093" cy="153887"/>
          </a:xfrm>
          <a:prstGeom prst="rect">
            <a:avLst/>
          </a:prstGeom>
          <a:noFill/>
          <a:ln>
            <a:noFill/>
          </a:ln>
        </p:spPr>
        <p:txBody>
          <a:bodyPr lIns="0" tIns="0" rIns="0" bIns="0" anchor="ctr" anchorCtr="0">
            <a:noAutofit/>
          </a:bodyPr>
          <a:lstStyle/>
          <a:p>
            <a:pPr marL="0" marR="0" lvl="0" indent="0" algn="r" rtl="0">
              <a:spcBef>
                <a:spcPts val="0"/>
              </a:spcBef>
              <a:spcAft>
                <a:spcPts val="0"/>
              </a:spcAft>
              <a:buSzPct val="25000"/>
              <a:buNone/>
            </a:pPr>
            <a:r>
              <a:rPr lang="en-US"/>
              <a:t> </a:t>
            </a:r>
          </a:p>
        </p:txBody>
      </p:sp>
      <p:pic>
        <p:nvPicPr>
          <p:cNvPr id="128" name="Shape 128"/>
          <p:cNvPicPr preferRelativeResize="0"/>
          <p:nvPr/>
        </p:nvPicPr>
        <p:blipFill rotWithShape="1">
          <a:blip r:embed="rId3">
            <a:alphaModFix/>
          </a:blip>
          <a:srcRect/>
          <a:stretch/>
        </p:blipFill>
        <p:spPr>
          <a:xfrm>
            <a:off x="6259579" y="349247"/>
            <a:ext cx="2495550" cy="18414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Shape 631"/>
          <p:cNvSpPr txBox="1">
            <a:spLocks noGrp="1"/>
          </p:cNvSpPr>
          <p:nvPr>
            <p:ph type="title"/>
          </p:nvPr>
        </p:nvSpPr>
        <p:spPr>
          <a:xfrm>
            <a:off x="687387" y="707250"/>
            <a:ext cx="8224837" cy="830996"/>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baseline="0" dirty="0">
                <a:solidFill>
                  <a:schemeClr val="dk1"/>
                </a:solidFill>
                <a:latin typeface="Arial"/>
                <a:ea typeface="Arial"/>
                <a:cs typeface="Arial"/>
                <a:sym typeface="Arial"/>
              </a:rPr>
              <a:t>Lunch and Getting Acquainted</a:t>
            </a:r>
          </a:p>
        </p:txBody>
      </p:sp>
      <p:sp>
        <p:nvSpPr>
          <p:cNvPr id="632" name="Shape 632"/>
          <p:cNvSpPr txBox="1">
            <a:spLocks noGrp="1"/>
          </p:cNvSpPr>
          <p:nvPr>
            <p:ph type="sldNum" idx="12"/>
          </p:nvPr>
        </p:nvSpPr>
        <p:spPr>
          <a:xfrm>
            <a:off x="8755129" y="6391866"/>
            <a:ext cx="157093" cy="153887"/>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r>
              <a:rPr lang="en-US"/>
              <a:t> </a:t>
            </a:r>
          </a:p>
        </p:txBody>
      </p:sp>
      <p:pic>
        <p:nvPicPr>
          <p:cNvPr id="633" name="Shape 633"/>
          <p:cNvPicPr preferRelativeResize="0">
            <a:picLocks noGrp="1"/>
          </p:cNvPicPr>
          <p:nvPr>
            <p:ph type="body" idx="1"/>
          </p:nvPr>
        </p:nvPicPr>
        <p:blipFill rotWithShape="1">
          <a:blip r:embed="rId3">
            <a:alphaModFix/>
          </a:blip>
          <a:srcRect/>
          <a:stretch/>
        </p:blipFill>
        <p:spPr>
          <a:xfrm>
            <a:off x="1848352" y="2184122"/>
            <a:ext cx="5409698" cy="3778528"/>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Shape 648"/>
          <p:cNvSpPr txBox="1">
            <a:spLocks noGrp="1"/>
          </p:cNvSpPr>
          <p:nvPr>
            <p:ph type="title"/>
          </p:nvPr>
        </p:nvSpPr>
        <p:spPr>
          <a:xfrm>
            <a:off x="487428" y="647700"/>
            <a:ext cx="8229600" cy="6858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baseline="0" dirty="0">
                <a:solidFill>
                  <a:schemeClr val="dk1"/>
                </a:solidFill>
                <a:latin typeface="Arial"/>
                <a:ea typeface="Arial"/>
                <a:cs typeface="Arial"/>
                <a:sym typeface="Arial"/>
              </a:rPr>
              <a:t>Step 3 – Create Plan</a:t>
            </a:r>
          </a:p>
        </p:txBody>
      </p:sp>
      <p:sp>
        <p:nvSpPr>
          <p:cNvPr id="649" name="Shape 649"/>
          <p:cNvSpPr txBox="1">
            <a:spLocks noGrp="1"/>
          </p:cNvSpPr>
          <p:nvPr>
            <p:ph type="sldNum" idx="12"/>
          </p:nvPr>
        </p:nvSpPr>
        <p:spPr>
          <a:xfrm>
            <a:off x="8755129" y="6391866"/>
            <a:ext cx="157093" cy="153887"/>
          </a:xfrm>
          <a:prstGeom prst="rect">
            <a:avLst/>
          </a:prstGeom>
          <a:noFill/>
          <a:ln>
            <a:noFill/>
          </a:ln>
        </p:spPr>
        <p:txBody>
          <a:bodyPr lIns="0" tIns="0" rIns="0" bIns="0" anchor="ctr" anchorCtr="0">
            <a:noAutofit/>
          </a:bodyPr>
          <a:lstStyle/>
          <a:p>
            <a:pPr marL="0" marR="0" lvl="0" indent="0" algn="r" rtl="0">
              <a:spcBef>
                <a:spcPts val="0"/>
              </a:spcBef>
              <a:spcAft>
                <a:spcPts val="0"/>
              </a:spcAft>
              <a:buSzPct val="25000"/>
              <a:buNone/>
            </a:pPr>
            <a:r>
              <a:rPr lang="en-US"/>
              <a:t> </a:t>
            </a:r>
          </a:p>
        </p:txBody>
      </p:sp>
      <p:pic>
        <p:nvPicPr>
          <p:cNvPr id="650" name="Shape 650"/>
          <p:cNvPicPr preferRelativeResize="0">
            <a:picLocks noGrp="1"/>
          </p:cNvPicPr>
          <p:nvPr>
            <p:ph type="body" idx="1"/>
          </p:nvPr>
        </p:nvPicPr>
        <p:blipFill rotWithShape="1">
          <a:blip r:embed="rId3">
            <a:alphaModFix/>
          </a:blip>
          <a:srcRect/>
          <a:stretch/>
        </p:blipFill>
        <p:spPr>
          <a:xfrm>
            <a:off x="704849" y="2065338"/>
            <a:ext cx="7724776" cy="4002086"/>
          </a:xfrm>
          <a:prstGeom prst="rect">
            <a:avLst/>
          </a:prstGeom>
          <a:noFill/>
          <a:ln>
            <a:noFill/>
          </a:ln>
        </p:spPr>
      </p:pic>
      <p:sp>
        <p:nvSpPr>
          <p:cNvPr id="651" name="Shape 651"/>
          <p:cNvSpPr/>
          <p:nvPr/>
        </p:nvSpPr>
        <p:spPr>
          <a:xfrm>
            <a:off x="2095500" y="2200275"/>
            <a:ext cx="533399" cy="304799"/>
          </a:xfrm>
          <a:prstGeom prst="rect">
            <a:avLst/>
          </a:prstGeom>
          <a:noFill/>
          <a:ln w="5715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cxnSp>
        <p:nvCxnSpPr>
          <p:cNvPr id="652" name="Shape 652"/>
          <p:cNvCxnSpPr/>
          <p:nvPr/>
        </p:nvCxnSpPr>
        <p:spPr>
          <a:xfrm>
            <a:off x="2438400" y="2601807"/>
            <a:ext cx="190500" cy="275730"/>
          </a:xfrm>
          <a:prstGeom prst="straightConnector1">
            <a:avLst/>
          </a:prstGeom>
          <a:noFill/>
          <a:ln w="28575" cap="flat">
            <a:solidFill>
              <a:srgbClr val="FF0000"/>
            </a:solidFill>
            <a:prstDash val="solid"/>
            <a:round/>
            <a:headEnd type="stealth" w="lg" len="lg"/>
            <a:tailEnd type="stealth" w="lg" len="lg"/>
          </a:ln>
        </p:spPr>
      </p:cxnSp>
      <p:sp>
        <p:nvSpPr>
          <p:cNvPr id="653" name="Shape 653"/>
          <p:cNvSpPr/>
          <p:nvPr/>
        </p:nvSpPr>
        <p:spPr>
          <a:xfrm>
            <a:off x="2664894" y="2943718"/>
            <a:ext cx="1600199" cy="838199"/>
          </a:xfrm>
          <a:prstGeom prst="rect">
            <a:avLst/>
          </a:prstGeom>
          <a:noFill/>
          <a:ln w="5715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654" name="Shape 654"/>
          <p:cNvSpPr txBox="1"/>
          <p:nvPr/>
        </p:nvSpPr>
        <p:spPr>
          <a:xfrm>
            <a:off x="7229475" y="2121841"/>
            <a:ext cx="1162049" cy="461664"/>
          </a:xfrm>
          <a:prstGeom prst="rect">
            <a:avLst/>
          </a:prstGeom>
          <a:noFill/>
          <a:ln w="47625" cap="flat">
            <a:solidFill>
              <a:srgbClr val="FF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cxnSp>
        <p:nvCxnSpPr>
          <p:cNvPr id="655" name="Shape 655"/>
          <p:cNvCxnSpPr/>
          <p:nvPr/>
        </p:nvCxnSpPr>
        <p:spPr>
          <a:xfrm>
            <a:off x="2664894" y="2736143"/>
            <a:ext cx="697429" cy="0"/>
          </a:xfrm>
          <a:prstGeom prst="straightConnector1">
            <a:avLst/>
          </a:prstGeom>
          <a:noFill/>
          <a:ln w="88900" cap="flat">
            <a:solidFill>
              <a:srgbClr val="3A659A"/>
            </a:solidFill>
            <a:prstDash val="solid"/>
            <a:round/>
            <a:headEnd type="none" w="med" len="med"/>
            <a:tailEnd type="none" w="med" len="med"/>
          </a:ln>
        </p:spPr>
      </p:cxnSp>
      <p:pic>
        <p:nvPicPr>
          <p:cNvPr id="657" name="Shape 657"/>
          <p:cNvPicPr preferRelativeResize="0"/>
          <p:nvPr/>
        </p:nvPicPr>
        <p:blipFill rotWithShape="1">
          <a:blip r:embed="rId4">
            <a:alphaModFix/>
          </a:blip>
          <a:srcRect/>
          <a:stretch/>
        </p:blipFill>
        <p:spPr>
          <a:xfrm>
            <a:off x="3291162" y="4404389"/>
            <a:ext cx="1528487" cy="225376"/>
          </a:xfrm>
          <a:prstGeom prst="rect">
            <a:avLst/>
          </a:prstGeom>
          <a:noFill/>
          <a:ln>
            <a:noFill/>
          </a:ln>
        </p:spPr>
      </p:pic>
      <p:grpSp>
        <p:nvGrpSpPr>
          <p:cNvPr id="2" name="Group 1"/>
          <p:cNvGrpSpPr/>
          <p:nvPr/>
        </p:nvGrpSpPr>
        <p:grpSpPr>
          <a:xfrm>
            <a:off x="487428" y="1333500"/>
            <a:ext cx="8036951" cy="5010150"/>
            <a:chOff x="487428" y="1333500"/>
            <a:chExt cx="8036951" cy="5010150"/>
          </a:xfrm>
        </p:grpSpPr>
        <p:pic>
          <p:nvPicPr>
            <p:cNvPr id="656" name="Shape 656"/>
            <p:cNvPicPr preferRelativeResize="0"/>
            <p:nvPr/>
          </p:nvPicPr>
          <p:blipFill rotWithShape="1">
            <a:blip r:embed="rId5">
              <a:alphaModFix/>
            </a:blip>
            <a:srcRect/>
            <a:stretch/>
          </p:blipFill>
          <p:spPr>
            <a:xfrm>
              <a:off x="487428" y="1333500"/>
              <a:ext cx="8036951" cy="5010150"/>
            </a:xfrm>
            <a:prstGeom prst="rect">
              <a:avLst/>
            </a:prstGeom>
            <a:noFill/>
            <a:ln>
              <a:noFill/>
            </a:ln>
          </p:spPr>
        </p:pic>
        <p:pic>
          <p:nvPicPr>
            <p:cNvPr id="658" name="Shape 658"/>
            <p:cNvPicPr preferRelativeResize="0"/>
            <p:nvPr/>
          </p:nvPicPr>
          <p:blipFill rotWithShape="1">
            <a:blip r:embed="rId6">
              <a:alphaModFix/>
            </a:blip>
            <a:srcRect/>
            <a:stretch/>
          </p:blipFill>
          <p:spPr>
            <a:xfrm>
              <a:off x="4096512" y="1673352"/>
              <a:ext cx="1526105" cy="132917"/>
            </a:xfrm>
            <a:prstGeom prst="rect">
              <a:avLst/>
            </a:prstGeom>
            <a:noFill/>
            <a:ln>
              <a:noFill/>
            </a:ln>
          </p:spPr>
        </p:pic>
      </p:grpSp>
    </p:spTree>
  </p:cSld>
  <p:clrMapOvr>
    <a:masterClrMapping/>
  </p:clrMapOvr>
  <p:transition spd="slow">
    <p:cu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pic>
        <p:nvPicPr>
          <p:cNvPr id="664" name="Shape 664"/>
          <p:cNvPicPr preferRelativeResize="0"/>
          <p:nvPr/>
        </p:nvPicPr>
        <p:blipFill rotWithShape="1">
          <a:blip r:embed="rId3">
            <a:alphaModFix/>
          </a:blip>
          <a:srcRect/>
          <a:stretch/>
        </p:blipFill>
        <p:spPr>
          <a:xfrm>
            <a:off x="2133600" y="1981200"/>
            <a:ext cx="5387933" cy="4486140"/>
          </a:xfrm>
          <a:prstGeom prst="rect">
            <a:avLst/>
          </a:prstGeom>
          <a:noFill/>
          <a:ln>
            <a:noFill/>
          </a:ln>
        </p:spPr>
      </p:pic>
      <p:sp>
        <p:nvSpPr>
          <p:cNvPr id="665" name="Shape 665"/>
          <p:cNvSpPr txBox="1">
            <a:spLocks noGrp="1"/>
          </p:cNvSpPr>
          <p:nvPr>
            <p:ph type="title"/>
          </p:nvPr>
        </p:nvSpPr>
        <p:spPr>
          <a:xfrm>
            <a:off x="518325" y="6858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baseline="0" dirty="0">
                <a:solidFill>
                  <a:schemeClr val="dk1"/>
                </a:solidFill>
                <a:latin typeface="Arial"/>
                <a:ea typeface="Arial"/>
                <a:cs typeface="Arial"/>
                <a:sym typeface="Arial"/>
              </a:rPr>
              <a:t>Selecting Objectives for a Continuous Improvement Plan</a:t>
            </a:r>
          </a:p>
        </p:txBody>
      </p:sp>
    </p:spTree>
  </p:cSld>
  <p:clrMapOvr>
    <a:masterClrMapping/>
  </p:clrMapOvr>
  <p:transition spd="slow">
    <p:cu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Shape 672"/>
          <p:cNvSpPr txBox="1">
            <a:spLocks noGrp="1"/>
          </p:cNvSpPr>
          <p:nvPr>
            <p:ph type="body" idx="1"/>
          </p:nvPr>
        </p:nvSpPr>
        <p:spPr>
          <a:xfrm>
            <a:off x="530430" y="1614487"/>
            <a:ext cx="8224699" cy="447675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404040"/>
              </a:buClr>
              <a:buSzPct val="25000"/>
              <a:buFont typeface="Arial"/>
              <a:buNone/>
            </a:pPr>
            <a:r>
              <a:rPr lang="en-US" sz="3200" b="0" i="0" u="none" strike="noStrike" cap="none" baseline="0" dirty="0">
                <a:solidFill>
                  <a:srgbClr val="404040"/>
                </a:solidFill>
                <a:latin typeface="Times New Roman"/>
                <a:ea typeface="Times New Roman"/>
                <a:cs typeface="Times New Roman"/>
                <a:sym typeface="Times New Roman"/>
              </a:rPr>
              <a:t>Choose indicators to assign tasks based on:</a:t>
            </a:r>
          </a:p>
          <a:p>
            <a:pPr lvl="1" indent="-342900">
              <a:spcBef>
                <a:spcPts val="1200"/>
              </a:spcBef>
              <a:buClr>
                <a:srgbClr val="404040"/>
              </a:buClr>
              <a:buSzPct val="100000"/>
              <a:buFont typeface="Arial"/>
              <a:buChar char="•"/>
            </a:pPr>
            <a:r>
              <a:rPr lang="en-US" sz="3200" b="0" i="0" u="none" strike="noStrike" cap="none" baseline="0" dirty="0">
                <a:solidFill>
                  <a:srgbClr val="404040"/>
                </a:solidFill>
                <a:latin typeface="Times New Roman"/>
                <a:ea typeface="Times New Roman"/>
                <a:cs typeface="Times New Roman"/>
                <a:sym typeface="Times New Roman"/>
              </a:rPr>
              <a:t>Existing strategic plan goals</a:t>
            </a:r>
          </a:p>
          <a:p>
            <a:pPr lvl="1" indent="-342900">
              <a:spcBef>
                <a:spcPts val="1200"/>
              </a:spcBef>
              <a:buClr>
                <a:srgbClr val="404040"/>
              </a:buClr>
              <a:buSzPct val="100000"/>
              <a:buFont typeface="Arial"/>
              <a:buChar char="•"/>
            </a:pPr>
            <a:r>
              <a:rPr lang="en-US" sz="3200" b="0" i="0" u="none" strike="noStrike" cap="none" baseline="0" dirty="0">
                <a:solidFill>
                  <a:srgbClr val="404040"/>
                </a:solidFill>
                <a:latin typeface="Times New Roman"/>
                <a:ea typeface="Times New Roman"/>
                <a:cs typeface="Times New Roman"/>
                <a:sym typeface="Times New Roman"/>
              </a:rPr>
              <a:t>Data analysis review</a:t>
            </a:r>
          </a:p>
          <a:p>
            <a:pPr lvl="1" indent="-342900">
              <a:spcBef>
                <a:spcPts val="1200"/>
              </a:spcBef>
              <a:buClr>
                <a:srgbClr val="404040"/>
              </a:buClr>
              <a:buSzPct val="100000"/>
              <a:buFont typeface="Arial"/>
              <a:buChar char="•"/>
            </a:pPr>
            <a:r>
              <a:rPr lang="en-US" sz="3200" b="0" i="0" u="none" strike="noStrike" cap="none" baseline="0" dirty="0">
                <a:solidFill>
                  <a:srgbClr val="404040"/>
                </a:solidFill>
                <a:latin typeface="Times New Roman"/>
                <a:ea typeface="Times New Roman"/>
                <a:cs typeface="Times New Roman"/>
                <a:sym typeface="Times New Roman"/>
              </a:rPr>
              <a:t>Indicator assessment</a:t>
            </a:r>
          </a:p>
          <a:p>
            <a:pPr lvl="1" indent="-342900">
              <a:spcBef>
                <a:spcPts val="1200"/>
              </a:spcBef>
              <a:buClr>
                <a:srgbClr val="404040"/>
              </a:buClr>
              <a:buSzPct val="100000"/>
              <a:buFont typeface="Arial"/>
              <a:buChar char="•"/>
            </a:pPr>
            <a:r>
              <a:rPr lang="en-US" sz="3200" b="0" i="0" u="none" strike="noStrike" cap="none" baseline="0" dirty="0">
                <a:solidFill>
                  <a:srgbClr val="404040"/>
                </a:solidFill>
                <a:latin typeface="Times New Roman"/>
                <a:ea typeface="Times New Roman"/>
                <a:cs typeface="Times New Roman"/>
                <a:sym typeface="Times New Roman"/>
              </a:rPr>
              <a:t>Priority/opportunity scores</a:t>
            </a:r>
          </a:p>
          <a:p>
            <a:pPr lvl="1" indent="-342900">
              <a:spcBef>
                <a:spcPts val="1200"/>
              </a:spcBef>
              <a:buClr>
                <a:srgbClr val="404040"/>
              </a:buClr>
              <a:buSzPct val="100000"/>
              <a:buFont typeface="Arial"/>
              <a:buChar char="•"/>
            </a:pPr>
            <a:r>
              <a:rPr lang="en-US" sz="3200" b="0" i="0" u="none" strike="noStrike" cap="none" baseline="0" dirty="0">
                <a:solidFill>
                  <a:srgbClr val="404040"/>
                </a:solidFill>
                <a:latin typeface="Times New Roman"/>
                <a:ea typeface="Times New Roman"/>
                <a:cs typeface="Times New Roman"/>
                <a:sym typeface="Times New Roman"/>
              </a:rPr>
              <a:t>District/school alignment</a:t>
            </a:r>
          </a:p>
          <a:p>
            <a:pPr lvl="1" indent="-342900">
              <a:spcBef>
                <a:spcPts val="1200"/>
              </a:spcBef>
              <a:buClr>
                <a:srgbClr val="404040"/>
              </a:buClr>
              <a:buSzPct val="100000"/>
              <a:buFont typeface="Arial"/>
              <a:buChar char="•"/>
            </a:pPr>
            <a:r>
              <a:rPr lang="en-US" sz="3200" b="0" i="0" u="none" strike="noStrike" cap="none" baseline="0" dirty="0">
                <a:solidFill>
                  <a:srgbClr val="404040"/>
                </a:solidFill>
                <a:latin typeface="Times New Roman"/>
                <a:ea typeface="Times New Roman"/>
                <a:cs typeface="Times New Roman"/>
                <a:sym typeface="Times New Roman"/>
              </a:rPr>
              <a:t>Program requirements</a:t>
            </a:r>
          </a:p>
          <a:p>
            <a:pPr marL="342900" marR="0" lvl="0" indent="-139700" algn="l" rtl="0">
              <a:spcBef>
                <a:spcPts val="640"/>
              </a:spcBef>
              <a:spcAft>
                <a:spcPts val="0"/>
              </a:spcAft>
              <a:buClr>
                <a:srgbClr val="404040"/>
              </a:buClr>
              <a:buFont typeface="Arial"/>
              <a:buNone/>
            </a:pPr>
            <a:endParaRPr sz="3200" b="0" i="0" u="none" strike="noStrike" cap="none" baseline="0" dirty="0">
              <a:solidFill>
                <a:srgbClr val="404040"/>
              </a:solidFill>
              <a:latin typeface="Times New Roman"/>
              <a:ea typeface="Times New Roman"/>
              <a:cs typeface="Times New Roman"/>
              <a:sym typeface="Times New Roman"/>
            </a:endParaRPr>
          </a:p>
          <a:p>
            <a:pPr marL="342900" marR="0" lvl="0" indent="-139700" algn="l" rtl="0">
              <a:spcBef>
                <a:spcPts val="640"/>
              </a:spcBef>
              <a:spcAft>
                <a:spcPts val="0"/>
              </a:spcAft>
              <a:buClr>
                <a:srgbClr val="404040"/>
              </a:buClr>
              <a:buFont typeface="Arial"/>
              <a:buNone/>
            </a:pPr>
            <a:endParaRPr sz="3200" b="0" i="0" u="none" strike="noStrike" cap="none" baseline="0" dirty="0">
              <a:solidFill>
                <a:srgbClr val="404040"/>
              </a:solidFill>
              <a:latin typeface="Times New Roman"/>
              <a:ea typeface="Times New Roman"/>
              <a:cs typeface="Times New Roman"/>
              <a:sym typeface="Times New Roman"/>
            </a:endParaRPr>
          </a:p>
          <a:p>
            <a:pPr marL="342900" marR="0" lvl="0" indent="-139700" algn="l" rtl="0">
              <a:spcBef>
                <a:spcPts val="640"/>
              </a:spcBef>
              <a:spcAft>
                <a:spcPts val="0"/>
              </a:spcAft>
              <a:buClr>
                <a:srgbClr val="404040"/>
              </a:buClr>
              <a:buFont typeface="Arial"/>
              <a:buNone/>
            </a:pPr>
            <a:endParaRPr sz="3200" b="0" i="0" u="none" strike="noStrike" cap="none" baseline="0" dirty="0">
              <a:solidFill>
                <a:srgbClr val="404040"/>
              </a:solidFill>
              <a:latin typeface="Times New Roman"/>
              <a:ea typeface="Times New Roman"/>
              <a:cs typeface="Times New Roman"/>
              <a:sym typeface="Times New Roman"/>
            </a:endParaRPr>
          </a:p>
          <a:p>
            <a:pPr marL="342900" marR="0" lvl="0" indent="-139700" algn="l" rtl="0">
              <a:spcBef>
                <a:spcPts val="640"/>
              </a:spcBef>
              <a:spcAft>
                <a:spcPts val="0"/>
              </a:spcAft>
              <a:buClr>
                <a:srgbClr val="404040"/>
              </a:buClr>
              <a:buFont typeface="Arial"/>
              <a:buNone/>
            </a:pPr>
            <a:endParaRPr sz="3200" b="0" i="0" u="none" strike="noStrike" cap="none" baseline="0" dirty="0">
              <a:solidFill>
                <a:srgbClr val="404040"/>
              </a:solidFill>
              <a:latin typeface="Times New Roman"/>
              <a:ea typeface="Times New Roman"/>
              <a:cs typeface="Times New Roman"/>
              <a:sym typeface="Times New Roman"/>
            </a:endParaRPr>
          </a:p>
          <a:p>
            <a:pPr marL="342900" marR="0" lvl="0" indent="-139700" algn="l" rtl="0">
              <a:spcBef>
                <a:spcPts val="640"/>
              </a:spcBef>
              <a:spcAft>
                <a:spcPts val="0"/>
              </a:spcAft>
              <a:buClr>
                <a:srgbClr val="404040"/>
              </a:buClr>
              <a:buFont typeface="Arial"/>
              <a:buNone/>
            </a:pPr>
            <a:endParaRPr sz="3200" b="0" i="0" u="none" strike="noStrike" cap="none" baseline="0" dirty="0">
              <a:solidFill>
                <a:srgbClr val="404040"/>
              </a:solidFill>
              <a:latin typeface="Times New Roman"/>
              <a:ea typeface="Times New Roman"/>
              <a:cs typeface="Times New Roman"/>
              <a:sym typeface="Times New Roman"/>
            </a:endParaRPr>
          </a:p>
          <a:p>
            <a:pPr marL="342900" marR="0" lvl="0" indent="-139700" algn="l" rtl="0">
              <a:spcBef>
                <a:spcPts val="640"/>
              </a:spcBef>
              <a:spcAft>
                <a:spcPts val="0"/>
              </a:spcAft>
              <a:buClr>
                <a:srgbClr val="404040"/>
              </a:buClr>
              <a:buFont typeface="Arial"/>
              <a:buNone/>
            </a:pPr>
            <a:endParaRPr sz="3200" b="0" i="0" u="none" strike="noStrike" cap="none" baseline="0" dirty="0">
              <a:solidFill>
                <a:srgbClr val="404040"/>
              </a:solidFill>
              <a:latin typeface="Times New Roman"/>
              <a:ea typeface="Times New Roman"/>
              <a:cs typeface="Times New Roman"/>
              <a:sym typeface="Times New Roman"/>
            </a:endParaRPr>
          </a:p>
          <a:p>
            <a:pPr marL="0" marR="0" lvl="0" indent="0" algn="l" rtl="0">
              <a:spcBef>
                <a:spcPts val="640"/>
              </a:spcBef>
              <a:spcAft>
                <a:spcPts val="0"/>
              </a:spcAft>
              <a:buClr>
                <a:srgbClr val="404040"/>
              </a:buClr>
              <a:buFont typeface="Arial"/>
              <a:buNone/>
            </a:pPr>
            <a:endParaRPr sz="3200" b="0" i="0" u="none" strike="noStrike" cap="none" baseline="0" dirty="0">
              <a:solidFill>
                <a:srgbClr val="404040"/>
              </a:solidFill>
              <a:latin typeface="Times New Roman"/>
              <a:ea typeface="Times New Roman"/>
              <a:cs typeface="Times New Roman"/>
              <a:sym typeface="Times New Roman"/>
            </a:endParaRPr>
          </a:p>
        </p:txBody>
      </p:sp>
      <p:sp>
        <p:nvSpPr>
          <p:cNvPr id="673" name="Shape 673"/>
          <p:cNvSpPr txBox="1">
            <a:spLocks noGrp="1"/>
          </p:cNvSpPr>
          <p:nvPr>
            <p:ph type="title"/>
          </p:nvPr>
        </p:nvSpPr>
        <p:spPr>
          <a:xfrm>
            <a:off x="457200" y="685800"/>
            <a:ext cx="8229600" cy="9144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baseline="0" dirty="0">
                <a:solidFill>
                  <a:schemeClr val="dk1"/>
                </a:solidFill>
                <a:latin typeface="Arial"/>
                <a:ea typeface="Arial"/>
                <a:cs typeface="Arial"/>
                <a:sym typeface="Arial"/>
              </a:rPr>
              <a:t>Where to begin planning…</a:t>
            </a:r>
          </a:p>
        </p:txBody>
      </p:sp>
      <p:sp>
        <p:nvSpPr>
          <p:cNvPr id="674" name="Shape 674"/>
          <p:cNvSpPr txBox="1">
            <a:spLocks noGrp="1"/>
          </p:cNvSpPr>
          <p:nvPr>
            <p:ph type="sldNum" idx="12"/>
          </p:nvPr>
        </p:nvSpPr>
        <p:spPr>
          <a:xfrm>
            <a:off x="8755129" y="6391866"/>
            <a:ext cx="157093" cy="153887"/>
          </a:xfrm>
          <a:prstGeom prst="rect">
            <a:avLst/>
          </a:prstGeom>
          <a:noFill/>
          <a:ln>
            <a:noFill/>
          </a:ln>
        </p:spPr>
        <p:txBody>
          <a:bodyPr lIns="0" tIns="0" rIns="0" bIns="0" anchor="ctr" anchorCtr="0">
            <a:noAutofit/>
          </a:bodyPr>
          <a:lstStyle/>
          <a:p>
            <a:pPr marL="0" marR="0" lvl="0" indent="0" algn="r" rtl="0">
              <a:spcBef>
                <a:spcPts val="0"/>
              </a:spcBef>
              <a:spcAft>
                <a:spcPts val="0"/>
              </a:spcAft>
              <a:buSzPct val="25000"/>
              <a:buNone/>
            </a:pPr>
            <a:r>
              <a:rPr lang="en-US"/>
              <a:t> </a:t>
            </a:r>
          </a:p>
        </p:txBody>
      </p:sp>
      <p:pic>
        <p:nvPicPr>
          <p:cNvPr id="675" name="Shape 675"/>
          <p:cNvPicPr preferRelativeResize="0"/>
          <p:nvPr/>
        </p:nvPicPr>
        <p:blipFill rotWithShape="1">
          <a:blip r:embed="rId3">
            <a:alphaModFix/>
          </a:blip>
          <a:srcRect/>
          <a:stretch/>
        </p:blipFill>
        <p:spPr>
          <a:xfrm>
            <a:off x="5807528" y="3048000"/>
            <a:ext cx="3124199" cy="3043237"/>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Shape 681"/>
          <p:cNvSpPr txBox="1">
            <a:spLocks noGrp="1"/>
          </p:cNvSpPr>
          <p:nvPr>
            <p:ph type="title"/>
          </p:nvPr>
        </p:nvSpPr>
        <p:spPr>
          <a:xfrm>
            <a:off x="682622" y="647700"/>
            <a:ext cx="8229600" cy="762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baseline="0" dirty="0">
                <a:solidFill>
                  <a:schemeClr val="dk1"/>
                </a:solidFill>
                <a:latin typeface="Arial"/>
                <a:ea typeface="Arial"/>
                <a:cs typeface="Arial"/>
                <a:sym typeface="Arial"/>
              </a:rPr>
              <a:t> Avoiding Misalignment</a:t>
            </a:r>
          </a:p>
        </p:txBody>
      </p:sp>
      <p:sp>
        <p:nvSpPr>
          <p:cNvPr id="682" name="Shape 682"/>
          <p:cNvSpPr txBox="1">
            <a:spLocks noGrp="1"/>
          </p:cNvSpPr>
          <p:nvPr>
            <p:ph type="sldNum" idx="12"/>
          </p:nvPr>
        </p:nvSpPr>
        <p:spPr>
          <a:xfrm>
            <a:off x="8755129" y="6391866"/>
            <a:ext cx="157093" cy="153887"/>
          </a:xfrm>
          <a:prstGeom prst="rect">
            <a:avLst/>
          </a:prstGeom>
          <a:noFill/>
          <a:ln>
            <a:noFill/>
          </a:ln>
        </p:spPr>
        <p:txBody>
          <a:bodyPr lIns="0" tIns="0" rIns="0" bIns="0" anchor="ctr" anchorCtr="0">
            <a:noAutofit/>
          </a:bodyPr>
          <a:lstStyle/>
          <a:p>
            <a:pPr marL="0" marR="0" lvl="0" indent="0" algn="r" rtl="0">
              <a:spcBef>
                <a:spcPts val="0"/>
              </a:spcBef>
              <a:spcAft>
                <a:spcPts val="0"/>
              </a:spcAft>
              <a:buSzPct val="25000"/>
              <a:buNone/>
            </a:pPr>
            <a:r>
              <a:rPr lang="en-US"/>
              <a:t> </a:t>
            </a:r>
          </a:p>
        </p:txBody>
      </p:sp>
      <p:pic>
        <p:nvPicPr>
          <p:cNvPr id="683" name="Shape 683"/>
          <p:cNvPicPr preferRelativeResize="0">
            <a:picLocks noGrp="1"/>
          </p:cNvPicPr>
          <p:nvPr>
            <p:ph type="body" idx="1"/>
          </p:nvPr>
        </p:nvPicPr>
        <p:blipFill rotWithShape="1">
          <a:blip r:embed="rId3">
            <a:alphaModFix/>
          </a:blip>
          <a:srcRect/>
          <a:stretch/>
        </p:blipFill>
        <p:spPr>
          <a:xfrm>
            <a:off x="2647950" y="1943100"/>
            <a:ext cx="4481407" cy="385127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Shape 689"/>
          <p:cNvSpPr txBox="1">
            <a:spLocks noGrp="1"/>
          </p:cNvSpPr>
          <p:nvPr>
            <p:ph type="title"/>
          </p:nvPr>
        </p:nvSpPr>
        <p:spPr>
          <a:xfrm>
            <a:off x="687385" y="558452"/>
            <a:ext cx="8224837" cy="830996"/>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baseline="0" dirty="0">
                <a:solidFill>
                  <a:schemeClr val="dk1"/>
                </a:solidFill>
                <a:latin typeface="Arial"/>
                <a:ea typeface="Arial"/>
                <a:cs typeface="Arial"/>
                <a:sym typeface="Arial"/>
              </a:rPr>
              <a:t>System Alignment</a:t>
            </a:r>
          </a:p>
        </p:txBody>
      </p:sp>
      <p:sp>
        <p:nvSpPr>
          <p:cNvPr id="690" name="Shape 690"/>
          <p:cNvSpPr txBox="1">
            <a:spLocks noGrp="1"/>
          </p:cNvSpPr>
          <p:nvPr>
            <p:ph type="sldNum" idx="12"/>
          </p:nvPr>
        </p:nvSpPr>
        <p:spPr>
          <a:xfrm>
            <a:off x="8755129" y="6391866"/>
            <a:ext cx="157093" cy="153887"/>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r>
              <a:rPr lang="en-US"/>
              <a:t> </a:t>
            </a:r>
          </a:p>
        </p:txBody>
      </p:sp>
      <p:sp>
        <p:nvSpPr>
          <p:cNvPr id="691" name="Shape 691"/>
          <p:cNvSpPr txBox="1">
            <a:spLocks noGrp="1"/>
          </p:cNvSpPr>
          <p:nvPr>
            <p:ph type="body" idx="1"/>
          </p:nvPr>
        </p:nvSpPr>
        <p:spPr>
          <a:xfrm>
            <a:off x="377823" y="1714500"/>
            <a:ext cx="8534399" cy="40385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3200" b="0" i="0" u="none" strike="noStrike" cap="none" baseline="0" dirty="0">
                <a:solidFill>
                  <a:schemeClr val="dk1"/>
                </a:solidFill>
                <a:latin typeface="Times New Roman"/>
                <a:ea typeface="Times New Roman"/>
                <a:cs typeface="Times New Roman"/>
                <a:sym typeface="Times New Roman"/>
              </a:rPr>
              <a:t>Indicators of Effective Practice chosen on the district and school levels should be aligned or complementary.</a:t>
            </a:r>
          </a:p>
          <a:p>
            <a:pPr marL="0" marR="0" lvl="0" indent="0" algn="l" rtl="0">
              <a:spcBef>
                <a:spcPts val="640"/>
              </a:spcBef>
              <a:spcAft>
                <a:spcPts val="0"/>
              </a:spcAft>
              <a:buClr>
                <a:schemeClr val="dk1"/>
              </a:buClr>
              <a:buSzPct val="25000"/>
              <a:buFont typeface="Arial"/>
              <a:buNone/>
            </a:pPr>
            <a:r>
              <a:rPr lang="en-US" sz="3200" b="1" i="0" u="none" strike="noStrike" cap="none" baseline="0" dirty="0">
                <a:solidFill>
                  <a:schemeClr val="dk1"/>
                </a:solidFill>
                <a:latin typeface="Times New Roman"/>
                <a:ea typeface="Times New Roman"/>
                <a:cs typeface="Times New Roman"/>
                <a:sym typeface="Times New Roman"/>
              </a:rPr>
              <a:t>Example: </a:t>
            </a:r>
          </a:p>
          <a:p>
            <a:pPr marL="0" marR="0" lvl="0" indent="0" algn="l" rtl="0">
              <a:spcBef>
                <a:spcPts val="640"/>
              </a:spcBef>
              <a:spcAft>
                <a:spcPts val="0"/>
              </a:spcAft>
              <a:buClr>
                <a:schemeClr val="dk1"/>
              </a:buClr>
              <a:buSzPct val="25000"/>
              <a:buFont typeface="Arial"/>
              <a:buNone/>
            </a:pPr>
            <a:r>
              <a:rPr lang="en-US" sz="3200" b="0" i="0" u="none" strike="noStrike" cap="none" baseline="0" dirty="0">
                <a:solidFill>
                  <a:schemeClr val="dk1"/>
                </a:solidFill>
                <a:latin typeface="Times New Roman"/>
                <a:ea typeface="Times New Roman"/>
                <a:cs typeface="Times New Roman"/>
                <a:sym typeface="Times New Roman"/>
              </a:rPr>
              <a:t>District Objectives     	    </a:t>
            </a:r>
            <a:r>
              <a:rPr lang="en-US" sz="3200" b="0" i="0" u="none" strike="noStrike" cap="none" baseline="0" dirty="0">
                <a:solidFill>
                  <a:srgbClr val="000000"/>
                </a:solidFill>
                <a:latin typeface="Times New Roman"/>
                <a:ea typeface="Times New Roman"/>
                <a:cs typeface="Times New Roman"/>
                <a:sym typeface="Times New Roman"/>
              </a:rPr>
              <a:t>School Objectives</a:t>
            </a:r>
          </a:p>
          <a:p>
            <a:pPr marL="0" marR="0" lvl="0" indent="0" algn="l" rtl="0">
              <a:spcBef>
                <a:spcPts val="0"/>
              </a:spcBef>
              <a:spcAft>
                <a:spcPts val="0"/>
              </a:spcAft>
              <a:buClr>
                <a:schemeClr val="dk1"/>
              </a:buClr>
              <a:buSzPct val="25000"/>
              <a:buFont typeface="Arial"/>
              <a:buNone/>
            </a:pPr>
            <a:r>
              <a:rPr lang="en-US" sz="2800" b="0" i="0" u="none" strike="noStrike" cap="none" baseline="0" dirty="0">
                <a:solidFill>
                  <a:schemeClr val="dk1"/>
                </a:solidFill>
                <a:latin typeface="Times New Roman"/>
                <a:ea typeface="Times New Roman"/>
                <a:cs typeface="Times New Roman"/>
                <a:sym typeface="Times New Roman"/>
              </a:rPr>
              <a:t>ID10                                    </a:t>
            </a:r>
            <a:r>
              <a:rPr lang="en-US" sz="800" b="0" i="0" u="none" strike="noStrike" cap="none" baseline="0" dirty="0">
                <a:solidFill>
                  <a:schemeClr val="dk1"/>
                </a:solidFill>
                <a:latin typeface="Times New Roman"/>
                <a:ea typeface="Times New Roman"/>
                <a:cs typeface="Times New Roman"/>
                <a:sym typeface="Times New Roman"/>
              </a:rPr>
              <a:t> </a:t>
            </a:r>
            <a:r>
              <a:rPr lang="en-US" sz="2800" b="0" i="0" u="none" strike="noStrike" cap="none" baseline="0" dirty="0">
                <a:solidFill>
                  <a:schemeClr val="dk1"/>
                </a:solidFill>
                <a:latin typeface="Times New Roman"/>
                <a:ea typeface="Times New Roman"/>
                <a:cs typeface="Times New Roman"/>
                <a:sym typeface="Times New Roman"/>
              </a:rPr>
              <a:t> </a:t>
            </a:r>
            <a:r>
              <a:rPr lang="en-US" sz="800" b="0" i="0" u="none" strike="noStrike" cap="none" baseline="0" dirty="0">
                <a:solidFill>
                  <a:schemeClr val="dk1"/>
                </a:solidFill>
                <a:latin typeface="Times New Roman"/>
                <a:ea typeface="Times New Roman"/>
                <a:cs typeface="Times New Roman"/>
                <a:sym typeface="Times New Roman"/>
              </a:rPr>
              <a:t> </a:t>
            </a:r>
            <a:r>
              <a:rPr lang="en-US" sz="2800" b="0" i="0" u="none" strike="noStrike" cap="none" baseline="0" dirty="0" err="1">
                <a:solidFill>
                  <a:srgbClr val="000000"/>
                </a:solidFill>
                <a:latin typeface="Times New Roman"/>
                <a:ea typeface="Times New Roman"/>
                <a:cs typeface="Times New Roman"/>
                <a:sym typeface="Times New Roman"/>
              </a:rPr>
              <a:t>ID10</a:t>
            </a:r>
            <a:r>
              <a:rPr lang="en-US" sz="2800" b="0" i="0" u="none" strike="noStrike" cap="none" baseline="0" dirty="0">
                <a:solidFill>
                  <a:srgbClr val="000000"/>
                </a:solidFill>
                <a:latin typeface="Times New Roman"/>
                <a:ea typeface="Times New Roman"/>
                <a:cs typeface="Times New Roman"/>
                <a:sym typeface="Times New Roman"/>
              </a:rPr>
              <a:t> to align with District</a:t>
            </a:r>
          </a:p>
          <a:p>
            <a:pPr marL="0" marR="0" lvl="0" indent="0" algn="l" rtl="0">
              <a:spcBef>
                <a:spcPts val="0"/>
              </a:spcBef>
              <a:spcAft>
                <a:spcPts val="0"/>
              </a:spcAft>
              <a:buClr>
                <a:srgbClr val="000000"/>
              </a:buClr>
              <a:buSzPct val="25000"/>
              <a:buFont typeface="Arial"/>
              <a:buNone/>
            </a:pPr>
            <a:r>
              <a:rPr lang="en-US" sz="2800" b="0" i="0" u="none" strike="noStrike" cap="none" baseline="0" dirty="0">
                <a:solidFill>
                  <a:srgbClr val="000000"/>
                </a:solidFill>
                <a:latin typeface="Times New Roman"/>
                <a:ea typeface="Times New Roman"/>
                <a:cs typeface="Times New Roman"/>
                <a:sym typeface="Times New Roman"/>
              </a:rPr>
              <a:t>ID06                                      IIC03 to align with District</a:t>
            </a:r>
          </a:p>
          <a:p>
            <a:pPr marL="0" marR="0" lvl="0" indent="0" algn="l" rtl="0">
              <a:spcBef>
                <a:spcPts val="0"/>
              </a:spcBef>
              <a:spcAft>
                <a:spcPts val="0"/>
              </a:spcAft>
              <a:buClr>
                <a:srgbClr val="000000"/>
              </a:buClr>
              <a:buSzPct val="25000"/>
              <a:buFont typeface="Arial"/>
              <a:buNone/>
            </a:pPr>
            <a:r>
              <a:rPr lang="en-US" sz="2800" b="0" i="0" u="none" strike="noStrike" cap="none" baseline="0" dirty="0">
                <a:solidFill>
                  <a:srgbClr val="000000"/>
                </a:solidFill>
                <a:latin typeface="Times New Roman"/>
                <a:ea typeface="Times New Roman"/>
                <a:cs typeface="Times New Roman"/>
                <a:sym typeface="Times New Roman"/>
              </a:rPr>
              <a:t>IA07                                      IIIC12 to address ELL needs</a:t>
            </a:r>
          </a:p>
          <a:p>
            <a:pPr marL="0" marR="0" lvl="0" indent="0" algn="l" rtl="0">
              <a:spcBef>
                <a:spcPts val="640"/>
              </a:spcBef>
              <a:spcAft>
                <a:spcPts val="0"/>
              </a:spcAft>
              <a:buClr>
                <a:schemeClr val="dk1"/>
              </a:buClr>
              <a:buFont typeface="Arial"/>
              <a:buNone/>
            </a:pPr>
            <a:endParaRPr sz="3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640"/>
              </a:spcBef>
              <a:spcAft>
                <a:spcPts val="0"/>
              </a:spcAft>
              <a:buClr>
                <a:schemeClr val="dk1"/>
              </a:buClr>
              <a:buFont typeface="Arial"/>
              <a:buNone/>
            </a:pPr>
            <a:endParaRPr sz="3200" b="0" i="0" u="none" strike="noStrike" cap="none" baseline="0" dirty="0">
              <a:solidFill>
                <a:schemeClr val="dk1"/>
              </a:solidFill>
              <a:latin typeface="Times New Roman"/>
              <a:ea typeface="Times New Roman"/>
              <a:cs typeface="Times New Roman"/>
              <a:sym typeface="Times New Roman"/>
            </a:endParaRPr>
          </a:p>
        </p:txBody>
      </p:sp>
      <p:sp>
        <p:nvSpPr>
          <p:cNvPr id="692" name="Shape 692"/>
          <p:cNvSpPr/>
          <p:nvPr/>
        </p:nvSpPr>
        <p:spPr>
          <a:xfrm>
            <a:off x="3197223" y="4632307"/>
            <a:ext cx="978407" cy="484631"/>
          </a:xfrm>
          <a:prstGeom prst="rightArrow">
            <a:avLst>
              <a:gd name="adj1" fmla="val 50000"/>
              <a:gd name="adj2" fmla="val 50000"/>
            </a:avLst>
          </a:prstGeom>
          <a:solidFill>
            <a:schemeClr val="accent1"/>
          </a:solidFill>
          <a:ln w="12700" cap="flat">
            <a:solidFill>
              <a:srgbClr val="395E8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698" name="Shape 698"/>
          <p:cNvSpPr txBox="1">
            <a:spLocks noGrp="1"/>
          </p:cNvSpPr>
          <p:nvPr>
            <p:ph type="title"/>
          </p:nvPr>
        </p:nvSpPr>
        <p:spPr>
          <a:xfrm>
            <a:off x="687389" y="558452"/>
            <a:ext cx="7770812" cy="830996"/>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baseline="0" dirty="0">
                <a:solidFill>
                  <a:schemeClr val="dk1"/>
                </a:solidFill>
                <a:latin typeface="Arial"/>
                <a:ea typeface="Arial"/>
                <a:cs typeface="Arial"/>
                <a:sym typeface="Arial"/>
              </a:rPr>
              <a:t>Tool Tip</a:t>
            </a:r>
          </a:p>
        </p:txBody>
      </p:sp>
      <p:sp>
        <p:nvSpPr>
          <p:cNvPr id="699" name="Shape 699"/>
          <p:cNvSpPr txBox="1">
            <a:spLocks noGrp="1"/>
          </p:cNvSpPr>
          <p:nvPr>
            <p:ph type="sldNum" idx="12"/>
          </p:nvPr>
        </p:nvSpPr>
        <p:spPr>
          <a:xfrm>
            <a:off x="8755129" y="6391866"/>
            <a:ext cx="157093" cy="153887"/>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r>
              <a:rPr lang="en-US"/>
              <a:t> </a:t>
            </a:r>
          </a:p>
        </p:txBody>
      </p:sp>
      <p:pic>
        <p:nvPicPr>
          <p:cNvPr id="700" name="Shape 700"/>
          <p:cNvPicPr preferRelativeResize="0">
            <a:picLocks noGrp="1"/>
          </p:cNvPicPr>
          <p:nvPr>
            <p:ph type="body" idx="1"/>
          </p:nvPr>
        </p:nvPicPr>
        <p:blipFill rotWithShape="1">
          <a:blip r:embed="rId3">
            <a:alphaModFix/>
          </a:blip>
          <a:srcRect/>
          <a:stretch/>
        </p:blipFill>
        <p:spPr>
          <a:xfrm>
            <a:off x="6277477" y="4437192"/>
            <a:ext cx="1684421" cy="1412162"/>
          </a:xfrm>
          <a:prstGeom prst="rect">
            <a:avLst/>
          </a:prstGeom>
          <a:noFill/>
          <a:ln>
            <a:noFill/>
          </a:ln>
        </p:spPr>
      </p:pic>
      <p:sp>
        <p:nvSpPr>
          <p:cNvPr id="701" name="Shape 701"/>
          <p:cNvSpPr/>
          <p:nvPr/>
        </p:nvSpPr>
        <p:spPr>
          <a:xfrm>
            <a:off x="1143000" y="1667939"/>
            <a:ext cx="7315201" cy="452431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3200" b="0" i="0" u="none" strike="noStrike" cap="none" baseline="0" dirty="0">
                <a:solidFill>
                  <a:schemeClr val="dk1"/>
                </a:solidFill>
                <a:latin typeface="Times New Roman"/>
                <a:ea typeface="Times New Roman"/>
                <a:cs typeface="Times New Roman"/>
                <a:sym typeface="Times New Roman"/>
              </a:rPr>
              <a:t>The team may choose to focus  on a </a:t>
            </a:r>
          </a:p>
          <a:p>
            <a:pPr marL="0" marR="0" lvl="0" indent="0" algn="l" rtl="0">
              <a:spcBef>
                <a:spcPts val="600"/>
              </a:spcBef>
              <a:spcAft>
                <a:spcPts val="0"/>
              </a:spcAft>
              <a:buSzPct val="25000"/>
              <a:buNone/>
            </a:pPr>
            <a:r>
              <a:rPr lang="en-US" sz="3200" b="0" i="0" u="none" strike="noStrike" cap="none" baseline="0" dirty="0">
                <a:solidFill>
                  <a:schemeClr val="dk1"/>
                </a:solidFill>
                <a:latin typeface="Times New Roman"/>
                <a:ea typeface="Times New Roman"/>
                <a:cs typeface="Times New Roman"/>
                <a:sym typeface="Times New Roman"/>
              </a:rPr>
              <a:t>small number of indicators at one time. </a:t>
            </a:r>
          </a:p>
          <a:p>
            <a:pPr marL="0" marR="0" lvl="0" indent="0" algn="l" rtl="0">
              <a:spcBef>
                <a:spcPts val="600"/>
              </a:spcBef>
              <a:spcAft>
                <a:spcPts val="0"/>
              </a:spcAft>
              <a:buNone/>
            </a:pPr>
            <a:endParaRPr sz="20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600"/>
              </a:spcBef>
              <a:spcAft>
                <a:spcPts val="0"/>
              </a:spcAft>
              <a:buSzPct val="25000"/>
              <a:buNone/>
            </a:pPr>
            <a:r>
              <a:rPr lang="en-US" sz="3200" b="0" i="0" u="none" strike="noStrike" cap="none" baseline="0" dirty="0">
                <a:solidFill>
                  <a:schemeClr val="dk1"/>
                </a:solidFill>
                <a:latin typeface="Times New Roman"/>
                <a:ea typeface="Times New Roman"/>
                <a:cs typeface="Times New Roman"/>
                <a:sym typeface="Times New Roman"/>
              </a:rPr>
              <a:t>Any indicator that your team enters </a:t>
            </a:r>
          </a:p>
          <a:p>
            <a:pPr marL="0" marR="0" lvl="0" indent="0" algn="l" rtl="0">
              <a:spcBef>
                <a:spcPts val="600"/>
              </a:spcBef>
              <a:spcAft>
                <a:spcPts val="0"/>
              </a:spcAft>
              <a:buSzPct val="25000"/>
              <a:buNone/>
            </a:pPr>
            <a:r>
              <a:rPr lang="en-US" sz="3200" b="0" i="0" u="none" strike="noStrike" cap="none" baseline="0" dirty="0">
                <a:solidFill>
                  <a:schemeClr val="dk1"/>
                </a:solidFill>
                <a:latin typeface="Times New Roman"/>
                <a:ea typeface="Times New Roman"/>
                <a:cs typeface="Times New Roman"/>
                <a:sym typeface="Times New Roman"/>
              </a:rPr>
              <a:t>tasks/dates for will be included as an objective in the system</a:t>
            </a:r>
            <a:r>
              <a:rPr lang="en-US" sz="4000" b="0" i="0" u="none" strike="noStrike" cap="none" baseline="0" dirty="0">
                <a:solidFill>
                  <a:srgbClr val="7F7F7F"/>
                </a:solidFill>
                <a:latin typeface="Arial"/>
                <a:ea typeface="Arial"/>
                <a:cs typeface="Arial"/>
                <a:sym typeface="Arial"/>
              </a:rPr>
              <a:t>.</a:t>
            </a:r>
          </a:p>
          <a:p>
            <a:pPr marL="0" marR="0" lvl="0" indent="0" algn="l" rtl="0">
              <a:spcBef>
                <a:spcPts val="0"/>
              </a:spcBef>
              <a:spcAft>
                <a:spcPts val="0"/>
              </a:spcAft>
              <a:buClr>
                <a:schemeClr val="dk1"/>
              </a:buClr>
              <a:buFont typeface="Arial"/>
              <a:buNone/>
            </a:pPr>
            <a:endParaRPr sz="4000" b="0" i="0" u="none" strike="noStrike" cap="none" baseline="0" dirty="0">
              <a:solidFill>
                <a:srgbClr val="7F7F7F"/>
              </a:solidFill>
              <a:latin typeface="Arial"/>
              <a:ea typeface="Arial"/>
              <a:cs typeface="Arial"/>
              <a:sym typeface="Arial"/>
            </a:endParaRPr>
          </a:p>
          <a:p>
            <a:pPr marL="0" marR="0" lvl="0" indent="0" algn="l" rtl="0">
              <a:spcBef>
                <a:spcPts val="0"/>
              </a:spcBef>
              <a:spcAft>
                <a:spcPts val="0"/>
              </a:spcAft>
              <a:buClr>
                <a:schemeClr val="dk1"/>
              </a:buClr>
              <a:buFont typeface="Arial"/>
              <a:buNone/>
            </a:pPr>
            <a:endParaRPr sz="4000" b="0" i="0" u="none" strike="noStrike" cap="none" baseline="0" dirty="0">
              <a:solidFill>
                <a:srgbClr val="7F7F7F"/>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pic>
        <p:nvPicPr>
          <p:cNvPr id="707" name="Shape 707"/>
          <p:cNvPicPr preferRelativeResize="0">
            <a:picLocks noGrp="1"/>
          </p:cNvPicPr>
          <p:nvPr>
            <p:ph type="body" idx="1"/>
          </p:nvPr>
        </p:nvPicPr>
        <p:blipFill rotWithShape="1">
          <a:blip r:embed="rId3">
            <a:alphaModFix/>
          </a:blip>
          <a:srcRect/>
          <a:stretch/>
        </p:blipFill>
        <p:spPr>
          <a:xfrm>
            <a:off x="265176" y="1581150"/>
            <a:ext cx="8609009" cy="4629150"/>
          </a:xfrm>
          <a:prstGeom prst="rect">
            <a:avLst/>
          </a:prstGeom>
          <a:noFill/>
          <a:ln>
            <a:noFill/>
          </a:ln>
        </p:spPr>
      </p:pic>
      <p:sp>
        <p:nvSpPr>
          <p:cNvPr id="708" name="Shape 708"/>
          <p:cNvSpPr txBox="1">
            <a:spLocks noGrp="1"/>
          </p:cNvSpPr>
          <p:nvPr>
            <p:ph type="title"/>
          </p:nvPr>
        </p:nvSpPr>
        <p:spPr>
          <a:xfrm>
            <a:off x="550887" y="571500"/>
            <a:ext cx="8229600" cy="8763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baseline="0" dirty="0">
                <a:solidFill>
                  <a:schemeClr val="dk1"/>
                </a:solidFill>
                <a:latin typeface="Arial"/>
                <a:ea typeface="Arial"/>
                <a:cs typeface="Arial"/>
                <a:sym typeface="Arial"/>
              </a:rPr>
              <a:t>Create Plan – List of Objectives</a:t>
            </a:r>
          </a:p>
        </p:txBody>
      </p:sp>
      <p:sp>
        <p:nvSpPr>
          <p:cNvPr id="709" name="Shape 709"/>
          <p:cNvSpPr txBox="1">
            <a:spLocks noGrp="1"/>
          </p:cNvSpPr>
          <p:nvPr>
            <p:ph type="sldNum" idx="12"/>
          </p:nvPr>
        </p:nvSpPr>
        <p:spPr>
          <a:xfrm>
            <a:off x="8755129" y="6391866"/>
            <a:ext cx="157093" cy="153887"/>
          </a:xfrm>
          <a:prstGeom prst="rect">
            <a:avLst/>
          </a:prstGeom>
          <a:noFill/>
          <a:ln>
            <a:noFill/>
          </a:ln>
        </p:spPr>
        <p:txBody>
          <a:bodyPr lIns="0" tIns="0" rIns="0" bIns="0" anchor="ctr" anchorCtr="0">
            <a:noAutofit/>
          </a:bodyPr>
          <a:lstStyle/>
          <a:p>
            <a:pPr marL="0" marR="0" lvl="0" indent="0" algn="r" rtl="0">
              <a:spcBef>
                <a:spcPts val="0"/>
              </a:spcBef>
              <a:spcAft>
                <a:spcPts val="0"/>
              </a:spcAft>
              <a:buSzPct val="25000"/>
              <a:buNone/>
            </a:pPr>
            <a:r>
              <a:rPr lang="en-US"/>
              <a:t> </a:t>
            </a:r>
          </a:p>
        </p:txBody>
      </p:sp>
      <p:sp>
        <p:nvSpPr>
          <p:cNvPr id="710" name="Shape 710"/>
          <p:cNvSpPr txBox="1"/>
          <p:nvPr/>
        </p:nvSpPr>
        <p:spPr>
          <a:xfrm>
            <a:off x="6257925" y="5419725"/>
            <a:ext cx="857250" cy="184666"/>
          </a:xfrm>
          <a:prstGeom prst="rect">
            <a:avLst/>
          </a:prstGeom>
          <a:solidFill>
            <a:schemeClr val="lt1"/>
          </a:solid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600" b="0" i="0" u="none" strike="noStrike" cap="none" baseline="0">
                <a:solidFill>
                  <a:srgbClr val="2E4488"/>
                </a:solidFill>
                <a:latin typeface="Arial"/>
                <a:ea typeface="Arial"/>
                <a:cs typeface="Arial"/>
                <a:sym typeface="Arial"/>
              </a:rPr>
              <a:t>Mr. John Doe </a:t>
            </a:r>
          </a:p>
        </p:txBody>
      </p:sp>
      <p:sp>
        <p:nvSpPr>
          <p:cNvPr id="711" name="Shape 711"/>
          <p:cNvSpPr txBox="1"/>
          <p:nvPr/>
        </p:nvSpPr>
        <p:spPr>
          <a:xfrm>
            <a:off x="6257925" y="5604391"/>
            <a:ext cx="857250" cy="461664"/>
          </a:xfrm>
          <a:prstGeom prst="rect">
            <a:avLst/>
          </a:prstGeom>
          <a:solidFill>
            <a:schemeClr val="lt1"/>
          </a:solid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pic>
        <p:nvPicPr>
          <p:cNvPr id="712" name="Shape 712"/>
          <p:cNvPicPr preferRelativeResize="0"/>
          <p:nvPr/>
        </p:nvPicPr>
        <p:blipFill rotWithShape="1">
          <a:blip r:embed="rId4">
            <a:alphaModFix/>
          </a:blip>
          <a:srcRect/>
          <a:stretch/>
        </p:blipFill>
        <p:spPr>
          <a:xfrm>
            <a:off x="303212" y="5409128"/>
            <a:ext cx="706436" cy="390524"/>
          </a:xfrm>
          <a:prstGeom prst="rect">
            <a:avLst/>
          </a:prstGeom>
          <a:noFill/>
          <a:ln>
            <a:noFill/>
          </a:ln>
        </p:spPr>
      </p:pic>
      <p:pic>
        <p:nvPicPr>
          <p:cNvPr id="713" name="Shape 713"/>
          <p:cNvPicPr preferRelativeResize="0"/>
          <p:nvPr/>
        </p:nvPicPr>
        <p:blipFill rotWithShape="1">
          <a:blip r:embed="rId4">
            <a:alphaModFix/>
          </a:blip>
          <a:srcRect/>
          <a:stretch/>
        </p:blipFill>
        <p:spPr>
          <a:xfrm>
            <a:off x="303212" y="4904507"/>
            <a:ext cx="706436" cy="390524"/>
          </a:xfrm>
          <a:prstGeom prst="rect">
            <a:avLst/>
          </a:prstGeom>
          <a:noFill/>
          <a:ln>
            <a:noFill/>
          </a:ln>
        </p:spPr>
      </p:pic>
      <p:pic>
        <p:nvPicPr>
          <p:cNvPr id="714" name="Shape 714"/>
          <p:cNvPicPr preferRelativeResize="0"/>
          <p:nvPr/>
        </p:nvPicPr>
        <p:blipFill rotWithShape="1">
          <a:blip r:embed="rId5">
            <a:alphaModFix/>
          </a:blip>
          <a:srcRect/>
          <a:stretch/>
        </p:blipFill>
        <p:spPr>
          <a:xfrm>
            <a:off x="4054433" y="1890550"/>
            <a:ext cx="1200150" cy="90486"/>
          </a:xfrm>
          <a:prstGeom prst="rect">
            <a:avLst/>
          </a:prstGeom>
          <a:solidFill>
            <a:srgbClr val="2A678E"/>
          </a:solidFill>
          <a:ln>
            <a:noFill/>
          </a:ln>
        </p:spPr>
      </p:pic>
      <p:pic>
        <p:nvPicPr>
          <p:cNvPr id="11" name="Shape 714"/>
          <p:cNvPicPr preferRelativeResize="0"/>
          <p:nvPr/>
        </p:nvPicPr>
        <p:blipFill rotWithShape="1">
          <a:blip r:embed="rId5">
            <a:alphaModFix/>
          </a:blip>
          <a:srcRect/>
          <a:stretch/>
        </p:blipFill>
        <p:spPr>
          <a:xfrm>
            <a:off x="800100" y="1847088"/>
            <a:ext cx="1676400" cy="243049"/>
          </a:xfrm>
          <a:prstGeom prst="rect">
            <a:avLst/>
          </a:prstGeom>
          <a:solidFill>
            <a:srgbClr val="2A678E"/>
          </a:solidFill>
          <a:ln>
            <a:noFill/>
          </a:ln>
        </p:spPr>
      </p:pic>
    </p:spTree>
  </p:cSld>
  <p:clrMapOvr>
    <a:masterClrMapping/>
  </p:clrMapOvr>
  <p:transition spd="slow">
    <p:cu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Shape 720"/>
          <p:cNvSpPr txBox="1">
            <a:spLocks noGrp="1"/>
          </p:cNvSpPr>
          <p:nvPr>
            <p:ph type="title"/>
          </p:nvPr>
        </p:nvSpPr>
        <p:spPr>
          <a:xfrm>
            <a:off x="682622" y="628650"/>
            <a:ext cx="8229600" cy="8382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baseline="0" dirty="0">
                <a:solidFill>
                  <a:schemeClr val="dk1"/>
                </a:solidFill>
                <a:latin typeface="Arial"/>
                <a:ea typeface="Arial"/>
                <a:cs typeface="Arial"/>
                <a:sym typeface="Arial"/>
              </a:rPr>
              <a:t>Create Plan – Adding Tasks</a:t>
            </a:r>
          </a:p>
        </p:txBody>
      </p:sp>
      <p:sp>
        <p:nvSpPr>
          <p:cNvPr id="721" name="Shape 721"/>
          <p:cNvSpPr txBox="1">
            <a:spLocks noGrp="1"/>
          </p:cNvSpPr>
          <p:nvPr>
            <p:ph type="sldNum" idx="12"/>
          </p:nvPr>
        </p:nvSpPr>
        <p:spPr>
          <a:xfrm>
            <a:off x="8755129" y="6391866"/>
            <a:ext cx="157093" cy="153887"/>
          </a:xfrm>
          <a:prstGeom prst="rect">
            <a:avLst/>
          </a:prstGeom>
          <a:noFill/>
          <a:ln>
            <a:noFill/>
          </a:ln>
        </p:spPr>
        <p:txBody>
          <a:bodyPr lIns="0" tIns="0" rIns="0" bIns="0" anchor="ctr" anchorCtr="0">
            <a:noAutofit/>
          </a:bodyPr>
          <a:lstStyle/>
          <a:p>
            <a:pPr marL="0" marR="0" lvl="0" indent="0" algn="r" rtl="0">
              <a:spcBef>
                <a:spcPts val="0"/>
              </a:spcBef>
              <a:spcAft>
                <a:spcPts val="0"/>
              </a:spcAft>
              <a:buSzPct val="25000"/>
              <a:buNone/>
            </a:pPr>
            <a:r>
              <a:rPr lang="en-US"/>
              <a:t> </a:t>
            </a:r>
          </a:p>
        </p:txBody>
      </p:sp>
      <p:pic>
        <p:nvPicPr>
          <p:cNvPr id="722" name="Shape 722"/>
          <p:cNvPicPr preferRelativeResize="0">
            <a:picLocks noGrp="1"/>
          </p:cNvPicPr>
          <p:nvPr>
            <p:ph type="body" idx="1"/>
          </p:nvPr>
        </p:nvPicPr>
        <p:blipFill rotWithShape="1">
          <a:blip r:embed="rId3">
            <a:alphaModFix/>
          </a:blip>
          <a:srcRect/>
          <a:stretch/>
        </p:blipFill>
        <p:spPr>
          <a:xfrm>
            <a:off x="171450" y="1771650"/>
            <a:ext cx="8740775" cy="36576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Shape 728"/>
          <p:cNvSpPr txBox="1">
            <a:spLocks noGrp="1"/>
          </p:cNvSpPr>
          <p:nvPr>
            <p:ph type="body" idx="1"/>
          </p:nvPr>
        </p:nvSpPr>
        <p:spPr>
          <a:xfrm>
            <a:off x="685800" y="1982687"/>
            <a:ext cx="8224699" cy="41831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800" dirty="0" smtClean="0">
                <a:solidFill>
                  <a:schemeClr val="dk1"/>
                </a:solidFill>
                <a:latin typeface="Times New Roman"/>
                <a:ea typeface="Times New Roman"/>
                <a:cs typeface="Times New Roman"/>
                <a:sym typeface="Times New Roman"/>
              </a:rPr>
              <a:t>An</a:t>
            </a:r>
            <a:r>
              <a:rPr lang="en-US" sz="2800" b="0" i="0" u="none" strike="noStrike" cap="none" baseline="0" dirty="0" smtClean="0">
                <a:solidFill>
                  <a:schemeClr val="dk1"/>
                </a:solidFill>
                <a:latin typeface="Times New Roman"/>
                <a:ea typeface="Times New Roman"/>
                <a:cs typeface="Times New Roman"/>
                <a:sym typeface="Times New Roman"/>
              </a:rPr>
              <a:t> </a:t>
            </a:r>
            <a:r>
              <a:rPr lang="en-US" sz="2800" b="0" i="0" u="none" strike="noStrike" cap="none" baseline="0" dirty="0">
                <a:solidFill>
                  <a:schemeClr val="dk1"/>
                </a:solidFill>
                <a:latin typeface="Times New Roman"/>
                <a:ea typeface="Times New Roman"/>
                <a:cs typeface="Times New Roman"/>
                <a:sym typeface="Times New Roman"/>
              </a:rPr>
              <a:t>Indicator of Effective </a:t>
            </a:r>
            <a:r>
              <a:rPr lang="en-US" sz="2800" b="0" i="0" u="none" strike="noStrike" cap="none" baseline="0" dirty="0" smtClean="0">
                <a:solidFill>
                  <a:schemeClr val="dk1"/>
                </a:solidFill>
                <a:latin typeface="Times New Roman"/>
                <a:ea typeface="Times New Roman"/>
                <a:cs typeface="Times New Roman"/>
                <a:sym typeface="Times New Roman"/>
              </a:rPr>
              <a:t>Practice</a:t>
            </a:r>
            <a:r>
              <a:rPr lang="en-US" sz="2800" b="0" i="0" u="none" strike="noStrike" cap="none" dirty="0" smtClean="0">
                <a:solidFill>
                  <a:schemeClr val="dk1"/>
                </a:solidFill>
                <a:latin typeface="Times New Roman"/>
                <a:ea typeface="Times New Roman"/>
                <a:cs typeface="Times New Roman"/>
                <a:sym typeface="Times New Roman"/>
              </a:rPr>
              <a:t> becomes an objective when entered into</a:t>
            </a:r>
            <a:r>
              <a:rPr lang="en-US" sz="2800" b="0" i="0" u="none" strike="noStrike" cap="none" baseline="0" dirty="0" smtClean="0">
                <a:solidFill>
                  <a:schemeClr val="dk1"/>
                </a:solidFill>
                <a:latin typeface="Times New Roman"/>
                <a:ea typeface="Times New Roman"/>
                <a:cs typeface="Times New Roman"/>
                <a:sym typeface="Times New Roman"/>
              </a:rPr>
              <a:t> </a:t>
            </a:r>
            <a:r>
              <a:rPr lang="en-US" sz="2800" b="0" i="0" u="none" strike="noStrike" cap="none" baseline="0" dirty="0">
                <a:solidFill>
                  <a:schemeClr val="dk1"/>
                </a:solidFill>
                <a:latin typeface="Times New Roman"/>
                <a:ea typeface="Times New Roman"/>
                <a:cs typeface="Times New Roman"/>
                <a:sym typeface="Times New Roman"/>
              </a:rPr>
              <a:t>the plan.</a:t>
            </a:r>
          </a:p>
          <a:p>
            <a:pPr marL="342900" marR="0" lvl="0" indent="-342900" algn="l" rtl="0">
              <a:spcBef>
                <a:spcPts val="1800"/>
              </a:spcBef>
              <a:spcAft>
                <a:spcPts val="0"/>
              </a:spcAft>
              <a:buClr>
                <a:schemeClr val="dk1"/>
              </a:buClr>
              <a:buSzPct val="100000"/>
              <a:buFont typeface="Arial"/>
              <a:buChar char="•"/>
            </a:pPr>
            <a:r>
              <a:rPr lang="en-US" sz="2800" i="0" u="none" strike="noStrike" cap="none" baseline="0" dirty="0">
                <a:solidFill>
                  <a:schemeClr val="dk1"/>
                </a:solidFill>
                <a:latin typeface="Times New Roman"/>
                <a:ea typeface="Times New Roman"/>
                <a:cs typeface="Times New Roman"/>
                <a:sym typeface="Times New Roman"/>
              </a:rPr>
              <a:t>Assign a due date and personal responsible to   oversee completion of tasks for the objective.</a:t>
            </a:r>
          </a:p>
          <a:p>
            <a:pPr marL="342900" marR="0" lvl="0" indent="-342900" algn="l" rtl="0">
              <a:spcBef>
                <a:spcPts val="1800"/>
              </a:spcBef>
              <a:spcAft>
                <a:spcPts val="0"/>
              </a:spcAft>
              <a:buClr>
                <a:schemeClr val="dk1"/>
              </a:buClr>
              <a:buSzPct val="100000"/>
              <a:buFont typeface="Arial"/>
              <a:buChar char="•"/>
            </a:pPr>
            <a:r>
              <a:rPr lang="en-US" sz="2800" b="0" i="0" u="none" strike="noStrike" cap="none" baseline="0" dirty="0">
                <a:solidFill>
                  <a:schemeClr val="dk1"/>
                </a:solidFill>
                <a:latin typeface="Times New Roman"/>
                <a:ea typeface="Times New Roman"/>
                <a:cs typeface="Times New Roman"/>
                <a:sym typeface="Times New Roman"/>
              </a:rPr>
              <a:t>Describe full implementation based on    understanding from the Wise Ways</a:t>
            </a:r>
            <a:r>
              <a:rPr lang="en-US" sz="2800" b="0" i="0" u="none" strike="noStrike" cap="none" baseline="30000" dirty="0">
                <a:solidFill>
                  <a:schemeClr val="dk1"/>
                </a:solidFill>
                <a:latin typeface="Times New Roman"/>
                <a:ea typeface="Times New Roman"/>
                <a:cs typeface="Times New Roman"/>
                <a:sym typeface="Times New Roman"/>
              </a:rPr>
              <a:t>®</a:t>
            </a:r>
            <a:r>
              <a:rPr lang="en-US" sz="2800" b="0" i="0" u="none" strike="noStrike" cap="none" baseline="0" dirty="0">
                <a:solidFill>
                  <a:schemeClr val="dk1"/>
                </a:solidFill>
                <a:latin typeface="Times New Roman"/>
                <a:ea typeface="Times New Roman"/>
                <a:cs typeface="Times New Roman"/>
                <a:sym typeface="Times New Roman"/>
              </a:rPr>
              <a:t>. </a:t>
            </a:r>
          </a:p>
          <a:p>
            <a:pPr marL="342900" marR="0" lvl="0" indent="-342900" algn="l" rtl="0">
              <a:spcBef>
                <a:spcPts val="1800"/>
              </a:spcBef>
              <a:spcAft>
                <a:spcPts val="0"/>
              </a:spcAft>
              <a:buClr>
                <a:schemeClr val="dk1"/>
              </a:buClr>
              <a:buSzPct val="100000"/>
              <a:buFont typeface="Arial"/>
              <a:buChar char="•"/>
            </a:pPr>
            <a:r>
              <a:rPr lang="en-US" sz="2800" b="1" i="0" u="none" strike="noStrike" cap="none" baseline="0" dirty="0">
                <a:solidFill>
                  <a:schemeClr val="dk1"/>
                </a:solidFill>
                <a:latin typeface="Times New Roman"/>
                <a:ea typeface="Times New Roman"/>
                <a:cs typeface="Times New Roman"/>
                <a:sym typeface="Times New Roman"/>
              </a:rPr>
              <a:t>Backwards map, listing specific tasks                     needed to reach full implementation.</a:t>
            </a:r>
          </a:p>
        </p:txBody>
      </p:sp>
      <p:sp>
        <p:nvSpPr>
          <p:cNvPr id="729" name="Shape 729"/>
          <p:cNvSpPr txBox="1">
            <a:spLocks noGrp="1"/>
          </p:cNvSpPr>
          <p:nvPr>
            <p:ph type="title"/>
          </p:nvPr>
        </p:nvSpPr>
        <p:spPr>
          <a:xfrm>
            <a:off x="527050" y="62865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baseline="0" dirty="0">
                <a:solidFill>
                  <a:schemeClr val="dk1"/>
                </a:solidFill>
                <a:latin typeface="Arial"/>
                <a:ea typeface="Arial"/>
                <a:cs typeface="Arial"/>
                <a:sym typeface="Arial"/>
              </a:rPr>
              <a:t>Head Start</a:t>
            </a:r>
            <a:r>
              <a:rPr lang="en-US" sz="4400" b="0" i="0" u="none" strike="noStrike" cap="none" baseline="0" dirty="0" smtClean="0">
                <a:solidFill>
                  <a:schemeClr val="dk1"/>
                </a:solidFill>
                <a:latin typeface="Arial"/>
                <a:ea typeface="Arial"/>
                <a:cs typeface="Arial"/>
                <a:sym typeface="Arial"/>
              </a:rPr>
              <a:t>:</a:t>
            </a:r>
            <a:br>
              <a:rPr lang="en-US" sz="4400" b="0" i="0" u="none" strike="noStrike" cap="none" baseline="0" dirty="0" smtClean="0">
                <a:solidFill>
                  <a:schemeClr val="dk1"/>
                </a:solidFill>
                <a:latin typeface="Arial"/>
                <a:ea typeface="Arial"/>
                <a:cs typeface="Arial"/>
                <a:sym typeface="Arial"/>
              </a:rPr>
            </a:br>
            <a:r>
              <a:rPr lang="en-US" sz="4000" b="0" i="0" u="none" strike="noStrike" cap="none" baseline="0" dirty="0" smtClean="0">
                <a:solidFill>
                  <a:schemeClr val="dk1"/>
                </a:solidFill>
                <a:latin typeface="Arial"/>
                <a:ea typeface="Arial"/>
                <a:cs typeface="Arial"/>
                <a:sym typeface="Arial"/>
              </a:rPr>
              <a:t>Create </a:t>
            </a:r>
            <a:r>
              <a:rPr lang="en-US" sz="4000" b="0" i="0" u="none" strike="noStrike" cap="none" baseline="0" dirty="0">
                <a:solidFill>
                  <a:schemeClr val="dk1"/>
                </a:solidFill>
                <a:latin typeface="Arial"/>
                <a:ea typeface="Arial"/>
                <a:cs typeface="Arial"/>
                <a:sym typeface="Arial"/>
              </a:rPr>
              <a:t>a plan for an objective</a:t>
            </a:r>
          </a:p>
        </p:txBody>
      </p:sp>
      <p:sp>
        <p:nvSpPr>
          <p:cNvPr id="730" name="Shape 730"/>
          <p:cNvSpPr txBox="1">
            <a:spLocks noGrp="1"/>
          </p:cNvSpPr>
          <p:nvPr>
            <p:ph type="sldNum" idx="12"/>
          </p:nvPr>
        </p:nvSpPr>
        <p:spPr>
          <a:xfrm>
            <a:off x="8755129" y="6391866"/>
            <a:ext cx="157093" cy="153887"/>
          </a:xfrm>
          <a:prstGeom prst="rect">
            <a:avLst/>
          </a:prstGeom>
          <a:noFill/>
          <a:ln>
            <a:noFill/>
          </a:ln>
        </p:spPr>
        <p:txBody>
          <a:bodyPr lIns="0" tIns="0" rIns="0" bIns="0" anchor="ctr" anchorCtr="0">
            <a:noAutofit/>
          </a:bodyPr>
          <a:lstStyle/>
          <a:p>
            <a:pPr marL="0" marR="0" lvl="0" indent="0" algn="r" rtl="0">
              <a:spcBef>
                <a:spcPts val="0"/>
              </a:spcBef>
              <a:spcAft>
                <a:spcPts val="0"/>
              </a:spcAft>
              <a:buSzPct val="25000"/>
              <a:buNone/>
            </a:pPr>
            <a:r>
              <a:rPr lang="en-US"/>
              <a:t> </a:t>
            </a:r>
          </a:p>
        </p:txBody>
      </p:sp>
      <p:pic>
        <p:nvPicPr>
          <p:cNvPr id="731" name="Shape 731"/>
          <p:cNvPicPr preferRelativeResize="0"/>
          <p:nvPr/>
        </p:nvPicPr>
        <p:blipFill rotWithShape="1">
          <a:blip r:embed="rId3">
            <a:alphaModFix/>
          </a:blip>
          <a:srcRect/>
          <a:stretch/>
        </p:blipFill>
        <p:spPr>
          <a:xfrm>
            <a:off x="7543800" y="4953000"/>
            <a:ext cx="1212850" cy="121285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530430" y="1714500"/>
            <a:ext cx="8224699" cy="17526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dk1"/>
              </a:buClr>
              <a:buSzPct val="25000"/>
              <a:buFont typeface="Arial"/>
              <a:buNone/>
            </a:pPr>
            <a:r>
              <a:rPr lang="en-US" sz="3600" b="0" i="0" u="none" strike="noStrike" cap="none" baseline="0" dirty="0" smtClean="0">
                <a:solidFill>
                  <a:schemeClr val="dk1"/>
                </a:solidFill>
                <a:latin typeface="Times New Roman"/>
                <a:ea typeface="Times New Roman"/>
                <a:cs typeface="Times New Roman"/>
                <a:sym typeface="Times New Roman"/>
              </a:rPr>
              <a:t>As the facilitator</a:t>
            </a:r>
            <a:r>
              <a:rPr lang="en-US" sz="3600" b="0" i="0" u="none" strike="noStrike" cap="none" dirty="0" smtClean="0">
                <a:solidFill>
                  <a:schemeClr val="dk1"/>
                </a:solidFill>
                <a:latin typeface="Times New Roman"/>
                <a:ea typeface="Times New Roman"/>
                <a:cs typeface="Times New Roman"/>
                <a:sym typeface="Times New Roman"/>
              </a:rPr>
              <a:t> reads various roles that apply in a district, stand up if the role applies to you.</a:t>
            </a:r>
            <a:endParaRPr lang="en-US" sz="3600" b="0" i="0" u="none" strike="noStrike" cap="none" baseline="0" dirty="0">
              <a:solidFill>
                <a:schemeClr val="dk1"/>
              </a:solidFill>
              <a:latin typeface="Times New Roman"/>
              <a:ea typeface="Times New Roman"/>
              <a:cs typeface="Times New Roman"/>
              <a:sym typeface="Times New Roman"/>
            </a:endParaRPr>
          </a:p>
        </p:txBody>
      </p:sp>
      <p:sp>
        <p:nvSpPr>
          <p:cNvPr id="136" name="Shape 136"/>
          <p:cNvSpPr txBox="1">
            <a:spLocks noGrp="1"/>
          </p:cNvSpPr>
          <p:nvPr>
            <p:ph type="title"/>
          </p:nvPr>
        </p:nvSpPr>
        <p:spPr>
          <a:xfrm>
            <a:off x="525529" y="647700"/>
            <a:ext cx="8229600" cy="7239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baseline="0" dirty="0" smtClean="0">
                <a:solidFill>
                  <a:schemeClr val="dk1"/>
                </a:solidFill>
                <a:latin typeface="Arial"/>
                <a:ea typeface="Arial"/>
                <a:cs typeface="Arial"/>
                <a:sym typeface="Arial"/>
              </a:rPr>
              <a:t>Stand and </a:t>
            </a:r>
            <a:r>
              <a:rPr lang="en-US" sz="4400" dirty="0" smtClean="0">
                <a:solidFill>
                  <a:schemeClr val="dk1"/>
                </a:solidFill>
              </a:rPr>
              <a:t>Identify</a:t>
            </a:r>
            <a:endParaRPr lang="en-US" sz="4400" b="0" i="0" u="none" strike="noStrike" cap="none" baseline="0" dirty="0">
              <a:solidFill>
                <a:schemeClr val="dk1"/>
              </a:solidFill>
              <a:latin typeface="Arial"/>
              <a:ea typeface="Arial"/>
              <a:cs typeface="Arial"/>
              <a:sym typeface="Arial"/>
            </a:endParaRPr>
          </a:p>
        </p:txBody>
      </p:sp>
      <p:sp>
        <p:nvSpPr>
          <p:cNvPr id="137" name="Shape 137"/>
          <p:cNvSpPr txBox="1">
            <a:spLocks noGrp="1"/>
          </p:cNvSpPr>
          <p:nvPr>
            <p:ph type="sldNum" idx="12"/>
          </p:nvPr>
        </p:nvSpPr>
        <p:spPr>
          <a:xfrm>
            <a:off x="8755129" y="6391866"/>
            <a:ext cx="157093" cy="153887"/>
          </a:xfrm>
          <a:prstGeom prst="rect">
            <a:avLst/>
          </a:prstGeom>
          <a:noFill/>
          <a:ln>
            <a:noFill/>
          </a:ln>
        </p:spPr>
        <p:txBody>
          <a:bodyPr lIns="0" tIns="0" rIns="0" bIns="0" anchor="ctr" anchorCtr="0">
            <a:noAutofit/>
          </a:bodyPr>
          <a:lstStyle/>
          <a:p>
            <a:pPr marL="0" marR="0" lvl="0" indent="0" algn="r" rtl="0">
              <a:spcBef>
                <a:spcPts val="0"/>
              </a:spcBef>
              <a:spcAft>
                <a:spcPts val="0"/>
              </a:spcAft>
              <a:buSzPct val="25000"/>
              <a:buNone/>
            </a:pPr>
            <a:r>
              <a:rPr lang="en-US"/>
              <a:t> </a:t>
            </a:r>
          </a:p>
        </p:txBody>
      </p:sp>
      <p:pic>
        <p:nvPicPr>
          <p:cNvPr id="138" name="Shape 138"/>
          <p:cNvPicPr preferRelativeResize="0"/>
          <p:nvPr/>
        </p:nvPicPr>
        <p:blipFill rotWithShape="1">
          <a:blip r:embed="rId3">
            <a:alphaModFix/>
          </a:blip>
          <a:srcRect/>
          <a:stretch/>
        </p:blipFill>
        <p:spPr>
          <a:xfrm>
            <a:off x="5714999" y="3467100"/>
            <a:ext cx="2640079" cy="2612168"/>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Shape 737"/>
          <p:cNvSpPr txBox="1">
            <a:spLocks noGrp="1"/>
          </p:cNvSpPr>
          <p:nvPr>
            <p:ph type="body" idx="1"/>
          </p:nvPr>
        </p:nvSpPr>
        <p:spPr>
          <a:xfrm>
            <a:off x="377823" y="1619250"/>
            <a:ext cx="8534399" cy="4410666"/>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baseline="0" dirty="0">
                <a:solidFill>
                  <a:schemeClr val="dk1"/>
                </a:solidFill>
                <a:latin typeface="Times New Roman"/>
                <a:ea typeface="Times New Roman"/>
                <a:cs typeface="Times New Roman"/>
                <a:sym typeface="Times New Roman"/>
              </a:rPr>
              <a:t>List team’s objective, list of tasks on chart paper.</a:t>
            </a:r>
          </a:p>
          <a:p>
            <a:pPr marL="342900" marR="0" lvl="0" indent="-342900" algn="l" rtl="0">
              <a:spcBef>
                <a:spcPts val="1200"/>
              </a:spcBef>
              <a:spcAft>
                <a:spcPts val="0"/>
              </a:spcAft>
              <a:buClr>
                <a:schemeClr val="dk1"/>
              </a:buClr>
              <a:buSzPct val="100000"/>
              <a:buFont typeface="Arial"/>
              <a:buChar char="•"/>
            </a:pPr>
            <a:r>
              <a:rPr lang="en-US" sz="3200" b="0" i="0" u="none" strike="noStrike" cap="none" baseline="0" dirty="0">
                <a:solidFill>
                  <a:schemeClr val="dk1"/>
                </a:solidFill>
                <a:latin typeface="Times New Roman"/>
                <a:ea typeface="Times New Roman"/>
                <a:cs typeface="Times New Roman"/>
                <a:sym typeface="Times New Roman"/>
              </a:rPr>
              <a:t>Post on the wall and join your team at poster.</a:t>
            </a:r>
          </a:p>
          <a:p>
            <a:pPr marL="342900" marR="0" lvl="0" indent="-342900" algn="l" rtl="0">
              <a:spcBef>
                <a:spcPts val="1200"/>
              </a:spcBef>
              <a:spcAft>
                <a:spcPts val="0"/>
              </a:spcAft>
              <a:buClr>
                <a:schemeClr val="dk1"/>
              </a:buClr>
              <a:buSzPct val="100000"/>
              <a:buFont typeface="Arial"/>
              <a:buChar char="•"/>
            </a:pPr>
            <a:r>
              <a:rPr lang="en-US" sz="3200" b="0" i="0" u="none" strike="noStrike" cap="none" baseline="0" dirty="0">
                <a:solidFill>
                  <a:schemeClr val="dk1"/>
                </a:solidFill>
                <a:latin typeface="Times New Roman"/>
                <a:ea typeface="Times New Roman"/>
                <a:cs typeface="Times New Roman"/>
                <a:sym typeface="Times New Roman"/>
              </a:rPr>
              <a:t>Participate in a “gallery walk,” reading each poster before moving on at the signal.</a:t>
            </a:r>
          </a:p>
          <a:p>
            <a:pPr marL="342900" marR="0" lvl="0" indent="-342900" algn="l" rtl="0">
              <a:spcBef>
                <a:spcPts val="1200"/>
              </a:spcBef>
              <a:spcAft>
                <a:spcPts val="0"/>
              </a:spcAft>
              <a:buClr>
                <a:schemeClr val="dk1"/>
              </a:buClr>
              <a:buSzPct val="100000"/>
              <a:buFont typeface="Arial"/>
              <a:buChar char="•"/>
            </a:pPr>
            <a:r>
              <a:rPr lang="en-US" sz="3200" b="0" i="0" u="none" strike="noStrike" cap="none" baseline="0" dirty="0">
                <a:solidFill>
                  <a:schemeClr val="dk1"/>
                </a:solidFill>
                <a:latin typeface="Times New Roman"/>
                <a:ea typeface="Times New Roman"/>
                <a:cs typeface="Times New Roman"/>
                <a:sym typeface="Times New Roman"/>
              </a:rPr>
              <a:t>Use adhesive notes to add tasks/suggestions to strengthen planning for each indicator.</a:t>
            </a:r>
          </a:p>
          <a:p>
            <a:pPr marL="342900" marR="0" lvl="0" indent="-342900" algn="l" rtl="0">
              <a:spcBef>
                <a:spcPts val="1200"/>
              </a:spcBef>
              <a:spcAft>
                <a:spcPts val="0"/>
              </a:spcAft>
              <a:buClr>
                <a:schemeClr val="dk1"/>
              </a:buClr>
              <a:buSzPct val="100000"/>
              <a:buFont typeface="Arial"/>
              <a:buChar char="•"/>
            </a:pPr>
            <a:r>
              <a:rPr lang="en-US" sz="3200" b="0" i="0" u="none" strike="noStrike" cap="none" baseline="0" dirty="0">
                <a:solidFill>
                  <a:schemeClr val="dk1"/>
                </a:solidFill>
                <a:latin typeface="Times New Roman"/>
                <a:ea typeface="Times New Roman"/>
                <a:cs typeface="Times New Roman"/>
                <a:sym typeface="Times New Roman"/>
              </a:rPr>
              <a:t>Incorporate feedback to revise your tasks.</a:t>
            </a:r>
          </a:p>
        </p:txBody>
      </p:sp>
      <p:sp>
        <p:nvSpPr>
          <p:cNvPr id="738" name="Shape 738"/>
          <p:cNvSpPr txBox="1">
            <a:spLocks noGrp="1"/>
          </p:cNvSpPr>
          <p:nvPr>
            <p:ph type="title"/>
          </p:nvPr>
        </p:nvSpPr>
        <p:spPr>
          <a:xfrm>
            <a:off x="525529" y="647700"/>
            <a:ext cx="8229600" cy="97155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baseline="0" dirty="0">
                <a:solidFill>
                  <a:schemeClr val="dk1"/>
                </a:solidFill>
                <a:latin typeface="Arial"/>
                <a:ea typeface="Arial"/>
                <a:cs typeface="Arial"/>
                <a:sym typeface="Arial"/>
              </a:rPr>
              <a:t>Review the Work</a:t>
            </a:r>
          </a:p>
        </p:txBody>
      </p:sp>
      <p:sp>
        <p:nvSpPr>
          <p:cNvPr id="739" name="Shape 739"/>
          <p:cNvSpPr txBox="1">
            <a:spLocks noGrp="1"/>
          </p:cNvSpPr>
          <p:nvPr>
            <p:ph type="sldNum" idx="12"/>
          </p:nvPr>
        </p:nvSpPr>
        <p:spPr>
          <a:xfrm>
            <a:off x="8755129" y="6391866"/>
            <a:ext cx="157093" cy="153887"/>
          </a:xfrm>
          <a:prstGeom prst="rect">
            <a:avLst/>
          </a:prstGeom>
          <a:noFill/>
          <a:ln>
            <a:noFill/>
          </a:ln>
        </p:spPr>
        <p:txBody>
          <a:bodyPr lIns="0" tIns="0" rIns="0" bIns="0" anchor="ctr" anchorCtr="0">
            <a:noAutofit/>
          </a:bodyPr>
          <a:lstStyle/>
          <a:p>
            <a:pPr marL="0" marR="0" lvl="0" indent="0" algn="r" rtl="0">
              <a:spcBef>
                <a:spcPts val="0"/>
              </a:spcBef>
              <a:spcAft>
                <a:spcPts val="0"/>
              </a:spcAft>
              <a:buSzPct val="25000"/>
              <a:buNone/>
            </a:pPr>
            <a:r>
              <a:rPr lang="en-US"/>
              <a:t> </a:t>
            </a:r>
          </a:p>
        </p:txBody>
      </p:sp>
    </p:spTree>
  </p:cSld>
  <p:clrMapOvr>
    <a:masterClrMapping/>
  </p:clrMapOvr>
  <p:transition spd="slow">
    <p:cut/>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Shape 745"/>
          <p:cNvSpPr txBox="1">
            <a:spLocks noGrp="1"/>
          </p:cNvSpPr>
          <p:nvPr>
            <p:ph type="title"/>
          </p:nvPr>
        </p:nvSpPr>
        <p:spPr>
          <a:xfrm>
            <a:off x="687385" y="678754"/>
            <a:ext cx="8224837" cy="830996"/>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baseline="0" dirty="0">
                <a:solidFill>
                  <a:schemeClr val="dk1"/>
                </a:solidFill>
                <a:latin typeface="Arial"/>
                <a:ea typeface="Arial"/>
                <a:cs typeface="Arial"/>
                <a:sym typeface="Arial"/>
              </a:rPr>
              <a:t>Training Takeaway</a:t>
            </a:r>
          </a:p>
        </p:txBody>
      </p:sp>
      <p:sp>
        <p:nvSpPr>
          <p:cNvPr id="746" name="Shape 746"/>
          <p:cNvSpPr txBox="1">
            <a:spLocks noGrp="1"/>
          </p:cNvSpPr>
          <p:nvPr>
            <p:ph type="body" idx="1"/>
          </p:nvPr>
        </p:nvSpPr>
        <p:spPr>
          <a:xfrm>
            <a:off x="1508760" y="1714500"/>
            <a:ext cx="6823078" cy="40385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3200" b="0" i="0" u="none" strike="noStrike" cap="none" baseline="0" dirty="0">
                <a:solidFill>
                  <a:schemeClr val="dk1"/>
                </a:solidFill>
                <a:latin typeface="Times New Roman"/>
                <a:ea typeface="Times New Roman"/>
                <a:cs typeface="Times New Roman"/>
                <a:sym typeface="Times New Roman"/>
              </a:rPr>
              <a:t>Reflect on writing tasks to create a plan:</a:t>
            </a:r>
          </a:p>
          <a:p>
            <a:pPr marL="0" marR="0" lvl="0" indent="0" algn="l" rtl="0">
              <a:spcBef>
                <a:spcPts val="240"/>
              </a:spcBef>
              <a:spcAft>
                <a:spcPts val="0"/>
              </a:spcAft>
              <a:buClr>
                <a:schemeClr val="dk1"/>
              </a:buClr>
              <a:buFont typeface="Arial"/>
              <a:buNone/>
            </a:pPr>
            <a:endParaRPr sz="1200" b="0" i="0" u="none" strike="noStrike" cap="none" baseline="0" dirty="0">
              <a:solidFill>
                <a:schemeClr val="dk1"/>
              </a:solidFill>
              <a:latin typeface="Times New Roman"/>
              <a:ea typeface="Times New Roman"/>
              <a:cs typeface="Times New Roman"/>
              <a:sym typeface="Times New Roman"/>
            </a:endParaRPr>
          </a:p>
          <a:p>
            <a:pPr lvl="1" indent="-342900">
              <a:spcBef>
                <a:spcPts val="640"/>
              </a:spcBef>
              <a:buSzPct val="100000"/>
              <a:buFont typeface="Arial"/>
              <a:buChar char="•"/>
            </a:pPr>
            <a:r>
              <a:rPr lang="en-US" sz="3200" b="0" i="0" u="none" strike="noStrike" cap="none" baseline="0" dirty="0">
                <a:solidFill>
                  <a:schemeClr val="dk1"/>
                </a:solidFill>
                <a:latin typeface="Times New Roman"/>
                <a:ea typeface="Times New Roman"/>
                <a:cs typeface="Times New Roman"/>
                <a:sym typeface="Times New Roman"/>
              </a:rPr>
              <a:t>What is difficult about it?</a:t>
            </a:r>
          </a:p>
          <a:p>
            <a:pPr lvl="1" indent="-342900">
              <a:spcBef>
                <a:spcPts val="1200"/>
              </a:spcBef>
              <a:buSzPct val="100000"/>
              <a:buFont typeface="Arial"/>
              <a:buChar char="•"/>
            </a:pPr>
            <a:r>
              <a:rPr lang="en-US" sz="3200" b="0" i="0" u="none" strike="noStrike" cap="none" baseline="0" dirty="0">
                <a:solidFill>
                  <a:schemeClr val="dk1"/>
                </a:solidFill>
                <a:latin typeface="Times New Roman"/>
                <a:ea typeface="Times New Roman"/>
                <a:cs typeface="Times New Roman"/>
                <a:sym typeface="Times New Roman"/>
              </a:rPr>
              <a:t>What makes it easier?</a:t>
            </a:r>
          </a:p>
          <a:p>
            <a:pPr lvl="1" indent="-342900">
              <a:spcBef>
                <a:spcPts val="1200"/>
              </a:spcBef>
              <a:buSzPct val="100000"/>
              <a:buFont typeface="Arial"/>
              <a:buChar char="•"/>
            </a:pPr>
            <a:r>
              <a:rPr lang="en-US" sz="3200" b="0" i="0" u="none" strike="noStrike" cap="none" baseline="0" dirty="0">
                <a:solidFill>
                  <a:schemeClr val="dk1"/>
                </a:solidFill>
                <a:latin typeface="Times New Roman"/>
                <a:ea typeface="Times New Roman"/>
                <a:cs typeface="Times New Roman"/>
                <a:sym typeface="Times New Roman"/>
              </a:rPr>
              <a:t>How is this different?</a:t>
            </a:r>
          </a:p>
          <a:p>
            <a:pPr lvl="1" indent="-342900">
              <a:spcBef>
                <a:spcPts val="1200"/>
              </a:spcBef>
              <a:buSzPct val="100000"/>
              <a:buFont typeface="Arial"/>
              <a:buChar char="•"/>
            </a:pPr>
            <a:r>
              <a:rPr lang="en-US" sz="3200" b="0" i="0" u="none" strike="noStrike" cap="none" baseline="0" dirty="0">
                <a:solidFill>
                  <a:schemeClr val="dk1"/>
                </a:solidFill>
                <a:latin typeface="Times New Roman"/>
                <a:ea typeface="Times New Roman"/>
                <a:cs typeface="Times New Roman"/>
                <a:sym typeface="Times New Roman"/>
              </a:rPr>
              <a:t>Why is it valuable? </a:t>
            </a:r>
          </a:p>
          <a:p>
            <a:pPr marL="342900" marR="0" lvl="0" indent="-139700" algn="l" rtl="0">
              <a:spcBef>
                <a:spcPts val="640"/>
              </a:spcBef>
              <a:spcAft>
                <a:spcPts val="0"/>
              </a:spcAft>
              <a:buClr>
                <a:schemeClr val="dk1"/>
              </a:buClr>
              <a:buFont typeface="Arial"/>
              <a:buNone/>
            </a:pPr>
            <a:endParaRPr sz="3200" b="0" i="0" u="none" strike="noStrike" cap="none" baseline="0" dirty="0">
              <a:solidFill>
                <a:schemeClr val="dk1"/>
              </a:solidFill>
              <a:latin typeface="Times New Roman"/>
              <a:ea typeface="Times New Roman"/>
              <a:cs typeface="Times New Roman"/>
              <a:sym typeface="Times New Roman"/>
            </a:endParaRPr>
          </a:p>
        </p:txBody>
      </p:sp>
      <p:sp>
        <p:nvSpPr>
          <p:cNvPr id="747" name="Shape 747"/>
          <p:cNvSpPr txBox="1">
            <a:spLocks noGrp="1"/>
          </p:cNvSpPr>
          <p:nvPr>
            <p:ph type="sldNum" idx="12"/>
          </p:nvPr>
        </p:nvSpPr>
        <p:spPr>
          <a:xfrm>
            <a:off x="8755129" y="6391866"/>
            <a:ext cx="157093" cy="153887"/>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r>
              <a:rPr lang="en-US"/>
              <a:t> </a:t>
            </a:r>
          </a:p>
        </p:txBody>
      </p:sp>
      <p:pic>
        <p:nvPicPr>
          <p:cNvPr id="748" name="Shape 748"/>
          <p:cNvPicPr preferRelativeResize="0"/>
          <p:nvPr/>
        </p:nvPicPr>
        <p:blipFill rotWithShape="1">
          <a:blip r:embed="rId3">
            <a:alphaModFix/>
          </a:blip>
          <a:srcRect/>
          <a:stretch/>
        </p:blipFill>
        <p:spPr>
          <a:xfrm>
            <a:off x="7202488" y="4230687"/>
            <a:ext cx="1589087" cy="1992498"/>
          </a:xfrm>
          <a:prstGeom prst="rect">
            <a:avLst/>
          </a:prstGeom>
          <a:noFill/>
          <a:ln>
            <a:noFill/>
          </a:ln>
        </p:spPr>
      </p:pic>
    </p:spTree>
    <p:extLst>
      <p:ext uri="{BB962C8B-B14F-4D97-AF65-F5344CB8AC3E}">
        <p14:creationId xmlns:p14="http://schemas.microsoft.com/office/powerpoint/2010/main" val="1230223148"/>
      </p:ext>
    </p:extLst>
  </p:cSld>
  <p:clrMapOvr>
    <a:masterClrMapping/>
  </p:clrMapOvr>
  <p:transition spd="slow">
    <p:cu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754" name="Shape 754"/>
          <p:cNvSpPr txBox="1">
            <a:spLocks noGrp="1"/>
          </p:cNvSpPr>
          <p:nvPr>
            <p:ph type="title"/>
          </p:nvPr>
        </p:nvSpPr>
        <p:spPr>
          <a:xfrm>
            <a:off x="550206" y="628650"/>
            <a:ext cx="8229600" cy="6477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baseline="0" dirty="0">
                <a:solidFill>
                  <a:schemeClr val="dk1"/>
                </a:solidFill>
                <a:latin typeface="Arial"/>
                <a:ea typeface="Arial"/>
                <a:cs typeface="Arial"/>
                <a:sym typeface="Arial"/>
              </a:rPr>
              <a:t>Step 4 – Monitor Plan</a:t>
            </a:r>
          </a:p>
        </p:txBody>
      </p:sp>
      <p:sp>
        <p:nvSpPr>
          <p:cNvPr id="755" name="Shape 755"/>
          <p:cNvSpPr txBox="1">
            <a:spLocks noGrp="1"/>
          </p:cNvSpPr>
          <p:nvPr>
            <p:ph type="sldNum" idx="12"/>
          </p:nvPr>
        </p:nvSpPr>
        <p:spPr>
          <a:xfrm>
            <a:off x="8755129" y="6391866"/>
            <a:ext cx="157093" cy="153887"/>
          </a:xfrm>
          <a:prstGeom prst="rect">
            <a:avLst/>
          </a:prstGeom>
          <a:noFill/>
          <a:ln>
            <a:noFill/>
          </a:ln>
        </p:spPr>
        <p:txBody>
          <a:bodyPr lIns="0" tIns="0" rIns="0" bIns="0" anchor="ctr" anchorCtr="0">
            <a:noAutofit/>
          </a:bodyPr>
          <a:lstStyle/>
          <a:p>
            <a:pPr marL="0" marR="0" lvl="0" indent="0" algn="r" rtl="0">
              <a:spcBef>
                <a:spcPts val="0"/>
              </a:spcBef>
              <a:spcAft>
                <a:spcPts val="0"/>
              </a:spcAft>
              <a:buSzPct val="25000"/>
              <a:buNone/>
            </a:pPr>
            <a:r>
              <a:rPr lang="en-US"/>
              <a:t> </a:t>
            </a:r>
          </a:p>
        </p:txBody>
      </p:sp>
      <p:pic>
        <p:nvPicPr>
          <p:cNvPr id="762" name="Shape 762"/>
          <p:cNvPicPr preferRelativeResize="0"/>
          <p:nvPr/>
        </p:nvPicPr>
        <p:blipFill rotWithShape="1">
          <a:blip r:embed="rId3">
            <a:alphaModFix/>
          </a:blip>
          <a:srcRect/>
          <a:stretch/>
        </p:blipFill>
        <p:spPr>
          <a:xfrm>
            <a:off x="457200" y="1428750"/>
            <a:ext cx="8204923" cy="4963116"/>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0" name="Shape 770"/>
          <p:cNvSpPr txBox="1">
            <a:spLocks noGrp="1"/>
          </p:cNvSpPr>
          <p:nvPr>
            <p:ph type="title"/>
          </p:nvPr>
        </p:nvSpPr>
        <p:spPr>
          <a:xfrm>
            <a:off x="695397" y="581893"/>
            <a:ext cx="8229600" cy="980207"/>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baseline="0" dirty="0" smtClean="0">
                <a:solidFill>
                  <a:schemeClr val="dk1"/>
                </a:solidFill>
                <a:latin typeface="Arial"/>
                <a:ea typeface="Arial"/>
                <a:cs typeface="Arial"/>
                <a:sym typeface="Arial"/>
              </a:rPr>
              <a:t>Monitoring </a:t>
            </a:r>
            <a:r>
              <a:rPr lang="en-US" sz="4400" b="0" i="0" u="none" strike="noStrike" cap="none" baseline="0" dirty="0">
                <a:solidFill>
                  <a:schemeClr val="dk1"/>
                </a:solidFill>
                <a:latin typeface="Arial"/>
                <a:ea typeface="Arial"/>
                <a:cs typeface="Arial"/>
                <a:sym typeface="Arial"/>
              </a:rPr>
              <a:t>Considerations</a:t>
            </a:r>
          </a:p>
        </p:txBody>
      </p:sp>
      <p:sp>
        <p:nvSpPr>
          <p:cNvPr id="771" name="Shape 771"/>
          <p:cNvSpPr txBox="1">
            <a:spLocks noGrp="1"/>
          </p:cNvSpPr>
          <p:nvPr>
            <p:ph type="body" idx="1"/>
          </p:nvPr>
        </p:nvSpPr>
        <p:spPr>
          <a:xfrm>
            <a:off x="685800" y="1731823"/>
            <a:ext cx="3752849" cy="466004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baseline="0" dirty="0">
                <a:solidFill>
                  <a:schemeClr val="dk1"/>
                </a:solidFill>
                <a:latin typeface="Times New Roman"/>
                <a:ea typeface="Times New Roman"/>
                <a:cs typeface="Times New Roman"/>
                <a:sym typeface="Times New Roman"/>
              </a:rPr>
              <a:t>What to monitor</a:t>
            </a:r>
          </a:p>
          <a:p>
            <a:pPr marL="342900" marR="0" lvl="0" indent="-342900" algn="l" rtl="0">
              <a:spcBef>
                <a:spcPts val="1200"/>
              </a:spcBef>
              <a:spcAft>
                <a:spcPts val="0"/>
              </a:spcAft>
              <a:buClr>
                <a:schemeClr val="dk1"/>
              </a:buClr>
              <a:buSzPct val="100000"/>
              <a:buFont typeface="Arial"/>
              <a:buChar char="•"/>
            </a:pPr>
            <a:r>
              <a:rPr lang="en-US" sz="3200" b="0" i="0" u="none" strike="noStrike" cap="none" baseline="0" dirty="0">
                <a:solidFill>
                  <a:schemeClr val="dk1"/>
                </a:solidFill>
                <a:latin typeface="Times New Roman"/>
                <a:ea typeface="Times New Roman"/>
                <a:cs typeface="Times New Roman"/>
                <a:sym typeface="Times New Roman"/>
              </a:rPr>
              <a:t>What to gather</a:t>
            </a:r>
          </a:p>
          <a:p>
            <a:pPr marL="342900" marR="0" lvl="0" indent="-342900" algn="l" rtl="0">
              <a:spcBef>
                <a:spcPts val="1200"/>
              </a:spcBef>
              <a:spcAft>
                <a:spcPts val="0"/>
              </a:spcAft>
              <a:buClr>
                <a:schemeClr val="dk1"/>
              </a:buClr>
              <a:buSzPct val="100000"/>
              <a:buFont typeface="Arial"/>
              <a:buChar char="•"/>
            </a:pPr>
            <a:r>
              <a:rPr lang="en-US" sz="3200" b="0" i="0" u="none" strike="noStrike" cap="none" baseline="0" dirty="0">
                <a:solidFill>
                  <a:schemeClr val="dk1"/>
                </a:solidFill>
                <a:latin typeface="Times New Roman"/>
                <a:ea typeface="Times New Roman"/>
                <a:cs typeface="Times New Roman"/>
                <a:sym typeface="Times New Roman"/>
              </a:rPr>
              <a:t>When to gather and submit data</a:t>
            </a:r>
          </a:p>
          <a:p>
            <a:pPr marL="342900" marR="0" lvl="0" indent="-342900" algn="l" rtl="0">
              <a:spcBef>
                <a:spcPts val="1200"/>
              </a:spcBef>
              <a:spcAft>
                <a:spcPts val="0"/>
              </a:spcAft>
              <a:buClr>
                <a:schemeClr val="dk1"/>
              </a:buClr>
              <a:buSzPct val="100000"/>
              <a:buFont typeface="Arial"/>
              <a:buChar char="•"/>
            </a:pPr>
            <a:r>
              <a:rPr lang="en-US" sz="3200" b="0" i="0" u="none" strike="noStrike" cap="none" baseline="0" dirty="0">
                <a:solidFill>
                  <a:schemeClr val="dk1"/>
                </a:solidFill>
                <a:latin typeface="Times New Roman"/>
                <a:ea typeface="Times New Roman"/>
                <a:cs typeface="Times New Roman"/>
                <a:sym typeface="Times New Roman"/>
              </a:rPr>
              <a:t>How to gather data</a:t>
            </a:r>
          </a:p>
          <a:p>
            <a:pPr marL="342900" marR="0" lvl="0" indent="-342900" algn="l" rtl="0">
              <a:spcBef>
                <a:spcPts val="1200"/>
              </a:spcBef>
              <a:spcAft>
                <a:spcPts val="0"/>
              </a:spcAft>
              <a:buClr>
                <a:schemeClr val="dk1"/>
              </a:buClr>
              <a:buSzPct val="100000"/>
              <a:buFont typeface="Arial"/>
              <a:buChar char="•"/>
            </a:pPr>
            <a:r>
              <a:rPr lang="en-US" sz="3200" b="0" i="0" u="none" strike="noStrike" cap="none" baseline="0" dirty="0">
                <a:solidFill>
                  <a:schemeClr val="dk1"/>
                </a:solidFill>
                <a:latin typeface="Times New Roman"/>
                <a:ea typeface="Times New Roman"/>
                <a:cs typeface="Times New Roman"/>
                <a:sym typeface="Times New Roman"/>
              </a:rPr>
              <a:t>Who will gather data</a:t>
            </a:r>
          </a:p>
          <a:p>
            <a:pPr marL="342900" marR="0" lvl="0" indent="-139700" algn="l" rtl="0">
              <a:spcBef>
                <a:spcPts val="640"/>
              </a:spcBef>
              <a:spcAft>
                <a:spcPts val="0"/>
              </a:spcAft>
              <a:buClr>
                <a:schemeClr val="dk1"/>
              </a:buClr>
              <a:buFont typeface="Arial"/>
              <a:buNone/>
            </a:pPr>
            <a:endParaRPr sz="3200" b="0" i="0" u="none" strike="noStrike" cap="none" baseline="0" dirty="0">
              <a:solidFill>
                <a:schemeClr val="dk1"/>
              </a:solidFill>
              <a:latin typeface="Times New Roman"/>
              <a:ea typeface="Times New Roman"/>
              <a:cs typeface="Times New Roman"/>
              <a:sym typeface="Times New Roman"/>
            </a:endParaRPr>
          </a:p>
        </p:txBody>
      </p:sp>
      <p:sp>
        <p:nvSpPr>
          <p:cNvPr id="772" name="Shape 772"/>
          <p:cNvSpPr txBox="1">
            <a:spLocks noGrp="1"/>
          </p:cNvSpPr>
          <p:nvPr>
            <p:ph type="body" idx="2"/>
          </p:nvPr>
        </p:nvSpPr>
        <p:spPr>
          <a:xfrm>
            <a:off x="4648200" y="1728216"/>
            <a:ext cx="4038599" cy="4223895"/>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baseline="0" dirty="0">
                <a:solidFill>
                  <a:schemeClr val="dk1"/>
                </a:solidFill>
                <a:latin typeface="Times New Roman"/>
                <a:ea typeface="Times New Roman"/>
                <a:cs typeface="Times New Roman"/>
                <a:sym typeface="Times New Roman"/>
              </a:rPr>
              <a:t>How to record data</a:t>
            </a:r>
          </a:p>
          <a:p>
            <a:pPr marL="342900" marR="0" lvl="0" indent="-342900" algn="l" rtl="0">
              <a:spcBef>
                <a:spcPts val="1200"/>
              </a:spcBef>
              <a:spcAft>
                <a:spcPts val="0"/>
              </a:spcAft>
              <a:buClr>
                <a:schemeClr val="dk1"/>
              </a:buClr>
              <a:buSzPct val="100000"/>
              <a:buFont typeface="Arial"/>
              <a:buChar char="•"/>
            </a:pPr>
            <a:r>
              <a:rPr lang="en-US" sz="3200" b="0" i="0" u="none" strike="noStrike" cap="none" baseline="0" dirty="0">
                <a:solidFill>
                  <a:schemeClr val="dk1"/>
                </a:solidFill>
                <a:latin typeface="Times New Roman"/>
                <a:ea typeface="Times New Roman"/>
                <a:cs typeface="Times New Roman"/>
                <a:sym typeface="Times New Roman"/>
              </a:rPr>
              <a:t>How to manage </a:t>
            </a:r>
            <a:br>
              <a:rPr lang="en-US" sz="3200" b="0" i="0" u="none" strike="noStrike" cap="none" baseline="0" dirty="0">
                <a:solidFill>
                  <a:schemeClr val="dk1"/>
                </a:solidFill>
                <a:latin typeface="Times New Roman"/>
                <a:ea typeface="Times New Roman"/>
                <a:cs typeface="Times New Roman"/>
                <a:sym typeface="Times New Roman"/>
              </a:rPr>
            </a:br>
            <a:r>
              <a:rPr lang="en-US" sz="3200" b="0" i="0" u="none" strike="noStrike" cap="none" baseline="0" dirty="0">
                <a:solidFill>
                  <a:schemeClr val="dk1"/>
                </a:solidFill>
                <a:latin typeface="Times New Roman"/>
                <a:ea typeface="Times New Roman"/>
                <a:cs typeface="Times New Roman"/>
                <a:sym typeface="Times New Roman"/>
              </a:rPr>
              <a:t>monitoring data</a:t>
            </a:r>
          </a:p>
          <a:p>
            <a:pPr marL="342900" marR="0" lvl="0" indent="-342900" algn="l" rtl="0">
              <a:spcBef>
                <a:spcPts val="1200"/>
              </a:spcBef>
              <a:spcAft>
                <a:spcPts val="0"/>
              </a:spcAft>
              <a:buClr>
                <a:schemeClr val="dk1"/>
              </a:buClr>
              <a:buSzPct val="100000"/>
              <a:buFont typeface="Arial"/>
              <a:buChar char="•"/>
            </a:pPr>
            <a:r>
              <a:rPr lang="en-US" sz="3200" b="0" i="0" u="none" strike="noStrike" cap="none" baseline="0" dirty="0">
                <a:solidFill>
                  <a:schemeClr val="dk1"/>
                </a:solidFill>
                <a:latin typeface="Times New Roman"/>
                <a:ea typeface="Times New Roman"/>
                <a:cs typeface="Times New Roman"/>
                <a:sym typeface="Times New Roman"/>
              </a:rPr>
              <a:t>How to communicate monitoring expectations and results</a:t>
            </a:r>
          </a:p>
          <a:p>
            <a:pPr marL="342900" marR="0" lvl="0" indent="-139700" algn="l" rtl="0">
              <a:spcBef>
                <a:spcPts val="640"/>
              </a:spcBef>
              <a:spcAft>
                <a:spcPts val="0"/>
              </a:spcAft>
              <a:buClr>
                <a:schemeClr val="dk1"/>
              </a:buClr>
              <a:buFont typeface="Arial"/>
              <a:buNone/>
            </a:pPr>
            <a:endParaRPr sz="3200" b="0" i="0" u="none" strike="noStrike" cap="none" baseline="0" dirty="0">
              <a:solidFill>
                <a:schemeClr val="dk1"/>
              </a:solidFill>
              <a:latin typeface="Times New Roman"/>
              <a:ea typeface="Times New Roman"/>
              <a:cs typeface="Times New Roman"/>
              <a:sym typeface="Times New Roman"/>
            </a:endParaRPr>
          </a:p>
          <a:p>
            <a:pPr marL="342900" marR="0" lvl="0" indent="-165100" algn="l" rtl="0">
              <a:spcBef>
                <a:spcPts val="560"/>
              </a:spcBef>
              <a:spcAft>
                <a:spcPts val="0"/>
              </a:spcAft>
              <a:buClr>
                <a:schemeClr val="dk1"/>
              </a:buClr>
              <a:buFont typeface="Arial"/>
              <a:buNone/>
            </a:pPr>
            <a:endParaRPr sz="2800" b="0" i="0" u="none" strike="noStrike" cap="none" baseline="0" dirty="0">
              <a:solidFill>
                <a:schemeClr val="dk1"/>
              </a:solidFill>
              <a:latin typeface="Times New Roman"/>
              <a:ea typeface="Times New Roman"/>
              <a:cs typeface="Times New Roman"/>
              <a:sym typeface="Times New Roman"/>
            </a:endParaRPr>
          </a:p>
          <a:p>
            <a:pPr marL="342900" marR="0" lvl="0" indent="-165100" algn="l" rtl="0">
              <a:spcBef>
                <a:spcPts val="560"/>
              </a:spcBef>
              <a:spcAft>
                <a:spcPts val="0"/>
              </a:spcAft>
              <a:buClr>
                <a:schemeClr val="dk1"/>
              </a:buClr>
              <a:buFont typeface="Arial"/>
              <a:buNone/>
            </a:pPr>
            <a:endParaRPr sz="2800" b="0" i="0" u="none" strike="noStrike" cap="none" baseline="0" dirty="0">
              <a:solidFill>
                <a:schemeClr val="dk1"/>
              </a:solidFill>
              <a:latin typeface="Times New Roman"/>
              <a:ea typeface="Times New Roman"/>
              <a:cs typeface="Times New Roman"/>
              <a:sym typeface="Times New Roman"/>
            </a:endParaRPr>
          </a:p>
        </p:txBody>
      </p:sp>
      <p:sp>
        <p:nvSpPr>
          <p:cNvPr id="773" name="Shape 773"/>
          <p:cNvSpPr txBox="1"/>
          <p:nvPr/>
        </p:nvSpPr>
        <p:spPr>
          <a:xfrm>
            <a:off x="6778625" y="6391866"/>
            <a:ext cx="2133599" cy="153887"/>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r>
              <a:rPr lang="en-US"/>
              <a:t> </a:t>
            </a:r>
          </a:p>
        </p:txBody>
      </p:sp>
    </p:spTree>
  </p:cSld>
  <p:clrMapOvr>
    <a:masterClrMapping/>
  </p:clrMapOvr>
  <p:transition spd="slow">
    <p:cu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Shape 779"/>
          <p:cNvSpPr txBox="1">
            <a:spLocks noGrp="1"/>
          </p:cNvSpPr>
          <p:nvPr>
            <p:ph type="body" idx="1"/>
          </p:nvPr>
        </p:nvSpPr>
        <p:spPr>
          <a:xfrm>
            <a:off x="530223" y="1459472"/>
            <a:ext cx="8305799" cy="470243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3200" b="0" i="0" u="none" strike="noStrike" cap="none" baseline="0" dirty="0">
                <a:solidFill>
                  <a:schemeClr val="dk1"/>
                </a:solidFill>
                <a:latin typeface="Times New Roman"/>
                <a:ea typeface="Times New Roman"/>
                <a:cs typeface="Times New Roman"/>
                <a:sym typeface="Times New Roman"/>
              </a:rPr>
              <a:t>It is…</a:t>
            </a:r>
          </a:p>
          <a:p>
            <a:pPr lvl="1" indent="-342900">
              <a:spcBef>
                <a:spcPts val="640"/>
              </a:spcBef>
              <a:buSzPct val="100000"/>
              <a:buFont typeface="Arial"/>
              <a:buChar char="•"/>
            </a:pPr>
            <a:r>
              <a:rPr lang="en-US" sz="3200" b="0" i="0" u="none" strike="noStrike" cap="none" baseline="0" dirty="0">
                <a:solidFill>
                  <a:schemeClr val="dk1"/>
                </a:solidFill>
                <a:latin typeface="Times New Roman"/>
                <a:ea typeface="Times New Roman"/>
                <a:cs typeface="Times New Roman"/>
                <a:sym typeface="Times New Roman"/>
              </a:rPr>
              <a:t>Intentional to measure plan implementation</a:t>
            </a:r>
          </a:p>
          <a:p>
            <a:pPr lvl="1" indent="-342900">
              <a:spcBef>
                <a:spcPts val="1200"/>
              </a:spcBef>
              <a:buSzPct val="100000"/>
              <a:buFont typeface="Arial"/>
              <a:buChar char="•"/>
            </a:pPr>
            <a:r>
              <a:rPr lang="en-US" sz="3200" b="0" i="0" u="none" strike="noStrike" cap="none" baseline="0" dirty="0">
                <a:solidFill>
                  <a:schemeClr val="dk1"/>
                </a:solidFill>
                <a:latin typeface="Times New Roman"/>
                <a:ea typeface="Times New Roman"/>
                <a:cs typeface="Times New Roman"/>
                <a:sym typeface="Times New Roman"/>
              </a:rPr>
              <a:t>Consistent across all levels of the system</a:t>
            </a:r>
          </a:p>
          <a:p>
            <a:pPr lvl="1" indent="-342900">
              <a:spcBef>
                <a:spcPts val="1200"/>
              </a:spcBef>
              <a:buSzPct val="100000"/>
              <a:buFont typeface="Arial"/>
              <a:buChar char="•"/>
            </a:pPr>
            <a:r>
              <a:rPr lang="en-US" sz="3200" b="0" i="0" u="none" strike="noStrike" cap="none" baseline="0" dirty="0">
                <a:solidFill>
                  <a:schemeClr val="dk1"/>
                </a:solidFill>
                <a:latin typeface="Times New Roman"/>
                <a:ea typeface="Times New Roman"/>
                <a:cs typeface="Times New Roman"/>
                <a:sym typeface="Times New Roman"/>
              </a:rPr>
              <a:t>Identifying where support is needed to improve </a:t>
            </a:r>
          </a:p>
          <a:p>
            <a:pPr lvl="1" indent="-342900">
              <a:spcBef>
                <a:spcPts val="1200"/>
              </a:spcBef>
              <a:buSzPct val="100000"/>
              <a:buFont typeface="Arial"/>
              <a:buChar char="•"/>
            </a:pPr>
            <a:r>
              <a:rPr lang="en-US" sz="3200" b="0" i="0" u="none" strike="noStrike" cap="none" baseline="0" dirty="0">
                <a:solidFill>
                  <a:schemeClr val="dk1"/>
                </a:solidFill>
                <a:latin typeface="Times New Roman"/>
                <a:ea typeface="Times New Roman"/>
                <a:cs typeface="Times New Roman"/>
                <a:sym typeface="Times New Roman"/>
              </a:rPr>
              <a:t>Based on clear, transparent measures</a:t>
            </a:r>
          </a:p>
          <a:p>
            <a:pPr lvl="1" indent="-342900">
              <a:spcBef>
                <a:spcPts val="1200"/>
              </a:spcBef>
              <a:buSzPct val="100000"/>
              <a:buFont typeface="Arial"/>
              <a:buChar char="•"/>
            </a:pPr>
            <a:r>
              <a:rPr lang="en-US" sz="3200" b="0" i="0" u="none" strike="noStrike" cap="none" baseline="0" dirty="0">
                <a:solidFill>
                  <a:schemeClr val="dk1"/>
                </a:solidFill>
                <a:latin typeface="Times New Roman"/>
                <a:ea typeface="Times New Roman"/>
                <a:cs typeface="Times New Roman"/>
                <a:sym typeface="Times New Roman"/>
              </a:rPr>
              <a:t>Examining adult implementation,                      not just student measures</a:t>
            </a:r>
          </a:p>
        </p:txBody>
      </p:sp>
      <p:sp>
        <p:nvSpPr>
          <p:cNvPr id="780" name="Shape 780"/>
          <p:cNvSpPr txBox="1">
            <a:spLocks noGrp="1"/>
          </p:cNvSpPr>
          <p:nvPr>
            <p:ph type="title"/>
          </p:nvPr>
        </p:nvSpPr>
        <p:spPr>
          <a:xfrm>
            <a:off x="438150" y="685801"/>
            <a:ext cx="8472487" cy="773671"/>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baseline="0" dirty="0">
                <a:solidFill>
                  <a:schemeClr val="dk1"/>
                </a:solidFill>
                <a:latin typeface="Arial"/>
                <a:ea typeface="Arial"/>
                <a:cs typeface="Arial"/>
                <a:sym typeface="Arial"/>
              </a:rPr>
              <a:t>Monitoring for Improvement</a:t>
            </a:r>
          </a:p>
        </p:txBody>
      </p:sp>
      <p:sp>
        <p:nvSpPr>
          <p:cNvPr id="781" name="Shape 781"/>
          <p:cNvSpPr txBox="1">
            <a:spLocks noGrp="1"/>
          </p:cNvSpPr>
          <p:nvPr>
            <p:ph type="sldNum" idx="12"/>
          </p:nvPr>
        </p:nvSpPr>
        <p:spPr>
          <a:xfrm>
            <a:off x="8755129" y="6391866"/>
            <a:ext cx="157093" cy="153887"/>
          </a:xfrm>
          <a:prstGeom prst="rect">
            <a:avLst/>
          </a:prstGeom>
          <a:noFill/>
          <a:ln>
            <a:noFill/>
          </a:ln>
        </p:spPr>
        <p:txBody>
          <a:bodyPr lIns="0" tIns="0" rIns="0" bIns="0" anchor="ctr" anchorCtr="0">
            <a:noAutofit/>
          </a:bodyPr>
          <a:lstStyle/>
          <a:p>
            <a:pPr marL="0" marR="0" lvl="0" indent="0" algn="r" rtl="0">
              <a:spcBef>
                <a:spcPts val="0"/>
              </a:spcBef>
              <a:spcAft>
                <a:spcPts val="0"/>
              </a:spcAft>
              <a:buSzPct val="25000"/>
              <a:buNone/>
            </a:pPr>
            <a:r>
              <a:rPr lang="en-US"/>
              <a:t> </a:t>
            </a:r>
          </a:p>
        </p:txBody>
      </p:sp>
      <p:pic>
        <p:nvPicPr>
          <p:cNvPr id="782" name="Shape 782"/>
          <p:cNvPicPr preferRelativeResize="0"/>
          <p:nvPr/>
        </p:nvPicPr>
        <p:blipFill rotWithShape="1">
          <a:blip r:embed="rId3">
            <a:alphaModFix/>
          </a:blip>
          <a:srcRect/>
          <a:stretch/>
        </p:blipFill>
        <p:spPr>
          <a:xfrm>
            <a:off x="7388222" y="4362450"/>
            <a:ext cx="1447800" cy="179945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sp>
        <p:nvSpPr>
          <p:cNvPr id="789" name="Shape 789"/>
          <p:cNvSpPr txBox="1">
            <a:spLocks noGrp="1"/>
          </p:cNvSpPr>
          <p:nvPr>
            <p:ph type="body" idx="1"/>
          </p:nvPr>
        </p:nvSpPr>
        <p:spPr>
          <a:xfrm>
            <a:off x="449330" y="1689432"/>
            <a:ext cx="8305799" cy="385200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3200" b="0" i="0" u="none" strike="noStrike" cap="none" baseline="0" dirty="0">
                <a:solidFill>
                  <a:schemeClr val="dk1"/>
                </a:solidFill>
                <a:latin typeface="Times New Roman"/>
                <a:ea typeface="Times New Roman"/>
                <a:cs typeface="Times New Roman"/>
                <a:sym typeface="Times New Roman"/>
              </a:rPr>
              <a:t>It is not…</a:t>
            </a:r>
          </a:p>
          <a:p>
            <a:pPr lvl="1" indent="-342900">
              <a:spcBef>
                <a:spcPts val="640"/>
              </a:spcBef>
              <a:buSzPct val="100000"/>
              <a:buFont typeface="Arial"/>
              <a:buChar char="•"/>
            </a:pPr>
            <a:r>
              <a:rPr lang="en-US" sz="3200" b="0" i="0" u="none" strike="noStrike" cap="none" baseline="0" dirty="0">
                <a:solidFill>
                  <a:schemeClr val="dk1"/>
                </a:solidFill>
                <a:latin typeface="Times New Roman"/>
                <a:ea typeface="Times New Roman"/>
                <a:cs typeface="Times New Roman"/>
                <a:sym typeface="Times New Roman"/>
              </a:rPr>
              <a:t>Gathering large amounts of unused data</a:t>
            </a:r>
          </a:p>
          <a:p>
            <a:pPr lvl="1" indent="-342900">
              <a:spcBef>
                <a:spcPts val="1200"/>
              </a:spcBef>
              <a:buSzPct val="100000"/>
              <a:buFont typeface="Arial"/>
              <a:buChar char="•"/>
            </a:pPr>
            <a:r>
              <a:rPr lang="en-US" sz="3200" b="0" i="0" u="none" strike="noStrike" cap="none" baseline="0" dirty="0">
                <a:solidFill>
                  <a:schemeClr val="dk1"/>
                </a:solidFill>
                <a:latin typeface="Times New Roman"/>
                <a:ea typeface="Times New Roman"/>
                <a:cs typeface="Times New Roman"/>
                <a:sym typeface="Times New Roman"/>
              </a:rPr>
              <a:t>An evaluation of individual performance </a:t>
            </a:r>
          </a:p>
          <a:p>
            <a:pPr lvl="1" indent="-342900">
              <a:spcBef>
                <a:spcPts val="1200"/>
              </a:spcBef>
              <a:buSzPct val="100000"/>
              <a:buFont typeface="Arial"/>
              <a:buChar char="•"/>
            </a:pPr>
            <a:r>
              <a:rPr lang="en-US" sz="3200" b="0" i="0" u="none" strike="noStrike" cap="none" baseline="0" dirty="0">
                <a:solidFill>
                  <a:schemeClr val="dk1"/>
                </a:solidFill>
                <a:latin typeface="Times New Roman"/>
                <a:ea typeface="Times New Roman"/>
                <a:cs typeface="Times New Roman"/>
                <a:sym typeface="Times New Roman"/>
              </a:rPr>
              <a:t>A “</a:t>
            </a:r>
            <a:r>
              <a:rPr lang="en-US" sz="3200" b="0" i="0" u="none" strike="noStrike" cap="none" baseline="0" dirty="0" err="1">
                <a:solidFill>
                  <a:schemeClr val="dk1"/>
                </a:solidFill>
                <a:latin typeface="Times New Roman"/>
                <a:ea typeface="Times New Roman"/>
                <a:cs typeface="Times New Roman"/>
                <a:sym typeface="Times New Roman"/>
              </a:rPr>
              <a:t>gotcha</a:t>
            </a:r>
            <a:r>
              <a:rPr lang="en-US" sz="3200" b="0" i="0" u="none" strike="noStrike" cap="none" baseline="0" dirty="0">
                <a:solidFill>
                  <a:schemeClr val="dk1"/>
                </a:solidFill>
                <a:latin typeface="Times New Roman"/>
                <a:ea typeface="Times New Roman"/>
                <a:cs typeface="Times New Roman"/>
                <a:sym typeface="Times New Roman"/>
              </a:rPr>
              <a:t>” to find what is being done wrong </a:t>
            </a:r>
          </a:p>
          <a:p>
            <a:pPr lvl="1" indent="-342900">
              <a:spcBef>
                <a:spcPts val="1200"/>
              </a:spcBef>
              <a:buSzPct val="100000"/>
              <a:buFont typeface="Arial"/>
              <a:buChar char="•"/>
            </a:pPr>
            <a:r>
              <a:rPr lang="en-US" sz="3200" b="0" i="0" u="none" strike="noStrike" cap="none" baseline="0" dirty="0">
                <a:solidFill>
                  <a:schemeClr val="dk1"/>
                </a:solidFill>
                <a:latin typeface="Times New Roman"/>
                <a:ea typeface="Times New Roman"/>
                <a:cs typeface="Times New Roman"/>
                <a:sym typeface="Times New Roman"/>
              </a:rPr>
              <a:t>Based on unclear, hidden measures</a:t>
            </a:r>
          </a:p>
          <a:p>
            <a:pPr lvl="1" indent="-342900">
              <a:spcBef>
                <a:spcPts val="1200"/>
              </a:spcBef>
              <a:buSzPct val="100000"/>
              <a:buFont typeface="Arial"/>
              <a:buChar char="•"/>
            </a:pPr>
            <a:r>
              <a:rPr lang="en-US" sz="3200" b="0" i="0" u="none" strike="noStrike" cap="none" baseline="0" dirty="0">
                <a:solidFill>
                  <a:schemeClr val="dk1"/>
                </a:solidFill>
                <a:latin typeface="Times New Roman"/>
                <a:ea typeface="Times New Roman"/>
                <a:cs typeface="Times New Roman"/>
                <a:sym typeface="Times New Roman"/>
              </a:rPr>
              <a:t>Examining student data in isolation</a:t>
            </a:r>
          </a:p>
        </p:txBody>
      </p:sp>
      <p:sp>
        <p:nvSpPr>
          <p:cNvPr id="790" name="Shape 790"/>
          <p:cNvSpPr txBox="1">
            <a:spLocks noGrp="1"/>
          </p:cNvSpPr>
          <p:nvPr>
            <p:ph type="title"/>
          </p:nvPr>
        </p:nvSpPr>
        <p:spPr>
          <a:xfrm>
            <a:off x="400050" y="685801"/>
            <a:ext cx="8510587" cy="81914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baseline="0" dirty="0">
                <a:solidFill>
                  <a:schemeClr val="dk1"/>
                </a:solidFill>
                <a:latin typeface="Arial"/>
                <a:ea typeface="Arial"/>
                <a:cs typeface="Arial"/>
                <a:sym typeface="Arial"/>
              </a:rPr>
              <a:t>Monitoring for Improvement</a:t>
            </a:r>
          </a:p>
        </p:txBody>
      </p:sp>
      <p:sp>
        <p:nvSpPr>
          <p:cNvPr id="791" name="Shape 791"/>
          <p:cNvSpPr txBox="1">
            <a:spLocks noGrp="1"/>
          </p:cNvSpPr>
          <p:nvPr>
            <p:ph type="sldNum" idx="12"/>
          </p:nvPr>
        </p:nvSpPr>
        <p:spPr>
          <a:xfrm>
            <a:off x="8755129" y="6391866"/>
            <a:ext cx="157093" cy="153887"/>
          </a:xfrm>
          <a:prstGeom prst="rect">
            <a:avLst/>
          </a:prstGeom>
          <a:noFill/>
          <a:ln>
            <a:noFill/>
          </a:ln>
        </p:spPr>
        <p:txBody>
          <a:bodyPr lIns="0" tIns="0" rIns="0" bIns="0" anchor="ctr" anchorCtr="0">
            <a:noAutofit/>
          </a:bodyPr>
          <a:lstStyle/>
          <a:p>
            <a:pPr marL="0" marR="0" lvl="0" indent="0" algn="r" rtl="0">
              <a:spcBef>
                <a:spcPts val="0"/>
              </a:spcBef>
              <a:spcAft>
                <a:spcPts val="0"/>
              </a:spcAft>
              <a:buSzPct val="25000"/>
              <a:buNone/>
            </a:pPr>
            <a:r>
              <a:rPr lang="en-US"/>
              <a:t> </a:t>
            </a:r>
          </a:p>
        </p:txBody>
      </p:sp>
      <p:pic>
        <p:nvPicPr>
          <p:cNvPr id="792" name="Shape 792"/>
          <p:cNvPicPr preferRelativeResize="0"/>
          <p:nvPr/>
        </p:nvPicPr>
        <p:blipFill rotWithShape="1">
          <a:blip r:embed="rId3">
            <a:alphaModFix/>
          </a:blip>
          <a:srcRect/>
          <a:stretch/>
        </p:blipFill>
        <p:spPr>
          <a:xfrm>
            <a:off x="7162800" y="4343400"/>
            <a:ext cx="1447800" cy="179945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sp>
        <p:nvSpPr>
          <p:cNvPr id="799" name="Shape 799"/>
          <p:cNvSpPr txBox="1">
            <a:spLocks noGrp="1"/>
          </p:cNvSpPr>
          <p:nvPr>
            <p:ph type="title"/>
          </p:nvPr>
        </p:nvSpPr>
        <p:spPr>
          <a:xfrm>
            <a:off x="285750" y="762000"/>
            <a:ext cx="8649993"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baseline="0" dirty="0">
                <a:solidFill>
                  <a:schemeClr val="dk1"/>
                </a:solidFill>
                <a:latin typeface="Arial"/>
                <a:ea typeface="Arial"/>
                <a:cs typeface="Arial"/>
                <a:sym typeface="Arial"/>
              </a:rPr>
              <a:t>Training Takeaway:</a:t>
            </a:r>
            <a:br>
              <a:rPr lang="en-US" sz="4400" b="0" i="0" u="none" strike="noStrike" cap="none" baseline="0" dirty="0">
                <a:solidFill>
                  <a:schemeClr val="dk1"/>
                </a:solidFill>
                <a:latin typeface="Arial"/>
                <a:ea typeface="Arial"/>
                <a:cs typeface="Arial"/>
                <a:sym typeface="Arial"/>
              </a:rPr>
            </a:br>
            <a:r>
              <a:rPr lang="en-US" sz="4400" b="0" i="0" u="none" strike="noStrike" cap="none" baseline="0" dirty="0">
                <a:solidFill>
                  <a:schemeClr val="dk1"/>
                </a:solidFill>
                <a:latin typeface="Arial"/>
                <a:ea typeface="Arial"/>
                <a:cs typeface="Arial"/>
                <a:sym typeface="Arial"/>
              </a:rPr>
              <a:t>Monitoring for Improvement</a:t>
            </a:r>
          </a:p>
        </p:txBody>
      </p:sp>
      <p:sp>
        <p:nvSpPr>
          <p:cNvPr id="800" name="Shape 800"/>
          <p:cNvSpPr txBox="1">
            <a:spLocks noGrp="1"/>
          </p:cNvSpPr>
          <p:nvPr>
            <p:ph type="body" idx="1"/>
          </p:nvPr>
        </p:nvSpPr>
        <p:spPr>
          <a:xfrm>
            <a:off x="457200" y="2057400"/>
            <a:ext cx="4038599" cy="406876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2800" b="0" i="0" u="none" strike="noStrike" cap="none" baseline="0" dirty="0">
                <a:solidFill>
                  <a:schemeClr val="dk1"/>
                </a:solidFill>
                <a:latin typeface="Times New Roman"/>
                <a:ea typeface="Times New Roman"/>
                <a:cs typeface="Times New Roman"/>
                <a:sym typeface="Times New Roman"/>
              </a:rPr>
              <a:t>It is…</a:t>
            </a:r>
          </a:p>
          <a:p>
            <a:pPr marL="342900" marR="0" lvl="0" indent="-342900" algn="l" rtl="0">
              <a:spcBef>
                <a:spcPts val="480"/>
              </a:spcBef>
              <a:spcAft>
                <a:spcPts val="0"/>
              </a:spcAft>
              <a:buClr>
                <a:schemeClr val="dk1"/>
              </a:buClr>
              <a:buSzPct val="100000"/>
              <a:buFont typeface="Arial"/>
              <a:buChar char="•"/>
            </a:pPr>
            <a:r>
              <a:rPr lang="en-US" sz="2400" b="0" i="0" u="none" strike="noStrike" cap="none" baseline="0" dirty="0">
                <a:solidFill>
                  <a:schemeClr val="dk1"/>
                </a:solidFill>
                <a:latin typeface="Times New Roman"/>
                <a:ea typeface="Times New Roman"/>
                <a:cs typeface="Times New Roman"/>
                <a:sym typeface="Times New Roman"/>
              </a:rPr>
              <a:t>Intentional to measure plan implementation</a:t>
            </a:r>
          </a:p>
          <a:p>
            <a:pPr marL="342900" marR="0" lvl="0" indent="-342900" algn="l" rtl="0">
              <a:spcBef>
                <a:spcPts val="480"/>
              </a:spcBef>
              <a:spcAft>
                <a:spcPts val="0"/>
              </a:spcAft>
              <a:buClr>
                <a:schemeClr val="dk1"/>
              </a:buClr>
              <a:buSzPct val="100000"/>
              <a:buFont typeface="Arial"/>
              <a:buChar char="•"/>
            </a:pPr>
            <a:r>
              <a:rPr lang="en-US" sz="2400" b="0" i="0" u="none" strike="noStrike" cap="none" baseline="0" dirty="0">
                <a:solidFill>
                  <a:schemeClr val="dk1"/>
                </a:solidFill>
                <a:latin typeface="Times New Roman"/>
                <a:ea typeface="Times New Roman"/>
                <a:cs typeface="Times New Roman"/>
                <a:sym typeface="Times New Roman"/>
              </a:rPr>
              <a:t>Consistent across system</a:t>
            </a:r>
          </a:p>
          <a:p>
            <a:pPr marL="342900" marR="0" lvl="0" indent="-342900" algn="l" rtl="0">
              <a:spcBef>
                <a:spcPts val="480"/>
              </a:spcBef>
              <a:spcAft>
                <a:spcPts val="0"/>
              </a:spcAft>
              <a:buClr>
                <a:schemeClr val="dk1"/>
              </a:buClr>
              <a:buSzPct val="100000"/>
              <a:buFont typeface="Arial"/>
              <a:buChar char="•"/>
            </a:pPr>
            <a:r>
              <a:rPr lang="en-US" sz="2400" b="0" i="0" u="none" strike="noStrike" cap="none" baseline="0" dirty="0">
                <a:solidFill>
                  <a:schemeClr val="dk1"/>
                </a:solidFill>
                <a:latin typeface="Times New Roman"/>
                <a:ea typeface="Times New Roman"/>
                <a:cs typeface="Times New Roman"/>
                <a:sym typeface="Times New Roman"/>
              </a:rPr>
              <a:t>Identifying where support is needed to improve </a:t>
            </a:r>
          </a:p>
          <a:p>
            <a:pPr marL="342900" marR="0" lvl="0" indent="-342900" algn="l" rtl="0">
              <a:spcBef>
                <a:spcPts val="480"/>
              </a:spcBef>
              <a:spcAft>
                <a:spcPts val="0"/>
              </a:spcAft>
              <a:buClr>
                <a:schemeClr val="dk1"/>
              </a:buClr>
              <a:buSzPct val="100000"/>
              <a:buFont typeface="Arial"/>
              <a:buChar char="•"/>
            </a:pPr>
            <a:r>
              <a:rPr lang="en-US" sz="2400" b="0" i="0" u="none" strike="noStrike" cap="none" baseline="0" dirty="0">
                <a:solidFill>
                  <a:schemeClr val="dk1"/>
                </a:solidFill>
                <a:latin typeface="Times New Roman"/>
                <a:ea typeface="Times New Roman"/>
                <a:cs typeface="Times New Roman"/>
                <a:sym typeface="Times New Roman"/>
              </a:rPr>
              <a:t>Clear, transparent measures</a:t>
            </a:r>
          </a:p>
          <a:p>
            <a:pPr marL="342900" marR="0" lvl="0" indent="-342900" algn="l" rtl="0">
              <a:spcBef>
                <a:spcPts val="480"/>
              </a:spcBef>
              <a:spcAft>
                <a:spcPts val="0"/>
              </a:spcAft>
              <a:buClr>
                <a:schemeClr val="dk1"/>
              </a:buClr>
              <a:buSzPct val="100000"/>
              <a:buFont typeface="Arial"/>
              <a:buChar char="•"/>
            </a:pPr>
            <a:r>
              <a:rPr lang="en-US" sz="2400" b="0" i="0" u="none" strike="noStrike" cap="none" baseline="0" dirty="0">
                <a:solidFill>
                  <a:schemeClr val="dk1"/>
                </a:solidFill>
                <a:latin typeface="Times New Roman"/>
                <a:ea typeface="Times New Roman"/>
                <a:cs typeface="Times New Roman"/>
                <a:sym typeface="Times New Roman"/>
              </a:rPr>
              <a:t>Including adult implementation</a:t>
            </a:r>
          </a:p>
          <a:p>
            <a:pPr marL="342900" marR="0" lvl="0" indent="-215900" algn="l" rtl="0">
              <a:spcBef>
                <a:spcPts val="400"/>
              </a:spcBef>
              <a:spcAft>
                <a:spcPts val="0"/>
              </a:spcAft>
              <a:buClr>
                <a:schemeClr val="dk1"/>
              </a:buClr>
              <a:buFont typeface="Arial"/>
              <a:buNone/>
            </a:pPr>
            <a:endParaRPr sz="2000" b="0" i="0" u="none" strike="noStrike" cap="none" baseline="0" dirty="0">
              <a:solidFill>
                <a:schemeClr val="dk1"/>
              </a:solidFill>
              <a:latin typeface="Arial"/>
              <a:ea typeface="Arial"/>
              <a:cs typeface="Arial"/>
              <a:sym typeface="Arial"/>
            </a:endParaRPr>
          </a:p>
          <a:p>
            <a:pPr marL="342900" marR="0" lvl="0" indent="-215900" algn="l" rtl="0">
              <a:spcBef>
                <a:spcPts val="400"/>
              </a:spcBef>
              <a:spcAft>
                <a:spcPts val="0"/>
              </a:spcAft>
              <a:buClr>
                <a:schemeClr val="dk1"/>
              </a:buClr>
              <a:buFont typeface="Arial"/>
              <a:buNone/>
            </a:pPr>
            <a:endParaRPr sz="2000" b="0" i="0" u="none" strike="noStrike" cap="none" baseline="0" dirty="0">
              <a:solidFill>
                <a:schemeClr val="dk1"/>
              </a:solidFill>
              <a:latin typeface="Arial"/>
              <a:ea typeface="Arial"/>
              <a:cs typeface="Arial"/>
              <a:sym typeface="Arial"/>
            </a:endParaRPr>
          </a:p>
        </p:txBody>
      </p:sp>
      <p:sp>
        <p:nvSpPr>
          <p:cNvPr id="801" name="Shape 801"/>
          <p:cNvSpPr txBox="1">
            <a:spLocks noGrp="1"/>
          </p:cNvSpPr>
          <p:nvPr>
            <p:ph type="body" idx="2"/>
          </p:nvPr>
        </p:nvSpPr>
        <p:spPr>
          <a:xfrm>
            <a:off x="4648200" y="2057400"/>
            <a:ext cx="4038599" cy="406876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2800" b="0" i="0" u="none" strike="noStrike" cap="none" baseline="0" dirty="0">
                <a:solidFill>
                  <a:schemeClr val="dk1"/>
                </a:solidFill>
                <a:latin typeface="Times New Roman"/>
                <a:ea typeface="Times New Roman"/>
                <a:cs typeface="Times New Roman"/>
                <a:sym typeface="Times New Roman"/>
              </a:rPr>
              <a:t>It is not…</a:t>
            </a:r>
          </a:p>
          <a:p>
            <a:pPr marL="342900" marR="0" lvl="0" indent="-342900" algn="l" rtl="0">
              <a:spcBef>
                <a:spcPts val="480"/>
              </a:spcBef>
              <a:spcAft>
                <a:spcPts val="0"/>
              </a:spcAft>
              <a:buClr>
                <a:schemeClr val="dk1"/>
              </a:buClr>
              <a:buSzPct val="100000"/>
              <a:buFont typeface="Arial"/>
              <a:buChar char="•"/>
            </a:pPr>
            <a:r>
              <a:rPr lang="en-US" sz="2400" b="0" i="0" u="none" strike="noStrike" cap="none" baseline="0" dirty="0">
                <a:solidFill>
                  <a:schemeClr val="dk1"/>
                </a:solidFill>
                <a:latin typeface="Times New Roman"/>
                <a:ea typeface="Times New Roman"/>
                <a:cs typeface="Times New Roman"/>
                <a:sym typeface="Times New Roman"/>
              </a:rPr>
              <a:t>Gathering large amounts of unused data</a:t>
            </a:r>
          </a:p>
          <a:p>
            <a:pPr marL="342900" marR="0" lvl="0" indent="-342900" algn="l" rtl="0">
              <a:spcBef>
                <a:spcPts val="480"/>
              </a:spcBef>
              <a:spcAft>
                <a:spcPts val="0"/>
              </a:spcAft>
              <a:buClr>
                <a:schemeClr val="dk1"/>
              </a:buClr>
              <a:buSzPct val="100000"/>
              <a:buFont typeface="Arial"/>
              <a:buChar char="•"/>
            </a:pPr>
            <a:r>
              <a:rPr lang="en-US" sz="2400" b="0" i="0" u="none" strike="noStrike" cap="none" baseline="0" dirty="0">
                <a:solidFill>
                  <a:schemeClr val="dk1"/>
                </a:solidFill>
                <a:latin typeface="Times New Roman"/>
                <a:ea typeface="Times New Roman"/>
                <a:cs typeface="Times New Roman"/>
                <a:sym typeface="Times New Roman"/>
              </a:rPr>
              <a:t>An individual evaluation </a:t>
            </a:r>
          </a:p>
          <a:p>
            <a:pPr marL="342900" marR="0" lvl="0" indent="-342900" algn="l" rtl="0">
              <a:spcBef>
                <a:spcPts val="480"/>
              </a:spcBef>
              <a:spcAft>
                <a:spcPts val="0"/>
              </a:spcAft>
              <a:buClr>
                <a:schemeClr val="dk1"/>
              </a:buClr>
              <a:buSzPct val="100000"/>
              <a:buFont typeface="Arial"/>
              <a:buChar char="•"/>
            </a:pPr>
            <a:r>
              <a:rPr lang="en-US" sz="2400" b="0" i="0" u="none" strike="noStrike" cap="none" baseline="0" dirty="0">
                <a:solidFill>
                  <a:schemeClr val="dk1"/>
                </a:solidFill>
                <a:latin typeface="Times New Roman"/>
                <a:ea typeface="Times New Roman"/>
                <a:cs typeface="Times New Roman"/>
                <a:sym typeface="Times New Roman"/>
              </a:rPr>
              <a:t>A “</a:t>
            </a:r>
            <a:r>
              <a:rPr lang="en-US" sz="2400" b="0" i="0" u="none" strike="noStrike" cap="none" baseline="0" dirty="0" err="1">
                <a:solidFill>
                  <a:schemeClr val="dk1"/>
                </a:solidFill>
                <a:latin typeface="Times New Roman"/>
                <a:ea typeface="Times New Roman"/>
                <a:cs typeface="Times New Roman"/>
                <a:sym typeface="Times New Roman"/>
              </a:rPr>
              <a:t>gotcha</a:t>
            </a:r>
            <a:r>
              <a:rPr lang="en-US" sz="2400" b="0" i="0" u="none" strike="noStrike" cap="none" baseline="0" dirty="0">
                <a:solidFill>
                  <a:schemeClr val="dk1"/>
                </a:solidFill>
                <a:latin typeface="Times New Roman"/>
                <a:ea typeface="Times New Roman"/>
                <a:cs typeface="Times New Roman"/>
                <a:sym typeface="Times New Roman"/>
              </a:rPr>
              <a:t>” – finding what someone is doing wrong </a:t>
            </a:r>
          </a:p>
          <a:p>
            <a:pPr marL="342900" marR="0" lvl="0" indent="-342900" algn="l" rtl="0">
              <a:spcBef>
                <a:spcPts val="480"/>
              </a:spcBef>
              <a:spcAft>
                <a:spcPts val="0"/>
              </a:spcAft>
              <a:buClr>
                <a:schemeClr val="dk1"/>
              </a:buClr>
              <a:buSzPct val="100000"/>
              <a:buFont typeface="Arial"/>
              <a:buChar char="•"/>
            </a:pPr>
            <a:r>
              <a:rPr lang="en-US" sz="2400" b="0" i="0" u="none" strike="noStrike" cap="none" baseline="0" dirty="0">
                <a:solidFill>
                  <a:schemeClr val="dk1"/>
                </a:solidFill>
                <a:latin typeface="Times New Roman"/>
                <a:ea typeface="Times New Roman"/>
                <a:cs typeface="Times New Roman"/>
                <a:sym typeface="Times New Roman"/>
              </a:rPr>
              <a:t>Unclear, hidden measures</a:t>
            </a:r>
          </a:p>
          <a:p>
            <a:pPr marL="342900" marR="0" lvl="0" indent="-342900" algn="l" rtl="0">
              <a:spcBef>
                <a:spcPts val="480"/>
              </a:spcBef>
              <a:spcAft>
                <a:spcPts val="0"/>
              </a:spcAft>
              <a:buClr>
                <a:schemeClr val="dk1"/>
              </a:buClr>
              <a:buSzPct val="100000"/>
              <a:buFont typeface="Arial"/>
              <a:buChar char="•"/>
            </a:pPr>
            <a:r>
              <a:rPr lang="en-US" sz="2400" b="0" i="0" u="none" strike="noStrike" cap="none" baseline="0" dirty="0">
                <a:solidFill>
                  <a:schemeClr val="dk1"/>
                </a:solidFill>
                <a:latin typeface="Times New Roman"/>
                <a:ea typeface="Times New Roman"/>
                <a:cs typeface="Times New Roman"/>
                <a:sym typeface="Times New Roman"/>
              </a:rPr>
              <a:t>Based only on             student data</a:t>
            </a:r>
          </a:p>
          <a:p>
            <a:pPr marL="342900" marR="0" lvl="0" indent="-215900" algn="l" rtl="0">
              <a:spcBef>
                <a:spcPts val="400"/>
              </a:spcBef>
              <a:spcAft>
                <a:spcPts val="0"/>
              </a:spcAft>
              <a:buClr>
                <a:schemeClr val="dk1"/>
              </a:buClr>
              <a:buFont typeface="Arial"/>
              <a:buNone/>
            </a:pPr>
            <a:endParaRPr sz="2000" b="0" i="0" u="none" strike="noStrike" cap="none" baseline="0" dirty="0">
              <a:solidFill>
                <a:schemeClr val="dk1"/>
              </a:solidFill>
              <a:latin typeface="Times New Roman"/>
              <a:ea typeface="Times New Roman"/>
              <a:cs typeface="Times New Roman"/>
              <a:sym typeface="Times New Roman"/>
            </a:endParaRPr>
          </a:p>
        </p:txBody>
      </p:sp>
      <p:pic>
        <p:nvPicPr>
          <p:cNvPr id="802" name="Shape 802"/>
          <p:cNvPicPr preferRelativeResize="0"/>
          <p:nvPr/>
        </p:nvPicPr>
        <p:blipFill rotWithShape="1">
          <a:blip r:embed="rId3">
            <a:alphaModFix/>
          </a:blip>
          <a:srcRect/>
          <a:stretch/>
        </p:blipFill>
        <p:spPr>
          <a:xfrm>
            <a:off x="7546975" y="5057775"/>
            <a:ext cx="1103017" cy="1363662"/>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sp>
        <p:nvSpPr>
          <p:cNvPr id="808" name="Shape 808"/>
          <p:cNvSpPr txBox="1">
            <a:spLocks noGrp="1"/>
          </p:cNvSpPr>
          <p:nvPr>
            <p:ph type="body" idx="1"/>
          </p:nvPr>
        </p:nvSpPr>
        <p:spPr>
          <a:xfrm>
            <a:off x="685800" y="1676400"/>
            <a:ext cx="8224699" cy="4715466"/>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baseline="0" dirty="0">
                <a:solidFill>
                  <a:schemeClr val="dk1"/>
                </a:solidFill>
                <a:latin typeface="Times New Roman"/>
                <a:ea typeface="Times New Roman"/>
                <a:cs typeface="Times New Roman"/>
                <a:sym typeface="Times New Roman"/>
              </a:rPr>
              <a:t>After tasks are completed, team judges whether the objective has been met </a:t>
            </a:r>
          </a:p>
          <a:p>
            <a:pPr marL="342900" marR="0" lvl="0" indent="-342900" algn="l" rtl="0">
              <a:spcBef>
                <a:spcPts val="1200"/>
              </a:spcBef>
              <a:spcAft>
                <a:spcPts val="0"/>
              </a:spcAft>
              <a:buClr>
                <a:schemeClr val="dk1"/>
              </a:buClr>
              <a:buSzPct val="100000"/>
              <a:buFont typeface="Arial"/>
              <a:buChar char="•"/>
            </a:pPr>
            <a:r>
              <a:rPr lang="en-US" sz="3200" b="0" i="0" u="none" strike="noStrike" cap="none" baseline="0" dirty="0">
                <a:solidFill>
                  <a:schemeClr val="dk1"/>
                </a:solidFill>
                <a:latin typeface="Times New Roman"/>
                <a:ea typeface="Times New Roman"/>
                <a:cs typeface="Times New Roman"/>
                <a:sym typeface="Times New Roman"/>
              </a:rPr>
              <a:t>Facilitator asks probing questions to guide accurate assessment of completion</a:t>
            </a:r>
          </a:p>
          <a:p>
            <a:pPr marL="342900" marR="0" lvl="0" indent="-342900" algn="l" rtl="0">
              <a:spcBef>
                <a:spcPts val="1200"/>
              </a:spcBef>
              <a:spcAft>
                <a:spcPts val="0"/>
              </a:spcAft>
              <a:buClr>
                <a:schemeClr val="dk1"/>
              </a:buClr>
              <a:buSzPct val="100000"/>
              <a:buFont typeface="Arial"/>
              <a:buChar char="•"/>
            </a:pPr>
            <a:r>
              <a:rPr lang="en-US" sz="3200" b="0" i="0" u="none" strike="noStrike" cap="none" baseline="0" dirty="0">
                <a:solidFill>
                  <a:schemeClr val="dk1"/>
                </a:solidFill>
                <a:latin typeface="Times New Roman"/>
                <a:ea typeface="Times New Roman"/>
                <a:cs typeface="Times New Roman"/>
                <a:sym typeface="Times New Roman"/>
              </a:rPr>
              <a:t>If met, team provides a status report describing </a:t>
            </a:r>
            <a:r>
              <a:rPr lang="en-US" sz="3200" b="1" i="0" u="none" strike="noStrike" cap="none" baseline="0" dirty="0">
                <a:solidFill>
                  <a:schemeClr val="dk1"/>
                </a:solidFill>
                <a:latin typeface="Times New Roman"/>
                <a:ea typeface="Times New Roman"/>
                <a:cs typeface="Times New Roman"/>
                <a:sym typeface="Times New Roman"/>
              </a:rPr>
              <a:t>evidence</a:t>
            </a:r>
            <a:r>
              <a:rPr lang="en-US" sz="3200" b="0" i="0" u="none" strike="noStrike" cap="none" baseline="0" dirty="0">
                <a:solidFill>
                  <a:schemeClr val="dk1"/>
                </a:solidFill>
                <a:latin typeface="Times New Roman"/>
                <a:ea typeface="Times New Roman"/>
                <a:cs typeface="Times New Roman"/>
                <a:sym typeface="Times New Roman"/>
              </a:rPr>
              <a:t> of full development</a:t>
            </a:r>
          </a:p>
          <a:p>
            <a:pPr marL="342900" marR="0" lvl="0" indent="-342900" algn="l" rtl="0">
              <a:spcBef>
                <a:spcPts val="1200"/>
              </a:spcBef>
              <a:spcAft>
                <a:spcPts val="0"/>
              </a:spcAft>
              <a:buClr>
                <a:schemeClr val="dk1"/>
              </a:buClr>
              <a:buSzPct val="100000"/>
              <a:buFont typeface="Arial"/>
              <a:buChar char="•"/>
            </a:pPr>
            <a:r>
              <a:rPr lang="en-US" sz="3200" b="0" i="0" u="none" strike="noStrike" cap="none" baseline="0" dirty="0">
                <a:solidFill>
                  <a:schemeClr val="dk1"/>
                </a:solidFill>
                <a:latin typeface="Times New Roman"/>
                <a:ea typeface="Times New Roman"/>
                <a:cs typeface="Times New Roman"/>
                <a:sym typeface="Times New Roman"/>
              </a:rPr>
              <a:t>For objectives not yet fully implemented, team develops additional targeted tasks</a:t>
            </a:r>
          </a:p>
        </p:txBody>
      </p:sp>
      <p:sp>
        <p:nvSpPr>
          <p:cNvPr id="809" name="Shape 809"/>
          <p:cNvSpPr txBox="1">
            <a:spLocks noGrp="1"/>
          </p:cNvSpPr>
          <p:nvPr>
            <p:ph type="title"/>
          </p:nvPr>
        </p:nvSpPr>
        <p:spPr>
          <a:xfrm>
            <a:off x="495300" y="685800"/>
            <a:ext cx="8420100" cy="9906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baseline="0" dirty="0">
                <a:solidFill>
                  <a:schemeClr val="dk1"/>
                </a:solidFill>
                <a:latin typeface="Arial"/>
                <a:ea typeface="Arial"/>
                <a:cs typeface="Arial"/>
                <a:sym typeface="Arial"/>
              </a:rPr>
              <a:t>Monitoring Steps in Rising Star</a:t>
            </a:r>
          </a:p>
        </p:txBody>
      </p:sp>
      <p:sp>
        <p:nvSpPr>
          <p:cNvPr id="810" name="Shape 810"/>
          <p:cNvSpPr txBox="1">
            <a:spLocks noGrp="1"/>
          </p:cNvSpPr>
          <p:nvPr>
            <p:ph type="sldNum" idx="12"/>
          </p:nvPr>
        </p:nvSpPr>
        <p:spPr>
          <a:xfrm>
            <a:off x="8755129" y="6391866"/>
            <a:ext cx="157093" cy="153887"/>
          </a:xfrm>
          <a:prstGeom prst="rect">
            <a:avLst/>
          </a:prstGeom>
          <a:noFill/>
          <a:ln>
            <a:noFill/>
          </a:ln>
        </p:spPr>
        <p:txBody>
          <a:bodyPr lIns="0" tIns="0" rIns="0" bIns="0" anchor="ctr" anchorCtr="0">
            <a:noAutofit/>
          </a:bodyPr>
          <a:lstStyle/>
          <a:p>
            <a:pPr marL="0" marR="0" lvl="0" indent="0" algn="r" rtl="0">
              <a:spcBef>
                <a:spcPts val="0"/>
              </a:spcBef>
              <a:spcAft>
                <a:spcPts val="0"/>
              </a:spcAft>
              <a:buSzPct val="25000"/>
              <a:buNone/>
            </a:pPr>
            <a:r>
              <a:rPr lang="en-US"/>
              <a:t> </a:t>
            </a:r>
          </a:p>
        </p:txBody>
      </p:sp>
    </p:spTree>
  </p:cSld>
  <p:clrMapOvr>
    <a:masterClrMapping/>
  </p:clrMapOvr>
  <p:transition spd="slow">
    <p:cut/>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sp>
        <p:nvSpPr>
          <p:cNvPr id="817" name="Shape 817"/>
          <p:cNvSpPr txBox="1">
            <a:spLocks noGrp="1"/>
          </p:cNvSpPr>
          <p:nvPr>
            <p:ph type="body" idx="1"/>
          </p:nvPr>
        </p:nvSpPr>
        <p:spPr>
          <a:xfrm>
            <a:off x="680899" y="1504950"/>
            <a:ext cx="8224699" cy="4876800"/>
          </a:xfrm>
          <a:prstGeom prst="rect">
            <a:avLst/>
          </a:prstGeom>
          <a:noFill/>
          <a:ln>
            <a:noFill/>
          </a:ln>
        </p:spPr>
        <p:txBody>
          <a:bodyPr lIns="91425" tIns="45700" rIns="91425" bIns="45700" anchor="t" anchorCtr="0">
            <a:noAutofit/>
          </a:bodyPr>
          <a:lstStyle/>
          <a:p>
            <a:pPr marL="457200" indent="-457200">
              <a:buClr>
                <a:srgbClr val="404040"/>
              </a:buClr>
              <a:buSzPct val="110000"/>
            </a:pPr>
            <a:r>
              <a:rPr lang="en-US" sz="3200" b="0" i="0" u="none" strike="noStrike" cap="none" baseline="0" dirty="0">
                <a:solidFill>
                  <a:srgbClr val="404040"/>
                </a:solidFill>
                <a:latin typeface="Times New Roman"/>
                <a:ea typeface="Times New Roman"/>
                <a:cs typeface="Times New Roman"/>
                <a:sym typeface="Times New Roman"/>
              </a:rPr>
              <a:t>Refer to your created tasks for an indicator</a:t>
            </a:r>
          </a:p>
          <a:p>
            <a:pPr marL="457200" indent="-457200">
              <a:spcBef>
                <a:spcPts val="640"/>
              </a:spcBef>
              <a:buClr>
                <a:srgbClr val="404040"/>
              </a:buClr>
              <a:buSzPct val="110000"/>
            </a:pPr>
            <a:r>
              <a:rPr lang="en-US" sz="3200" b="0" i="0" u="none" strike="noStrike" cap="none" baseline="0" dirty="0">
                <a:solidFill>
                  <a:srgbClr val="404040"/>
                </a:solidFill>
                <a:latin typeface="Times New Roman"/>
                <a:ea typeface="Times New Roman"/>
                <a:cs typeface="Times New Roman"/>
                <a:sym typeface="Times New Roman"/>
              </a:rPr>
              <a:t>Discuss as a team:</a:t>
            </a:r>
          </a:p>
          <a:p>
            <a:pPr marL="914400" marR="0" lvl="1" indent="-457200" algn="l" rtl="0">
              <a:spcBef>
                <a:spcPts val="1200"/>
              </a:spcBef>
              <a:spcAft>
                <a:spcPts val="0"/>
              </a:spcAft>
              <a:buClr>
                <a:srgbClr val="404040"/>
              </a:buClr>
              <a:buSzPct val="100000"/>
              <a:buFont typeface="Courier New" panose="02070309020205020404" pitchFamily="49" charset="0"/>
              <a:buChar char="o"/>
            </a:pPr>
            <a:r>
              <a:rPr lang="en-US" sz="2800" b="0" i="0" u="none" strike="noStrike" cap="none" baseline="0" dirty="0">
                <a:solidFill>
                  <a:srgbClr val="404040"/>
                </a:solidFill>
                <a:latin typeface="Times New Roman"/>
                <a:ea typeface="Times New Roman"/>
                <a:cs typeface="Times New Roman"/>
                <a:sym typeface="Times New Roman"/>
              </a:rPr>
              <a:t>What would monitoring look like for this  indicator and each task?</a:t>
            </a:r>
          </a:p>
          <a:p>
            <a:pPr marL="914400" marR="0" lvl="1" indent="-457200" algn="l" rtl="0">
              <a:spcBef>
                <a:spcPts val="1200"/>
              </a:spcBef>
              <a:spcAft>
                <a:spcPts val="0"/>
              </a:spcAft>
              <a:buClr>
                <a:srgbClr val="404040"/>
              </a:buClr>
              <a:buSzPct val="100000"/>
              <a:buFont typeface="Courier New" panose="02070309020205020404" pitchFamily="49" charset="0"/>
              <a:buChar char="o"/>
            </a:pPr>
            <a:r>
              <a:rPr lang="en-US" sz="2800" b="0" i="0" u="none" strike="noStrike" cap="none" baseline="0" dirty="0">
                <a:solidFill>
                  <a:srgbClr val="404040"/>
                </a:solidFill>
                <a:latin typeface="Times New Roman"/>
                <a:ea typeface="Times New Roman"/>
                <a:cs typeface="Times New Roman"/>
                <a:sym typeface="Times New Roman"/>
              </a:rPr>
              <a:t>How would a team monitor to determine if              this indicator was fully implemented?</a:t>
            </a:r>
          </a:p>
          <a:p>
            <a:pPr marL="914400" marR="0" lvl="1" indent="-457200" algn="l" rtl="0">
              <a:spcBef>
                <a:spcPts val="1200"/>
              </a:spcBef>
              <a:spcAft>
                <a:spcPts val="0"/>
              </a:spcAft>
              <a:buClr>
                <a:srgbClr val="404040"/>
              </a:buClr>
              <a:buSzPct val="100000"/>
              <a:buFont typeface="Courier New" panose="02070309020205020404" pitchFamily="49" charset="0"/>
              <a:buChar char="o"/>
            </a:pPr>
            <a:r>
              <a:rPr lang="en-US" sz="2800" b="0" i="0" u="none" strike="noStrike" cap="none" baseline="0" dirty="0">
                <a:solidFill>
                  <a:srgbClr val="404040"/>
                </a:solidFill>
                <a:latin typeface="Times New Roman"/>
                <a:ea typeface="Times New Roman"/>
                <a:cs typeface="Times New Roman"/>
                <a:sym typeface="Times New Roman"/>
              </a:rPr>
              <a:t>What questions might team members ask                    to determine if it was being implemented                   as envisioned? Write them on handout.</a:t>
            </a:r>
          </a:p>
          <a:p>
            <a:pPr marL="742950" marR="0" lvl="1" indent="-171450" algn="l" rtl="0">
              <a:spcBef>
                <a:spcPts val="360"/>
              </a:spcBef>
              <a:spcAft>
                <a:spcPts val="0"/>
              </a:spcAft>
              <a:buClr>
                <a:srgbClr val="404040"/>
              </a:buClr>
              <a:buFont typeface="Arial"/>
              <a:buNone/>
            </a:pPr>
            <a:endParaRPr sz="1800" b="0" i="0" u="none" strike="noStrike" cap="none" baseline="0" dirty="0">
              <a:solidFill>
                <a:srgbClr val="404040"/>
              </a:solidFill>
              <a:latin typeface="Times New Roman"/>
              <a:ea typeface="Times New Roman"/>
              <a:cs typeface="Times New Roman"/>
              <a:sym typeface="Times New Roman"/>
            </a:endParaRPr>
          </a:p>
          <a:p>
            <a:pPr marL="742950" marR="0" lvl="1" indent="-171450" algn="l" rtl="0">
              <a:spcBef>
                <a:spcPts val="360"/>
              </a:spcBef>
              <a:spcAft>
                <a:spcPts val="0"/>
              </a:spcAft>
              <a:buClr>
                <a:srgbClr val="404040"/>
              </a:buClr>
              <a:buFont typeface="Arial"/>
              <a:buNone/>
            </a:pPr>
            <a:endParaRPr sz="1800" b="0" i="0" u="none" strike="noStrike" cap="none" baseline="0" dirty="0">
              <a:solidFill>
                <a:srgbClr val="404040"/>
              </a:solidFill>
              <a:latin typeface="Times New Roman"/>
              <a:ea typeface="Times New Roman"/>
              <a:cs typeface="Times New Roman"/>
              <a:sym typeface="Times New Roman"/>
            </a:endParaRPr>
          </a:p>
          <a:p>
            <a:pPr marL="742950" marR="0" lvl="1" indent="-171450" algn="l" rtl="0">
              <a:spcBef>
                <a:spcPts val="360"/>
              </a:spcBef>
              <a:spcAft>
                <a:spcPts val="0"/>
              </a:spcAft>
              <a:buClr>
                <a:srgbClr val="404040"/>
              </a:buClr>
              <a:buFont typeface="Arial"/>
              <a:buNone/>
            </a:pPr>
            <a:endParaRPr sz="1800" b="0" i="0" u="none" strike="noStrike" cap="none" baseline="0" dirty="0">
              <a:solidFill>
                <a:srgbClr val="404040"/>
              </a:solidFill>
              <a:latin typeface="Times New Roman"/>
              <a:ea typeface="Times New Roman"/>
              <a:cs typeface="Times New Roman"/>
              <a:sym typeface="Times New Roman"/>
            </a:endParaRPr>
          </a:p>
        </p:txBody>
      </p:sp>
      <p:sp>
        <p:nvSpPr>
          <p:cNvPr id="818" name="Shape 818"/>
          <p:cNvSpPr txBox="1">
            <a:spLocks noGrp="1"/>
          </p:cNvSpPr>
          <p:nvPr>
            <p:ph type="title"/>
          </p:nvPr>
        </p:nvSpPr>
        <p:spPr>
          <a:xfrm>
            <a:off x="680899" y="647700"/>
            <a:ext cx="8229600" cy="85725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baseline="0" dirty="0">
                <a:solidFill>
                  <a:schemeClr val="dk1"/>
                </a:solidFill>
                <a:latin typeface="Arial"/>
                <a:ea typeface="Arial"/>
                <a:cs typeface="Arial"/>
                <a:sym typeface="Arial"/>
              </a:rPr>
              <a:t>Monitoring Practice</a:t>
            </a:r>
          </a:p>
        </p:txBody>
      </p:sp>
      <p:pic>
        <p:nvPicPr>
          <p:cNvPr id="819" name="Shape 819"/>
          <p:cNvPicPr preferRelativeResize="0"/>
          <p:nvPr/>
        </p:nvPicPr>
        <p:blipFill rotWithShape="1">
          <a:blip r:embed="rId3">
            <a:alphaModFix/>
          </a:blip>
          <a:srcRect/>
          <a:stretch/>
        </p:blipFill>
        <p:spPr>
          <a:xfrm>
            <a:off x="7620000" y="4876800"/>
            <a:ext cx="1341601" cy="1341601"/>
          </a:xfrm>
          <a:prstGeom prst="rect">
            <a:avLst/>
          </a:prstGeom>
          <a:noFill/>
          <a:ln>
            <a:noFill/>
          </a:ln>
        </p:spPr>
      </p:pic>
    </p:spTree>
    <p:extLst>
      <p:ext uri="{BB962C8B-B14F-4D97-AF65-F5344CB8AC3E}">
        <p14:creationId xmlns:p14="http://schemas.microsoft.com/office/powerpoint/2010/main" val="3784087392"/>
      </p:ext>
    </p:extLst>
  </p:cSld>
  <p:clrMapOvr>
    <a:masterClrMapping/>
  </p:clrMapOvr>
  <p:transition spd="slow">
    <p:cut/>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pic>
        <p:nvPicPr>
          <p:cNvPr id="826" name="Shape 826"/>
          <p:cNvPicPr preferRelativeResize="0">
            <a:picLocks noGrp="1"/>
          </p:cNvPicPr>
          <p:nvPr>
            <p:ph type="body" idx="1"/>
          </p:nvPr>
        </p:nvPicPr>
        <p:blipFill rotWithShape="1">
          <a:blip r:embed="rId3">
            <a:alphaModFix/>
          </a:blip>
          <a:srcRect/>
          <a:stretch/>
        </p:blipFill>
        <p:spPr>
          <a:xfrm>
            <a:off x="554104" y="1543050"/>
            <a:ext cx="8201025" cy="4635203"/>
          </a:xfrm>
          <a:prstGeom prst="rect">
            <a:avLst/>
          </a:prstGeom>
          <a:noFill/>
          <a:ln>
            <a:noFill/>
          </a:ln>
        </p:spPr>
      </p:pic>
      <p:sp>
        <p:nvSpPr>
          <p:cNvPr id="827" name="Shape 827"/>
          <p:cNvSpPr txBox="1">
            <a:spLocks noGrp="1"/>
          </p:cNvSpPr>
          <p:nvPr>
            <p:ph type="title"/>
          </p:nvPr>
        </p:nvSpPr>
        <p:spPr>
          <a:xfrm>
            <a:off x="525529" y="609600"/>
            <a:ext cx="8229600" cy="93345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baseline="0" dirty="0">
                <a:solidFill>
                  <a:schemeClr val="dk1"/>
                </a:solidFill>
                <a:latin typeface="Arial"/>
                <a:ea typeface="Arial"/>
                <a:cs typeface="Arial"/>
                <a:sym typeface="Arial"/>
              </a:rPr>
              <a:t>Monitor Plan – List of Objectives</a:t>
            </a:r>
          </a:p>
        </p:txBody>
      </p:sp>
      <p:sp>
        <p:nvSpPr>
          <p:cNvPr id="828" name="Shape 828"/>
          <p:cNvSpPr txBox="1">
            <a:spLocks noGrp="1"/>
          </p:cNvSpPr>
          <p:nvPr>
            <p:ph type="sldNum" idx="12"/>
          </p:nvPr>
        </p:nvSpPr>
        <p:spPr>
          <a:xfrm>
            <a:off x="8755129" y="6391866"/>
            <a:ext cx="157093" cy="153887"/>
          </a:xfrm>
          <a:prstGeom prst="rect">
            <a:avLst/>
          </a:prstGeom>
          <a:noFill/>
          <a:ln>
            <a:noFill/>
          </a:ln>
        </p:spPr>
        <p:txBody>
          <a:bodyPr lIns="0" tIns="0" rIns="0" bIns="0" anchor="ctr" anchorCtr="0">
            <a:noAutofit/>
          </a:bodyPr>
          <a:lstStyle/>
          <a:p>
            <a:pPr marL="0" marR="0" lvl="0" indent="0" algn="r" rtl="0">
              <a:spcBef>
                <a:spcPts val="0"/>
              </a:spcBef>
              <a:spcAft>
                <a:spcPts val="0"/>
              </a:spcAft>
              <a:buSzPct val="25000"/>
              <a:buNone/>
            </a:pPr>
            <a:r>
              <a:rPr lang="en-US"/>
              <a:t> </a:t>
            </a:r>
          </a:p>
        </p:txBody>
      </p:sp>
      <p:sp>
        <p:nvSpPr>
          <p:cNvPr id="829" name="Shape 829"/>
          <p:cNvSpPr txBox="1"/>
          <p:nvPr/>
        </p:nvSpPr>
        <p:spPr>
          <a:xfrm>
            <a:off x="5857873" y="4420717"/>
            <a:ext cx="561975" cy="230832"/>
          </a:xfrm>
          <a:prstGeom prst="rect">
            <a:avLst/>
          </a:prstGeom>
          <a:solidFill>
            <a:schemeClr val="lt1"/>
          </a:solid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830" name="Shape 830"/>
          <p:cNvSpPr txBox="1"/>
          <p:nvPr/>
        </p:nvSpPr>
        <p:spPr>
          <a:xfrm>
            <a:off x="5857873" y="5200650"/>
            <a:ext cx="561975" cy="461664"/>
          </a:xfrm>
          <a:prstGeom prst="rect">
            <a:avLst/>
          </a:prstGeom>
          <a:solidFill>
            <a:schemeClr val="lt1"/>
          </a:solid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831" name="Shape 831"/>
          <p:cNvSpPr txBox="1"/>
          <p:nvPr/>
        </p:nvSpPr>
        <p:spPr>
          <a:xfrm>
            <a:off x="5857873" y="4706467"/>
            <a:ext cx="519109" cy="389408"/>
          </a:xfrm>
          <a:prstGeom prst="rect">
            <a:avLst/>
          </a:prstGeom>
          <a:solidFill>
            <a:schemeClr val="lt1"/>
          </a:solid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832" name="Shape 832"/>
          <p:cNvSpPr txBox="1"/>
          <p:nvPr/>
        </p:nvSpPr>
        <p:spPr>
          <a:xfrm>
            <a:off x="5819773" y="5734051"/>
            <a:ext cx="600075" cy="404508"/>
          </a:xfrm>
          <a:prstGeom prst="rect">
            <a:avLst/>
          </a:prstGeom>
          <a:solidFill>
            <a:schemeClr val="lt1"/>
          </a:solid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833" name="Shape 833"/>
          <p:cNvSpPr txBox="1"/>
          <p:nvPr/>
        </p:nvSpPr>
        <p:spPr>
          <a:xfrm>
            <a:off x="5819773" y="6150312"/>
            <a:ext cx="600075" cy="357491"/>
          </a:xfrm>
          <a:prstGeom prst="rect">
            <a:avLst/>
          </a:prstGeom>
          <a:solidFill>
            <a:schemeClr val="lt1"/>
          </a:solid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pic>
        <p:nvPicPr>
          <p:cNvPr id="834" name="Shape 834"/>
          <p:cNvPicPr preferRelativeResize="0"/>
          <p:nvPr/>
        </p:nvPicPr>
        <p:blipFill rotWithShape="1">
          <a:blip r:embed="rId4">
            <a:alphaModFix/>
          </a:blip>
          <a:srcRect/>
          <a:stretch/>
        </p:blipFill>
        <p:spPr>
          <a:xfrm rot="7256671">
            <a:off x="8327383" y="5785065"/>
            <a:ext cx="706437" cy="390525"/>
          </a:xfrm>
          <a:prstGeom prst="rect">
            <a:avLst/>
          </a:prstGeom>
          <a:noFill/>
          <a:ln>
            <a:noFill/>
          </a:ln>
        </p:spPr>
      </p:pic>
      <p:pic>
        <p:nvPicPr>
          <p:cNvPr id="835" name="Shape 835"/>
          <p:cNvPicPr preferRelativeResize="0"/>
          <p:nvPr/>
        </p:nvPicPr>
        <p:blipFill rotWithShape="1">
          <a:blip r:embed="rId4">
            <a:alphaModFix/>
          </a:blip>
          <a:srcRect/>
          <a:stretch/>
        </p:blipFill>
        <p:spPr>
          <a:xfrm>
            <a:off x="0" y="2895600"/>
            <a:ext cx="706436" cy="390524"/>
          </a:xfrm>
          <a:prstGeom prst="rect">
            <a:avLst/>
          </a:prstGeom>
          <a:noFill/>
          <a:ln>
            <a:noFill/>
          </a:ln>
        </p:spPr>
      </p:pic>
      <p:pic>
        <p:nvPicPr>
          <p:cNvPr id="836" name="Shape 836"/>
          <p:cNvPicPr preferRelativeResize="0"/>
          <p:nvPr/>
        </p:nvPicPr>
        <p:blipFill rotWithShape="1">
          <a:blip r:embed="rId4">
            <a:alphaModFix/>
          </a:blip>
          <a:srcRect/>
          <a:stretch/>
        </p:blipFill>
        <p:spPr>
          <a:xfrm rot="7139223">
            <a:off x="7885112" y="4810125"/>
            <a:ext cx="706437" cy="39052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595451" y="1693863"/>
            <a:ext cx="8224699" cy="3852005"/>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baseline="0" dirty="0">
                <a:solidFill>
                  <a:schemeClr val="dk1"/>
                </a:solidFill>
                <a:latin typeface="Times New Roman"/>
                <a:ea typeface="Times New Roman"/>
                <a:cs typeface="Times New Roman"/>
                <a:sym typeface="Times New Roman"/>
              </a:rPr>
              <a:t>Stay focused</a:t>
            </a:r>
          </a:p>
          <a:p>
            <a:pPr marL="342900" marR="0" lvl="0" indent="-342900" algn="l" rtl="0">
              <a:spcBef>
                <a:spcPts val="1200"/>
              </a:spcBef>
              <a:spcAft>
                <a:spcPts val="0"/>
              </a:spcAft>
              <a:buClr>
                <a:schemeClr val="dk1"/>
              </a:buClr>
              <a:buSzPct val="100000"/>
              <a:buFont typeface="Arial"/>
              <a:buChar char="•"/>
            </a:pPr>
            <a:r>
              <a:rPr lang="en-US" sz="3200" b="0" i="0" u="none" strike="noStrike" cap="none" baseline="0" dirty="0">
                <a:solidFill>
                  <a:schemeClr val="dk1"/>
                </a:solidFill>
                <a:latin typeface="Times New Roman"/>
                <a:ea typeface="Times New Roman"/>
                <a:cs typeface="Times New Roman"/>
                <a:sym typeface="Times New Roman"/>
              </a:rPr>
              <a:t>Listen actively</a:t>
            </a:r>
          </a:p>
          <a:p>
            <a:pPr marL="342900" marR="0" lvl="0" indent="-342900" algn="l" rtl="0">
              <a:spcBef>
                <a:spcPts val="1200"/>
              </a:spcBef>
              <a:spcAft>
                <a:spcPts val="0"/>
              </a:spcAft>
              <a:buClr>
                <a:schemeClr val="dk1"/>
              </a:buClr>
              <a:buSzPct val="100000"/>
              <a:buFont typeface="Arial"/>
              <a:buChar char="•"/>
            </a:pPr>
            <a:r>
              <a:rPr lang="en-US" sz="3200" b="0" i="0" u="none" strike="noStrike" cap="none" baseline="0" dirty="0">
                <a:solidFill>
                  <a:schemeClr val="dk1"/>
                </a:solidFill>
                <a:latin typeface="Times New Roman"/>
                <a:ea typeface="Times New Roman"/>
                <a:cs typeface="Times New Roman"/>
                <a:sym typeface="Times New Roman"/>
              </a:rPr>
              <a:t>Manage electronic devices</a:t>
            </a:r>
          </a:p>
          <a:p>
            <a:pPr marL="342900" marR="0" lvl="0" indent="-342900" algn="l" rtl="0">
              <a:spcBef>
                <a:spcPts val="1200"/>
              </a:spcBef>
              <a:spcAft>
                <a:spcPts val="0"/>
              </a:spcAft>
              <a:buClr>
                <a:schemeClr val="dk1"/>
              </a:buClr>
              <a:buSzPct val="100000"/>
              <a:buFont typeface="Arial"/>
              <a:buChar char="•"/>
            </a:pPr>
            <a:r>
              <a:rPr lang="en-US" sz="3200" b="0" i="0" u="none" strike="noStrike" cap="none" baseline="0" dirty="0">
                <a:solidFill>
                  <a:schemeClr val="dk1"/>
                </a:solidFill>
                <a:latin typeface="Times New Roman"/>
                <a:ea typeface="Times New Roman"/>
                <a:cs typeface="Times New Roman"/>
                <a:sym typeface="Times New Roman"/>
              </a:rPr>
              <a:t>Maintain confidentiality</a:t>
            </a:r>
          </a:p>
          <a:p>
            <a:pPr marL="342900" marR="0" lvl="0" indent="-342900" algn="l" rtl="0">
              <a:spcBef>
                <a:spcPts val="1200"/>
              </a:spcBef>
              <a:spcAft>
                <a:spcPts val="0"/>
              </a:spcAft>
              <a:buClr>
                <a:schemeClr val="dk1"/>
              </a:buClr>
              <a:buSzPct val="100000"/>
              <a:buFont typeface="Arial"/>
              <a:buChar char="•"/>
            </a:pPr>
            <a:r>
              <a:rPr lang="en-US" sz="3200" b="0" i="0" u="none" strike="noStrike" cap="none" baseline="0" dirty="0">
                <a:solidFill>
                  <a:schemeClr val="dk1"/>
                </a:solidFill>
                <a:latin typeface="Times New Roman"/>
                <a:ea typeface="Times New Roman"/>
                <a:cs typeface="Times New Roman"/>
                <a:sym typeface="Times New Roman"/>
              </a:rPr>
              <a:t>Participate to the fullest extent of your ability</a:t>
            </a:r>
          </a:p>
          <a:p>
            <a:pPr marL="342900" marR="0" lvl="0" indent="-342900" algn="l" rtl="0">
              <a:spcBef>
                <a:spcPts val="1200"/>
              </a:spcBef>
              <a:spcAft>
                <a:spcPts val="0"/>
              </a:spcAft>
              <a:buClr>
                <a:schemeClr val="dk1"/>
              </a:buClr>
              <a:buSzPct val="100000"/>
              <a:buFont typeface="Arial"/>
              <a:buChar char="•"/>
            </a:pPr>
            <a:r>
              <a:rPr lang="en-US" sz="3200" b="0" i="0" u="none" strike="noStrike" cap="none" baseline="0" dirty="0">
                <a:solidFill>
                  <a:schemeClr val="dk1"/>
                </a:solidFill>
                <a:latin typeface="Times New Roman"/>
                <a:ea typeface="Times New Roman"/>
                <a:cs typeface="Times New Roman"/>
                <a:sym typeface="Times New Roman"/>
              </a:rPr>
              <a:t>Question respectfully in a culture of candor</a:t>
            </a:r>
          </a:p>
          <a:p>
            <a:pPr marL="0" marR="0" lvl="0" indent="0" algn="l" rtl="0">
              <a:spcBef>
                <a:spcPts val="640"/>
              </a:spcBef>
              <a:spcAft>
                <a:spcPts val="0"/>
              </a:spcAft>
              <a:buClr>
                <a:srgbClr val="404040"/>
              </a:buClr>
              <a:buFont typeface="Arial"/>
              <a:buNone/>
            </a:pPr>
            <a:endParaRPr sz="3200" b="0" i="0" u="none" strike="noStrike" cap="none" baseline="0" dirty="0">
              <a:solidFill>
                <a:srgbClr val="404040"/>
              </a:solidFill>
              <a:latin typeface="Times New Roman"/>
              <a:ea typeface="Times New Roman"/>
              <a:cs typeface="Times New Roman"/>
              <a:sym typeface="Times New Roman"/>
            </a:endParaRPr>
          </a:p>
          <a:p>
            <a:pPr marL="342900" marR="0" lvl="0" indent="-139700" algn="l" rtl="0">
              <a:spcBef>
                <a:spcPts val="640"/>
              </a:spcBef>
              <a:spcAft>
                <a:spcPts val="0"/>
              </a:spcAft>
              <a:buClr>
                <a:srgbClr val="404040"/>
              </a:buClr>
              <a:buFont typeface="Arial"/>
              <a:buNone/>
            </a:pPr>
            <a:endParaRPr sz="3200" b="0" i="0" u="none" strike="noStrike" cap="none" baseline="0" dirty="0">
              <a:solidFill>
                <a:srgbClr val="404040"/>
              </a:solidFill>
              <a:latin typeface="Times New Roman"/>
              <a:ea typeface="Times New Roman"/>
              <a:cs typeface="Times New Roman"/>
              <a:sym typeface="Times New Roman"/>
            </a:endParaRPr>
          </a:p>
        </p:txBody>
      </p:sp>
      <p:sp>
        <p:nvSpPr>
          <p:cNvPr id="145" name="Shape 145"/>
          <p:cNvSpPr txBox="1">
            <a:spLocks noGrp="1"/>
          </p:cNvSpPr>
          <p:nvPr>
            <p:ph type="title"/>
          </p:nvPr>
        </p:nvSpPr>
        <p:spPr>
          <a:xfrm>
            <a:off x="457200" y="628650"/>
            <a:ext cx="8229600" cy="8763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baseline="0" dirty="0">
                <a:solidFill>
                  <a:schemeClr val="dk1"/>
                </a:solidFill>
                <a:latin typeface="Arial"/>
                <a:ea typeface="Arial"/>
                <a:cs typeface="Arial"/>
                <a:sym typeface="Arial"/>
              </a:rPr>
              <a:t>Group Norms</a:t>
            </a:r>
          </a:p>
        </p:txBody>
      </p:sp>
      <p:pic>
        <p:nvPicPr>
          <p:cNvPr id="146" name="Shape 146"/>
          <p:cNvPicPr preferRelativeResize="0"/>
          <p:nvPr/>
        </p:nvPicPr>
        <p:blipFill rotWithShape="1">
          <a:blip r:embed="rId3">
            <a:alphaModFix/>
          </a:blip>
          <a:srcRect/>
          <a:stretch/>
        </p:blipFill>
        <p:spPr>
          <a:xfrm>
            <a:off x="5775326" y="1771650"/>
            <a:ext cx="2152649" cy="16763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841"/>
        <p:cNvGrpSpPr/>
        <p:nvPr/>
      </p:nvGrpSpPr>
      <p:grpSpPr>
        <a:xfrm>
          <a:off x="0" y="0"/>
          <a:ext cx="0" cy="0"/>
          <a:chOff x="0" y="0"/>
          <a:chExt cx="0" cy="0"/>
        </a:xfrm>
      </p:grpSpPr>
      <p:sp>
        <p:nvSpPr>
          <p:cNvPr id="842" name="Shape 842"/>
          <p:cNvSpPr txBox="1">
            <a:spLocks noGrp="1"/>
          </p:cNvSpPr>
          <p:nvPr>
            <p:ph type="title"/>
          </p:nvPr>
        </p:nvSpPr>
        <p:spPr>
          <a:xfrm>
            <a:off x="1056357" y="558452"/>
            <a:ext cx="7237411" cy="830996"/>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baseline="0" dirty="0">
                <a:solidFill>
                  <a:schemeClr val="dk1"/>
                </a:solidFill>
                <a:latin typeface="Arial"/>
                <a:ea typeface="Arial"/>
                <a:cs typeface="Arial"/>
                <a:sym typeface="Arial"/>
              </a:rPr>
              <a:t>Tool Tip</a:t>
            </a:r>
          </a:p>
        </p:txBody>
      </p:sp>
      <p:sp>
        <p:nvSpPr>
          <p:cNvPr id="843" name="Shape 843"/>
          <p:cNvSpPr txBox="1">
            <a:spLocks noGrp="1"/>
          </p:cNvSpPr>
          <p:nvPr>
            <p:ph type="sldNum" idx="12"/>
          </p:nvPr>
        </p:nvSpPr>
        <p:spPr>
          <a:xfrm>
            <a:off x="8755129" y="6391866"/>
            <a:ext cx="157093" cy="153887"/>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r>
              <a:rPr lang="en-US"/>
              <a:t> </a:t>
            </a:r>
          </a:p>
        </p:txBody>
      </p:sp>
      <p:pic>
        <p:nvPicPr>
          <p:cNvPr id="844" name="Shape 844"/>
          <p:cNvPicPr preferRelativeResize="0">
            <a:picLocks noGrp="1"/>
          </p:cNvPicPr>
          <p:nvPr>
            <p:ph type="body" idx="1"/>
          </p:nvPr>
        </p:nvPicPr>
        <p:blipFill rotWithShape="1">
          <a:blip r:embed="rId3">
            <a:alphaModFix/>
          </a:blip>
          <a:srcRect/>
          <a:stretch/>
        </p:blipFill>
        <p:spPr>
          <a:xfrm>
            <a:off x="5943600" y="3826041"/>
            <a:ext cx="2350168" cy="1996387"/>
          </a:xfrm>
          <a:prstGeom prst="rect">
            <a:avLst/>
          </a:prstGeom>
          <a:noFill/>
          <a:ln>
            <a:noFill/>
          </a:ln>
        </p:spPr>
      </p:pic>
      <p:sp>
        <p:nvSpPr>
          <p:cNvPr id="845" name="Shape 845"/>
          <p:cNvSpPr/>
          <p:nvPr/>
        </p:nvSpPr>
        <p:spPr>
          <a:xfrm>
            <a:off x="1056357" y="1610050"/>
            <a:ext cx="6819899" cy="353345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Times New Roman"/>
              <a:buNone/>
            </a:pPr>
            <a:r>
              <a:rPr lang="en-US" sz="3600" b="0" i="0" u="none" strike="noStrike" cap="none" baseline="0" dirty="0">
                <a:solidFill>
                  <a:schemeClr val="dk1"/>
                </a:solidFill>
                <a:latin typeface="Times New Roman"/>
                <a:ea typeface="Times New Roman"/>
                <a:cs typeface="Times New Roman"/>
                <a:sym typeface="Times New Roman"/>
              </a:rPr>
              <a:t>Collectively create the agenda for the next meeting at the end of each meeting, including the end of the year. </a:t>
            </a:r>
          </a:p>
          <a:p>
            <a:pPr marL="0" marR="0" lvl="0" indent="0" algn="l" rtl="0">
              <a:spcBef>
                <a:spcPts val="0"/>
              </a:spcBef>
              <a:spcAft>
                <a:spcPts val="0"/>
              </a:spcAft>
              <a:buClr>
                <a:schemeClr val="dk1"/>
              </a:buClr>
              <a:buFont typeface="Arial"/>
              <a:buNone/>
            </a:pPr>
            <a:endParaRPr sz="36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SzPct val="25000"/>
              <a:buFont typeface="Times New Roman"/>
              <a:buNone/>
            </a:pPr>
            <a:r>
              <a:rPr lang="en-US" sz="3600" b="0" i="0" u="none" strike="noStrike" cap="none" baseline="0" dirty="0">
                <a:solidFill>
                  <a:schemeClr val="dk1"/>
                </a:solidFill>
                <a:latin typeface="Times New Roman"/>
                <a:ea typeface="Times New Roman"/>
                <a:cs typeface="Times New Roman"/>
                <a:sym typeface="Times New Roman"/>
              </a:rPr>
              <a:t>Keep momentum going!</a:t>
            </a:r>
          </a:p>
        </p:txBody>
      </p:sp>
    </p:spTree>
  </p:cSld>
  <p:clrMapOvr>
    <a:masterClrMapping/>
  </p:clrMapOvr>
  <p:transition spd="slow">
    <p:cut/>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sp>
        <p:nvSpPr>
          <p:cNvPr id="851" name="Shape 851"/>
          <p:cNvSpPr txBox="1">
            <a:spLocks noGrp="1"/>
          </p:cNvSpPr>
          <p:nvPr>
            <p:ph type="title"/>
          </p:nvPr>
        </p:nvSpPr>
        <p:spPr>
          <a:xfrm>
            <a:off x="581025" y="533400"/>
            <a:ext cx="8229600" cy="914892"/>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baseline="0" dirty="0">
                <a:solidFill>
                  <a:schemeClr val="dk1"/>
                </a:solidFill>
                <a:latin typeface="Arial"/>
                <a:ea typeface="Arial"/>
                <a:cs typeface="Arial"/>
                <a:sym typeface="Arial"/>
              </a:rPr>
              <a:t>More on the District Dashboard</a:t>
            </a:r>
          </a:p>
        </p:txBody>
      </p:sp>
      <p:sp>
        <p:nvSpPr>
          <p:cNvPr id="852" name="Shape 852"/>
          <p:cNvSpPr txBox="1">
            <a:spLocks noGrp="1"/>
          </p:cNvSpPr>
          <p:nvPr>
            <p:ph type="sldNum" idx="12"/>
          </p:nvPr>
        </p:nvSpPr>
        <p:spPr>
          <a:xfrm>
            <a:off x="8755129" y="6391866"/>
            <a:ext cx="157093" cy="153887"/>
          </a:xfrm>
          <a:prstGeom prst="rect">
            <a:avLst/>
          </a:prstGeom>
          <a:noFill/>
          <a:ln>
            <a:noFill/>
          </a:ln>
        </p:spPr>
        <p:txBody>
          <a:bodyPr lIns="0" tIns="0" rIns="0" bIns="0" anchor="ctr" anchorCtr="0">
            <a:noAutofit/>
          </a:bodyPr>
          <a:lstStyle/>
          <a:p>
            <a:pPr marL="0" marR="0" lvl="0" indent="0" algn="r" rtl="0">
              <a:spcBef>
                <a:spcPts val="0"/>
              </a:spcBef>
              <a:spcAft>
                <a:spcPts val="0"/>
              </a:spcAft>
              <a:buSzPct val="25000"/>
              <a:buNone/>
            </a:pPr>
            <a:r>
              <a:rPr lang="en-US"/>
              <a:t> </a:t>
            </a:r>
          </a:p>
        </p:txBody>
      </p:sp>
      <p:pic>
        <p:nvPicPr>
          <p:cNvPr id="853" name="Shape 853"/>
          <p:cNvPicPr preferRelativeResize="0">
            <a:picLocks noGrp="1"/>
          </p:cNvPicPr>
          <p:nvPr>
            <p:ph type="body" idx="1"/>
          </p:nvPr>
        </p:nvPicPr>
        <p:blipFill rotWithShape="1">
          <a:blip r:embed="rId3">
            <a:alphaModFix/>
          </a:blip>
          <a:srcRect/>
          <a:stretch/>
        </p:blipFill>
        <p:spPr>
          <a:xfrm>
            <a:off x="704849" y="2065338"/>
            <a:ext cx="7724776" cy="4002086"/>
          </a:xfrm>
          <a:prstGeom prst="rect">
            <a:avLst/>
          </a:prstGeom>
          <a:noFill/>
          <a:ln>
            <a:noFill/>
          </a:ln>
        </p:spPr>
      </p:pic>
      <p:sp>
        <p:nvSpPr>
          <p:cNvPr id="854" name="Shape 854"/>
          <p:cNvSpPr/>
          <p:nvPr/>
        </p:nvSpPr>
        <p:spPr>
          <a:xfrm>
            <a:off x="2095500" y="2200275"/>
            <a:ext cx="533399" cy="304799"/>
          </a:xfrm>
          <a:prstGeom prst="rect">
            <a:avLst/>
          </a:prstGeom>
          <a:noFill/>
          <a:ln w="5715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cxnSp>
        <p:nvCxnSpPr>
          <p:cNvPr id="855" name="Shape 855"/>
          <p:cNvCxnSpPr/>
          <p:nvPr/>
        </p:nvCxnSpPr>
        <p:spPr>
          <a:xfrm>
            <a:off x="2438400" y="2601807"/>
            <a:ext cx="190500" cy="275730"/>
          </a:xfrm>
          <a:prstGeom prst="straightConnector1">
            <a:avLst/>
          </a:prstGeom>
          <a:noFill/>
          <a:ln w="28575" cap="flat">
            <a:solidFill>
              <a:srgbClr val="FF0000"/>
            </a:solidFill>
            <a:prstDash val="solid"/>
            <a:round/>
            <a:headEnd type="stealth" w="lg" len="lg"/>
            <a:tailEnd type="stealth" w="lg" len="lg"/>
          </a:ln>
        </p:spPr>
      </p:cxnSp>
      <p:sp>
        <p:nvSpPr>
          <p:cNvPr id="856" name="Shape 856"/>
          <p:cNvSpPr/>
          <p:nvPr/>
        </p:nvSpPr>
        <p:spPr>
          <a:xfrm>
            <a:off x="2664894" y="2943718"/>
            <a:ext cx="1600199" cy="838199"/>
          </a:xfrm>
          <a:prstGeom prst="rect">
            <a:avLst/>
          </a:prstGeom>
          <a:noFill/>
          <a:ln w="5715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857" name="Shape 857"/>
          <p:cNvSpPr txBox="1"/>
          <p:nvPr/>
        </p:nvSpPr>
        <p:spPr>
          <a:xfrm>
            <a:off x="7229475" y="2121841"/>
            <a:ext cx="1162049" cy="461664"/>
          </a:xfrm>
          <a:prstGeom prst="rect">
            <a:avLst/>
          </a:prstGeom>
          <a:noFill/>
          <a:ln w="47625" cap="flat">
            <a:solidFill>
              <a:srgbClr val="FF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cxnSp>
        <p:nvCxnSpPr>
          <p:cNvPr id="858" name="Shape 858"/>
          <p:cNvCxnSpPr/>
          <p:nvPr/>
        </p:nvCxnSpPr>
        <p:spPr>
          <a:xfrm>
            <a:off x="2664894" y="2736143"/>
            <a:ext cx="697429" cy="0"/>
          </a:xfrm>
          <a:prstGeom prst="straightConnector1">
            <a:avLst/>
          </a:prstGeom>
          <a:noFill/>
          <a:ln w="88900" cap="flat">
            <a:solidFill>
              <a:srgbClr val="3A659A"/>
            </a:solidFill>
            <a:prstDash val="solid"/>
            <a:round/>
            <a:headEnd type="none" w="med" len="med"/>
            <a:tailEnd type="none" w="med" len="med"/>
          </a:ln>
        </p:spPr>
      </p:cxnSp>
      <p:grpSp>
        <p:nvGrpSpPr>
          <p:cNvPr id="2" name="Group 1"/>
          <p:cNvGrpSpPr/>
          <p:nvPr/>
        </p:nvGrpSpPr>
        <p:grpSpPr>
          <a:xfrm>
            <a:off x="683695" y="1381616"/>
            <a:ext cx="7905750" cy="4685808"/>
            <a:chOff x="683695" y="1381616"/>
            <a:chExt cx="7905750" cy="4685808"/>
          </a:xfrm>
        </p:grpSpPr>
        <p:pic>
          <p:nvPicPr>
            <p:cNvPr id="859" name="Shape 859"/>
            <p:cNvPicPr preferRelativeResize="0"/>
            <p:nvPr/>
          </p:nvPicPr>
          <p:blipFill rotWithShape="1">
            <a:blip r:embed="rId4">
              <a:alphaModFix/>
            </a:blip>
            <a:srcRect/>
            <a:stretch/>
          </p:blipFill>
          <p:spPr>
            <a:xfrm>
              <a:off x="683695" y="1381616"/>
              <a:ext cx="7905750" cy="4667250"/>
            </a:xfrm>
            <a:prstGeom prst="rect">
              <a:avLst/>
            </a:prstGeom>
            <a:noFill/>
            <a:ln>
              <a:noFill/>
            </a:ln>
          </p:spPr>
        </p:pic>
        <p:sp>
          <p:nvSpPr>
            <p:cNvPr id="860" name="Shape 860"/>
            <p:cNvSpPr txBox="1"/>
            <p:nvPr/>
          </p:nvSpPr>
          <p:spPr>
            <a:xfrm>
              <a:off x="704849" y="5810301"/>
              <a:ext cx="1981199" cy="257123"/>
            </a:xfrm>
            <a:prstGeom prst="rect">
              <a:avLst/>
            </a:prstGeom>
            <a:noFill/>
            <a:ln w="44450" cap="flat">
              <a:solidFill>
                <a:srgbClr val="FF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pic>
          <p:nvPicPr>
            <p:cNvPr id="861" name="Shape 861"/>
            <p:cNvPicPr preferRelativeResize="0"/>
            <p:nvPr/>
          </p:nvPicPr>
          <p:blipFill rotWithShape="1">
            <a:blip r:embed="rId5">
              <a:alphaModFix/>
            </a:blip>
            <a:srcRect/>
            <a:stretch/>
          </p:blipFill>
          <p:spPr>
            <a:xfrm>
              <a:off x="4272514" y="1706515"/>
              <a:ext cx="1476375" cy="128587"/>
            </a:xfrm>
            <a:prstGeom prst="rect">
              <a:avLst/>
            </a:prstGeom>
            <a:noFill/>
            <a:ln>
              <a:noFill/>
            </a:ln>
          </p:spPr>
        </p:pic>
      </p:grpSp>
    </p:spTree>
  </p:cSld>
  <p:clrMapOvr>
    <a:masterClrMapping/>
  </p:clrMapOvr>
  <p:transition spd="slow">
    <p:cut/>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866"/>
        <p:cNvGrpSpPr/>
        <p:nvPr/>
      </p:nvGrpSpPr>
      <p:grpSpPr>
        <a:xfrm>
          <a:off x="0" y="0"/>
          <a:ext cx="0" cy="0"/>
          <a:chOff x="0" y="0"/>
          <a:chExt cx="0" cy="0"/>
        </a:xfrm>
      </p:grpSpPr>
      <p:sp>
        <p:nvSpPr>
          <p:cNvPr id="867" name="Shape 867"/>
          <p:cNvSpPr txBox="1">
            <a:spLocks noGrp="1"/>
          </p:cNvSpPr>
          <p:nvPr>
            <p:ph type="title"/>
          </p:nvPr>
        </p:nvSpPr>
        <p:spPr>
          <a:xfrm>
            <a:off x="574078" y="4953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baseline="0" dirty="0">
                <a:solidFill>
                  <a:schemeClr val="dk1"/>
                </a:solidFill>
                <a:latin typeface="Arial"/>
                <a:ea typeface="Arial"/>
                <a:cs typeface="Arial"/>
                <a:sym typeface="Arial"/>
              </a:rPr>
              <a:t>More on the District Dashboard</a:t>
            </a:r>
          </a:p>
        </p:txBody>
      </p:sp>
      <p:sp>
        <p:nvSpPr>
          <p:cNvPr id="868" name="Shape 868"/>
          <p:cNvSpPr txBox="1">
            <a:spLocks noGrp="1"/>
          </p:cNvSpPr>
          <p:nvPr>
            <p:ph type="sldNum" idx="12"/>
          </p:nvPr>
        </p:nvSpPr>
        <p:spPr>
          <a:xfrm>
            <a:off x="8755129" y="6391866"/>
            <a:ext cx="157093" cy="153887"/>
          </a:xfrm>
          <a:prstGeom prst="rect">
            <a:avLst/>
          </a:prstGeom>
          <a:noFill/>
          <a:ln>
            <a:noFill/>
          </a:ln>
        </p:spPr>
        <p:txBody>
          <a:bodyPr lIns="0" tIns="0" rIns="0" bIns="0" anchor="ctr" anchorCtr="0">
            <a:noAutofit/>
          </a:bodyPr>
          <a:lstStyle/>
          <a:p>
            <a:pPr marL="0" marR="0" lvl="0" indent="0" algn="r" rtl="0">
              <a:spcBef>
                <a:spcPts val="0"/>
              </a:spcBef>
              <a:spcAft>
                <a:spcPts val="0"/>
              </a:spcAft>
              <a:buSzPct val="25000"/>
              <a:buNone/>
            </a:pPr>
            <a:r>
              <a:rPr lang="en-US"/>
              <a:t> </a:t>
            </a:r>
          </a:p>
        </p:txBody>
      </p:sp>
      <p:pic>
        <p:nvPicPr>
          <p:cNvPr id="869" name="Shape 869"/>
          <p:cNvPicPr preferRelativeResize="0">
            <a:picLocks noGrp="1"/>
          </p:cNvPicPr>
          <p:nvPr>
            <p:ph type="body" idx="1"/>
          </p:nvPr>
        </p:nvPicPr>
        <p:blipFill rotWithShape="1">
          <a:blip r:embed="rId3">
            <a:alphaModFix/>
          </a:blip>
          <a:srcRect/>
          <a:stretch/>
        </p:blipFill>
        <p:spPr>
          <a:xfrm>
            <a:off x="704849" y="2065338"/>
            <a:ext cx="7724776" cy="4002086"/>
          </a:xfrm>
          <a:prstGeom prst="rect">
            <a:avLst/>
          </a:prstGeom>
          <a:noFill/>
          <a:ln>
            <a:noFill/>
          </a:ln>
        </p:spPr>
      </p:pic>
      <p:sp>
        <p:nvSpPr>
          <p:cNvPr id="870" name="Shape 870"/>
          <p:cNvSpPr/>
          <p:nvPr/>
        </p:nvSpPr>
        <p:spPr>
          <a:xfrm>
            <a:off x="2095500" y="2200275"/>
            <a:ext cx="533399" cy="304799"/>
          </a:xfrm>
          <a:prstGeom prst="rect">
            <a:avLst/>
          </a:prstGeom>
          <a:noFill/>
          <a:ln w="5715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cxnSp>
        <p:nvCxnSpPr>
          <p:cNvPr id="871" name="Shape 871"/>
          <p:cNvCxnSpPr/>
          <p:nvPr/>
        </p:nvCxnSpPr>
        <p:spPr>
          <a:xfrm>
            <a:off x="2438400" y="2601807"/>
            <a:ext cx="190500" cy="275730"/>
          </a:xfrm>
          <a:prstGeom prst="straightConnector1">
            <a:avLst/>
          </a:prstGeom>
          <a:noFill/>
          <a:ln w="28575" cap="flat">
            <a:solidFill>
              <a:srgbClr val="FF0000"/>
            </a:solidFill>
            <a:prstDash val="solid"/>
            <a:round/>
            <a:headEnd type="stealth" w="lg" len="lg"/>
            <a:tailEnd type="stealth" w="lg" len="lg"/>
          </a:ln>
        </p:spPr>
      </p:cxnSp>
      <p:sp>
        <p:nvSpPr>
          <p:cNvPr id="872" name="Shape 872"/>
          <p:cNvSpPr/>
          <p:nvPr/>
        </p:nvSpPr>
        <p:spPr>
          <a:xfrm>
            <a:off x="2664894" y="2943718"/>
            <a:ext cx="1600199" cy="838199"/>
          </a:xfrm>
          <a:prstGeom prst="rect">
            <a:avLst/>
          </a:prstGeom>
          <a:noFill/>
          <a:ln w="5715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873" name="Shape 873"/>
          <p:cNvSpPr txBox="1"/>
          <p:nvPr/>
        </p:nvSpPr>
        <p:spPr>
          <a:xfrm>
            <a:off x="7229475" y="2121841"/>
            <a:ext cx="1162049" cy="461664"/>
          </a:xfrm>
          <a:prstGeom prst="rect">
            <a:avLst/>
          </a:prstGeom>
          <a:noFill/>
          <a:ln w="47625" cap="flat">
            <a:solidFill>
              <a:srgbClr val="FF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cxnSp>
        <p:nvCxnSpPr>
          <p:cNvPr id="874" name="Shape 874"/>
          <p:cNvCxnSpPr/>
          <p:nvPr/>
        </p:nvCxnSpPr>
        <p:spPr>
          <a:xfrm>
            <a:off x="2664894" y="2736143"/>
            <a:ext cx="697429" cy="0"/>
          </a:xfrm>
          <a:prstGeom prst="straightConnector1">
            <a:avLst/>
          </a:prstGeom>
          <a:noFill/>
          <a:ln w="88900" cap="flat">
            <a:solidFill>
              <a:srgbClr val="3A659A"/>
            </a:solidFill>
            <a:prstDash val="solid"/>
            <a:round/>
            <a:headEnd type="none" w="med" len="med"/>
            <a:tailEnd type="none" w="med" len="med"/>
          </a:ln>
        </p:spPr>
      </p:cxnSp>
      <p:grpSp>
        <p:nvGrpSpPr>
          <p:cNvPr id="2" name="Group 1"/>
          <p:cNvGrpSpPr/>
          <p:nvPr/>
        </p:nvGrpSpPr>
        <p:grpSpPr>
          <a:xfrm>
            <a:off x="581025" y="1448292"/>
            <a:ext cx="7905750" cy="4667250"/>
            <a:chOff x="581025" y="1448292"/>
            <a:chExt cx="7905750" cy="4667250"/>
          </a:xfrm>
        </p:grpSpPr>
        <p:pic>
          <p:nvPicPr>
            <p:cNvPr id="875" name="Shape 875"/>
            <p:cNvPicPr preferRelativeResize="0"/>
            <p:nvPr/>
          </p:nvPicPr>
          <p:blipFill rotWithShape="1">
            <a:blip r:embed="rId4">
              <a:alphaModFix/>
            </a:blip>
            <a:srcRect/>
            <a:stretch/>
          </p:blipFill>
          <p:spPr>
            <a:xfrm>
              <a:off x="581025" y="1448292"/>
              <a:ext cx="7905750" cy="4667250"/>
            </a:xfrm>
            <a:prstGeom prst="rect">
              <a:avLst/>
            </a:prstGeom>
            <a:noFill/>
            <a:ln>
              <a:noFill/>
            </a:ln>
          </p:spPr>
        </p:pic>
        <p:sp>
          <p:nvSpPr>
            <p:cNvPr id="876" name="Shape 876"/>
            <p:cNvSpPr txBox="1"/>
            <p:nvPr/>
          </p:nvSpPr>
          <p:spPr>
            <a:xfrm>
              <a:off x="800098" y="2121866"/>
              <a:ext cx="1981199" cy="257123"/>
            </a:xfrm>
            <a:prstGeom prst="rect">
              <a:avLst/>
            </a:prstGeom>
            <a:noFill/>
            <a:ln w="44450" cap="flat">
              <a:solidFill>
                <a:srgbClr val="FF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pic>
          <p:nvPicPr>
            <p:cNvPr id="877" name="Shape 877"/>
            <p:cNvPicPr preferRelativeResize="0"/>
            <p:nvPr/>
          </p:nvPicPr>
          <p:blipFill rotWithShape="1">
            <a:blip r:embed="rId5">
              <a:alphaModFix/>
            </a:blip>
            <a:srcRect/>
            <a:stretch/>
          </p:blipFill>
          <p:spPr>
            <a:xfrm>
              <a:off x="4244310" y="1766440"/>
              <a:ext cx="1476375" cy="128587"/>
            </a:xfrm>
            <a:prstGeom prst="rect">
              <a:avLst/>
            </a:prstGeom>
            <a:noFill/>
            <a:ln>
              <a:noFill/>
            </a:ln>
          </p:spPr>
        </p:pic>
      </p:grpSp>
    </p:spTree>
  </p:cSld>
  <p:clrMapOvr>
    <a:masterClrMapping/>
  </p:clrMapOvr>
  <p:transition spd="slow">
    <p:cut/>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sp>
        <p:nvSpPr>
          <p:cNvPr id="883" name="Shape 883"/>
          <p:cNvSpPr txBox="1">
            <a:spLocks noGrp="1"/>
          </p:cNvSpPr>
          <p:nvPr>
            <p:ph type="body" idx="1"/>
          </p:nvPr>
        </p:nvSpPr>
        <p:spPr>
          <a:xfrm>
            <a:off x="687523" y="1638300"/>
            <a:ext cx="8224699" cy="4373565"/>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baseline="0" dirty="0">
                <a:solidFill>
                  <a:schemeClr val="dk1"/>
                </a:solidFill>
                <a:latin typeface="Times New Roman"/>
                <a:ea typeface="Times New Roman"/>
                <a:cs typeface="Times New Roman"/>
                <a:sym typeface="Times New Roman"/>
              </a:rPr>
              <a:t>Explore the “Planning tools, Resources, and Reports” on the Rising Star Dashboard.</a:t>
            </a:r>
          </a:p>
          <a:p>
            <a:pPr marL="342900" marR="0" lvl="0" indent="-342900" algn="l" rtl="0">
              <a:spcBef>
                <a:spcPts val="1200"/>
              </a:spcBef>
              <a:spcAft>
                <a:spcPts val="0"/>
              </a:spcAft>
              <a:buClr>
                <a:schemeClr val="dk1"/>
              </a:buClr>
              <a:buSzPct val="100000"/>
              <a:buFont typeface="Arial"/>
              <a:buChar char="•"/>
            </a:pPr>
            <a:r>
              <a:rPr lang="en-US" sz="3200" b="0" i="0" u="none" strike="noStrike" cap="none" baseline="0" dirty="0">
                <a:solidFill>
                  <a:schemeClr val="dk1"/>
                </a:solidFill>
                <a:latin typeface="Times New Roman"/>
                <a:ea typeface="Times New Roman"/>
                <a:cs typeface="Times New Roman"/>
                <a:sym typeface="Times New Roman"/>
              </a:rPr>
              <a:t>Identify how at least one can be used to streamline/enhance your improvement process.</a:t>
            </a:r>
          </a:p>
          <a:p>
            <a:pPr marL="342900" marR="0" lvl="0" indent="-342900" algn="l" rtl="0">
              <a:spcBef>
                <a:spcPts val="1200"/>
              </a:spcBef>
              <a:spcAft>
                <a:spcPts val="0"/>
              </a:spcAft>
              <a:buClr>
                <a:schemeClr val="dk1"/>
              </a:buClr>
              <a:buSzPct val="100000"/>
              <a:buFont typeface="Arial"/>
              <a:buChar char="•"/>
            </a:pPr>
            <a:r>
              <a:rPr lang="en-US" sz="3200" b="0" i="0" u="none" strike="noStrike" cap="none" baseline="0" dirty="0">
                <a:solidFill>
                  <a:schemeClr val="dk1"/>
                </a:solidFill>
                <a:latin typeface="Times New Roman"/>
                <a:ea typeface="Times New Roman"/>
                <a:cs typeface="Times New Roman"/>
                <a:sym typeface="Times New Roman"/>
              </a:rPr>
              <a:t>Record ideas on Training Takeaway handout.</a:t>
            </a:r>
          </a:p>
          <a:p>
            <a:pPr marL="342900" marR="0" lvl="0" indent="-342900" algn="l" rtl="0">
              <a:spcBef>
                <a:spcPts val="1200"/>
              </a:spcBef>
              <a:spcAft>
                <a:spcPts val="0"/>
              </a:spcAft>
              <a:buClr>
                <a:schemeClr val="dk1"/>
              </a:buClr>
              <a:buSzPct val="100000"/>
              <a:buFont typeface="Arial"/>
              <a:buChar char="•"/>
            </a:pPr>
            <a:r>
              <a:rPr lang="en-US" sz="3200" b="0" i="0" u="none" strike="noStrike" cap="none" baseline="0" dirty="0">
                <a:solidFill>
                  <a:schemeClr val="dk1"/>
                </a:solidFill>
                <a:latin typeface="Times New Roman"/>
                <a:ea typeface="Times New Roman"/>
                <a:cs typeface="Times New Roman"/>
                <a:sym typeface="Times New Roman"/>
              </a:rPr>
              <a:t>Discuss with your team.</a:t>
            </a:r>
          </a:p>
          <a:p>
            <a:pPr marL="342900" marR="0" lvl="0" indent="-342900" algn="l" rtl="0">
              <a:spcBef>
                <a:spcPts val="1200"/>
              </a:spcBef>
              <a:spcAft>
                <a:spcPts val="0"/>
              </a:spcAft>
              <a:buClr>
                <a:schemeClr val="dk1"/>
              </a:buClr>
              <a:buSzPct val="100000"/>
              <a:buFont typeface="Arial"/>
              <a:buChar char="•"/>
            </a:pPr>
            <a:r>
              <a:rPr lang="en-US" sz="3200" b="0" i="0" u="none" strike="noStrike" cap="none" baseline="0" dirty="0">
                <a:solidFill>
                  <a:schemeClr val="dk1"/>
                </a:solidFill>
                <a:latin typeface="Times New Roman"/>
                <a:ea typeface="Times New Roman"/>
                <a:cs typeface="Times New Roman"/>
                <a:sym typeface="Times New Roman"/>
              </a:rPr>
              <a:t>Be prepared to share one idea.</a:t>
            </a:r>
          </a:p>
          <a:p>
            <a:pPr marL="0" marR="0" lvl="0" indent="0" algn="l" rtl="0">
              <a:spcBef>
                <a:spcPts val="1200"/>
              </a:spcBef>
              <a:spcAft>
                <a:spcPts val="0"/>
              </a:spcAft>
              <a:buClr>
                <a:srgbClr val="404040"/>
              </a:buClr>
              <a:buSzPct val="25000"/>
              <a:buFont typeface="Arial"/>
              <a:buNone/>
            </a:pPr>
            <a:r>
              <a:rPr lang="en-US" sz="3200" b="0" i="0" u="none" strike="noStrike" cap="none" baseline="0" dirty="0">
                <a:solidFill>
                  <a:srgbClr val="404040"/>
                </a:solidFill>
                <a:latin typeface="Times New Roman"/>
                <a:ea typeface="Times New Roman"/>
                <a:cs typeface="Times New Roman"/>
                <a:sym typeface="Times New Roman"/>
              </a:rPr>
              <a:t> </a:t>
            </a:r>
          </a:p>
        </p:txBody>
      </p:sp>
      <p:sp>
        <p:nvSpPr>
          <p:cNvPr id="884" name="Shape 884"/>
          <p:cNvSpPr txBox="1">
            <a:spLocks noGrp="1"/>
          </p:cNvSpPr>
          <p:nvPr>
            <p:ph type="title"/>
          </p:nvPr>
        </p:nvSpPr>
        <p:spPr>
          <a:xfrm>
            <a:off x="525529" y="590550"/>
            <a:ext cx="8229600" cy="9144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baseline="0" dirty="0">
                <a:solidFill>
                  <a:schemeClr val="dk1"/>
                </a:solidFill>
                <a:latin typeface="Arial"/>
                <a:ea typeface="Arial"/>
                <a:cs typeface="Arial"/>
                <a:sym typeface="Arial"/>
              </a:rPr>
              <a:t>Head Start – Using Tools</a:t>
            </a:r>
          </a:p>
        </p:txBody>
      </p:sp>
      <p:sp>
        <p:nvSpPr>
          <p:cNvPr id="885" name="Shape 885"/>
          <p:cNvSpPr txBox="1">
            <a:spLocks noGrp="1"/>
          </p:cNvSpPr>
          <p:nvPr>
            <p:ph type="sldNum" idx="12"/>
          </p:nvPr>
        </p:nvSpPr>
        <p:spPr>
          <a:xfrm>
            <a:off x="8755129" y="6391866"/>
            <a:ext cx="157093" cy="153887"/>
          </a:xfrm>
          <a:prstGeom prst="rect">
            <a:avLst/>
          </a:prstGeom>
          <a:noFill/>
          <a:ln>
            <a:noFill/>
          </a:ln>
        </p:spPr>
        <p:txBody>
          <a:bodyPr lIns="0" tIns="0" rIns="0" bIns="0" anchor="ctr" anchorCtr="0">
            <a:noAutofit/>
          </a:bodyPr>
          <a:lstStyle/>
          <a:p>
            <a:pPr marL="0" marR="0" lvl="0" indent="0" algn="r" rtl="0">
              <a:spcBef>
                <a:spcPts val="0"/>
              </a:spcBef>
              <a:spcAft>
                <a:spcPts val="0"/>
              </a:spcAft>
              <a:buSzPct val="25000"/>
              <a:buNone/>
            </a:pPr>
            <a:r>
              <a:rPr lang="en-US"/>
              <a:t> </a:t>
            </a:r>
          </a:p>
        </p:txBody>
      </p:sp>
      <p:pic>
        <p:nvPicPr>
          <p:cNvPr id="886" name="Shape 886"/>
          <p:cNvPicPr preferRelativeResize="0"/>
          <p:nvPr/>
        </p:nvPicPr>
        <p:blipFill rotWithShape="1">
          <a:blip r:embed="rId3">
            <a:alphaModFix/>
          </a:blip>
          <a:srcRect/>
          <a:stretch/>
        </p:blipFill>
        <p:spPr>
          <a:xfrm>
            <a:off x="7162800" y="4876800"/>
            <a:ext cx="1363661" cy="136366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891"/>
        <p:cNvGrpSpPr/>
        <p:nvPr/>
      </p:nvGrpSpPr>
      <p:grpSpPr>
        <a:xfrm>
          <a:off x="0" y="0"/>
          <a:ext cx="0" cy="0"/>
          <a:chOff x="0" y="0"/>
          <a:chExt cx="0" cy="0"/>
        </a:xfrm>
      </p:grpSpPr>
      <p:sp>
        <p:nvSpPr>
          <p:cNvPr id="892" name="Shape 892"/>
          <p:cNvSpPr txBox="1">
            <a:spLocks noGrp="1"/>
          </p:cNvSpPr>
          <p:nvPr>
            <p:ph type="title"/>
          </p:nvPr>
        </p:nvSpPr>
        <p:spPr>
          <a:xfrm>
            <a:off x="687385" y="558452"/>
            <a:ext cx="8224837" cy="830996"/>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baseline="0" dirty="0">
                <a:solidFill>
                  <a:schemeClr val="dk1"/>
                </a:solidFill>
                <a:latin typeface="Arial"/>
                <a:ea typeface="Arial"/>
                <a:cs typeface="Arial"/>
                <a:sym typeface="Arial"/>
              </a:rPr>
              <a:t>Preparing for a Meeting</a:t>
            </a:r>
          </a:p>
        </p:txBody>
      </p:sp>
      <p:sp>
        <p:nvSpPr>
          <p:cNvPr id="893" name="Shape 893"/>
          <p:cNvSpPr txBox="1">
            <a:spLocks noGrp="1"/>
          </p:cNvSpPr>
          <p:nvPr>
            <p:ph type="body" idx="1"/>
          </p:nvPr>
        </p:nvSpPr>
        <p:spPr>
          <a:xfrm>
            <a:off x="188914" y="1757081"/>
            <a:ext cx="8802685" cy="40385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baseline="0" dirty="0">
                <a:solidFill>
                  <a:schemeClr val="dk1"/>
                </a:solidFill>
                <a:latin typeface="Times New Roman"/>
                <a:ea typeface="Times New Roman"/>
                <a:cs typeface="Times New Roman"/>
                <a:sym typeface="Times New Roman"/>
              </a:rPr>
              <a:t>Consult the handout listing meeting steps.</a:t>
            </a:r>
          </a:p>
          <a:p>
            <a:pPr marL="342900" marR="0" lvl="0" indent="-342900" algn="l" rtl="0">
              <a:spcBef>
                <a:spcPts val="1800"/>
              </a:spcBef>
              <a:spcAft>
                <a:spcPts val="0"/>
              </a:spcAft>
              <a:buClr>
                <a:schemeClr val="dk1"/>
              </a:buClr>
              <a:buSzPct val="100000"/>
              <a:buFont typeface="Arial"/>
              <a:buChar char="•"/>
            </a:pPr>
            <a:r>
              <a:rPr lang="en-US" sz="3200" b="0" i="0" u="none" strike="noStrike" cap="none" baseline="0" dirty="0">
                <a:solidFill>
                  <a:schemeClr val="dk1"/>
                </a:solidFill>
                <a:latin typeface="Times New Roman"/>
                <a:ea typeface="Times New Roman"/>
                <a:cs typeface="Times New Roman"/>
                <a:sym typeface="Times New Roman"/>
              </a:rPr>
              <a:t>Order the steps to ensure a successful continuous improvement planning meeting using Rising Star.</a:t>
            </a:r>
          </a:p>
          <a:p>
            <a:pPr marL="342900" marR="0" lvl="0" indent="-342900" algn="l" rtl="0">
              <a:spcBef>
                <a:spcPts val="1800"/>
              </a:spcBef>
              <a:spcAft>
                <a:spcPts val="0"/>
              </a:spcAft>
              <a:buClr>
                <a:schemeClr val="dk1"/>
              </a:buClr>
              <a:buSzPct val="100000"/>
              <a:buFont typeface="Arial"/>
              <a:buChar char="•"/>
            </a:pPr>
            <a:r>
              <a:rPr lang="en-US" sz="3200" b="0" i="0" u="none" strike="noStrike" cap="none" baseline="0" dirty="0">
                <a:solidFill>
                  <a:schemeClr val="dk1"/>
                </a:solidFill>
                <a:latin typeface="Times New Roman"/>
                <a:ea typeface="Times New Roman"/>
                <a:cs typeface="Times New Roman"/>
                <a:sym typeface="Times New Roman"/>
              </a:rPr>
              <a:t>Discuss with team to develop shared protocol.</a:t>
            </a:r>
          </a:p>
          <a:p>
            <a:pPr marL="342900" marR="0" lvl="0" indent="-342900" algn="l" rtl="0">
              <a:spcBef>
                <a:spcPts val="1800"/>
              </a:spcBef>
              <a:spcAft>
                <a:spcPts val="0"/>
              </a:spcAft>
              <a:buClr>
                <a:schemeClr val="dk1"/>
              </a:buClr>
              <a:buSzPct val="100000"/>
              <a:buFont typeface="Arial"/>
              <a:buChar char="•"/>
            </a:pPr>
            <a:r>
              <a:rPr lang="en-US" sz="3200" b="0" i="0" u="none" strike="noStrike" cap="none" baseline="0" dirty="0">
                <a:solidFill>
                  <a:schemeClr val="dk1"/>
                </a:solidFill>
                <a:latin typeface="Times New Roman"/>
                <a:ea typeface="Times New Roman"/>
                <a:cs typeface="Times New Roman"/>
                <a:sym typeface="Times New Roman"/>
              </a:rPr>
              <a:t>Record protocol on Training Takeaway Handout.</a:t>
            </a:r>
          </a:p>
        </p:txBody>
      </p:sp>
      <p:sp>
        <p:nvSpPr>
          <p:cNvPr id="894" name="Shape 894"/>
          <p:cNvSpPr txBox="1">
            <a:spLocks noGrp="1"/>
          </p:cNvSpPr>
          <p:nvPr>
            <p:ph type="sldNum" idx="12"/>
          </p:nvPr>
        </p:nvSpPr>
        <p:spPr>
          <a:xfrm>
            <a:off x="8755129" y="6391866"/>
            <a:ext cx="157093" cy="153887"/>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r>
              <a:rPr lang="en-US"/>
              <a:t> </a:t>
            </a:r>
          </a:p>
        </p:txBody>
      </p:sp>
      <p:pic>
        <p:nvPicPr>
          <p:cNvPr id="895" name="Shape 895"/>
          <p:cNvPicPr preferRelativeResize="0"/>
          <p:nvPr/>
        </p:nvPicPr>
        <p:blipFill rotWithShape="1">
          <a:blip r:embed="rId3">
            <a:alphaModFix/>
          </a:blip>
          <a:srcRect/>
          <a:stretch/>
        </p:blipFill>
        <p:spPr>
          <a:xfrm>
            <a:off x="7219950" y="5132485"/>
            <a:ext cx="1274764" cy="983492"/>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sp>
        <p:nvSpPr>
          <p:cNvPr id="901" name="Shape 901"/>
          <p:cNvSpPr txBox="1">
            <a:spLocks noGrp="1"/>
          </p:cNvSpPr>
          <p:nvPr>
            <p:ph type="title"/>
          </p:nvPr>
        </p:nvSpPr>
        <p:spPr>
          <a:xfrm>
            <a:off x="0" y="3206750"/>
            <a:ext cx="9144000" cy="2300574"/>
          </a:xfrm>
          <a:prstGeom prst="rect">
            <a:avLst/>
          </a:prstGeom>
          <a:noFill/>
          <a:ln>
            <a:noFill/>
          </a:ln>
        </p:spPr>
        <p:txBody>
          <a:bodyPr lIns="91425" tIns="45700" rIns="91425" bIns="45700" anchor="ctr" anchorCtr="0">
            <a:noAutofit/>
          </a:bodyPr>
          <a:lstStyle/>
          <a:p>
            <a:pPr marL="0" marR="0" lvl="0" indent="0" rtl="0">
              <a:spcBef>
                <a:spcPts val="0"/>
              </a:spcBef>
              <a:spcAft>
                <a:spcPts val="0"/>
              </a:spcAft>
              <a:buSzPct val="25000"/>
              <a:buNone/>
            </a:pPr>
            <a:r>
              <a:rPr lang="en-US" sz="3600" b="0" i="0" u="none" strike="noStrike" cap="none" baseline="0" dirty="0" smtClean="0">
                <a:solidFill>
                  <a:schemeClr val="dk1"/>
                </a:solidFill>
                <a:latin typeface="Arial"/>
                <a:ea typeface="Arial"/>
                <a:cs typeface="Arial"/>
                <a:sym typeface="Arial"/>
              </a:rPr>
              <a:t>Identify </a:t>
            </a:r>
            <a:r>
              <a:rPr lang="en-US" sz="3600" b="0" i="0" u="none" strike="noStrike" cap="none" baseline="0" dirty="0">
                <a:solidFill>
                  <a:schemeClr val="dk1"/>
                </a:solidFill>
                <a:latin typeface="Arial"/>
                <a:ea typeface="Arial"/>
                <a:cs typeface="Arial"/>
                <a:sym typeface="Arial"/>
              </a:rPr>
              <a:t>state </a:t>
            </a:r>
            <a:r>
              <a:rPr lang="en-US" sz="3600" b="0" i="0" u="none" strike="noStrike" cap="none" baseline="0" dirty="0" smtClean="0">
                <a:solidFill>
                  <a:schemeClr val="dk1"/>
                </a:solidFill>
                <a:latin typeface="Arial"/>
                <a:ea typeface="Arial"/>
                <a:cs typeface="Arial"/>
                <a:sym typeface="Arial"/>
              </a:rPr>
              <a:t>level expectations and regional support available </a:t>
            </a:r>
            <a:r>
              <a:rPr lang="en-US" sz="3600" b="0" i="0" u="none" strike="noStrike" cap="none" baseline="0" dirty="0">
                <a:solidFill>
                  <a:schemeClr val="dk1"/>
                </a:solidFill>
                <a:latin typeface="Arial"/>
                <a:ea typeface="Arial"/>
                <a:cs typeface="Arial"/>
                <a:sym typeface="Arial"/>
              </a:rPr>
              <a:t>for </a:t>
            </a:r>
            <a:r>
              <a:rPr lang="en-US" sz="3600" b="0" i="0" u="none" strike="noStrike" cap="none" baseline="0" dirty="0" smtClean="0">
                <a:solidFill>
                  <a:schemeClr val="dk1"/>
                </a:solidFill>
                <a:latin typeface="Arial"/>
                <a:ea typeface="Arial"/>
                <a:cs typeface="Arial"/>
                <a:sym typeface="Arial"/>
              </a:rPr>
              <a:t/>
            </a:r>
            <a:br>
              <a:rPr lang="en-US" sz="3600" b="0" i="0" u="none" strike="noStrike" cap="none" baseline="0" dirty="0" smtClean="0">
                <a:solidFill>
                  <a:schemeClr val="dk1"/>
                </a:solidFill>
                <a:latin typeface="Arial"/>
                <a:ea typeface="Arial"/>
                <a:cs typeface="Arial"/>
                <a:sym typeface="Arial"/>
              </a:rPr>
            </a:br>
            <a:r>
              <a:rPr lang="en-US" sz="3600" b="0" i="0" u="none" strike="noStrike" cap="none" baseline="0" dirty="0" smtClean="0">
                <a:solidFill>
                  <a:schemeClr val="dk1"/>
                </a:solidFill>
                <a:latin typeface="Arial"/>
                <a:ea typeface="Arial"/>
                <a:cs typeface="Arial"/>
                <a:sym typeface="Arial"/>
              </a:rPr>
              <a:t>continuous </a:t>
            </a:r>
            <a:r>
              <a:rPr lang="en-US" sz="3600" b="0" i="0" u="none" strike="noStrike" cap="none" baseline="0" dirty="0">
                <a:solidFill>
                  <a:schemeClr val="dk1"/>
                </a:solidFill>
                <a:latin typeface="Arial"/>
                <a:ea typeface="Arial"/>
                <a:cs typeface="Arial"/>
                <a:sym typeface="Arial"/>
              </a:rPr>
              <a:t>improvement </a:t>
            </a:r>
            <a:r>
              <a:rPr lang="en-US" sz="3600" b="0" i="0" u="none" strike="noStrike" cap="none" baseline="0" dirty="0" smtClean="0">
                <a:solidFill>
                  <a:schemeClr val="dk1"/>
                </a:solidFill>
                <a:latin typeface="Arial"/>
                <a:ea typeface="Arial"/>
                <a:cs typeface="Arial"/>
                <a:sym typeface="Arial"/>
              </a:rPr>
              <a:t/>
            </a:r>
            <a:br>
              <a:rPr lang="en-US" sz="3600" b="0" i="0" u="none" strike="noStrike" cap="none" baseline="0" dirty="0" smtClean="0">
                <a:solidFill>
                  <a:schemeClr val="dk1"/>
                </a:solidFill>
                <a:latin typeface="Arial"/>
                <a:ea typeface="Arial"/>
                <a:cs typeface="Arial"/>
                <a:sym typeface="Arial"/>
              </a:rPr>
            </a:br>
            <a:r>
              <a:rPr lang="en-US" sz="3600" b="0" i="0" u="none" strike="noStrike" cap="none" baseline="0" dirty="0" smtClean="0">
                <a:solidFill>
                  <a:schemeClr val="dk1"/>
                </a:solidFill>
                <a:latin typeface="Arial"/>
                <a:ea typeface="Arial"/>
                <a:cs typeface="Arial"/>
                <a:sym typeface="Arial"/>
              </a:rPr>
              <a:t>planning.</a:t>
            </a:r>
            <a:endParaRPr lang="en-US" sz="3600" b="0" i="0" u="none" strike="noStrike" cap="none" baseline="0" dirty="0">
              <a:solidFill>
                <a:schemeClr val="dk1"/>
              </a:solidFill>
              <a:latin typeface="Arial"/>
              <a:ea typeface="Arial"/>
              <a:cs typeface="Arial"/>
              <a:sym typeface="Arial"/>
            </a:endParaRPr>
          </a:p>
        </p:txBody>
      </p:sp>
      <p:sp>
        <p:nvSpPr>
          <p:cNvPr id="902" name="Shape 902"/>
          <p:cNvSpPr txBox="1">
            <a:spLocks noGrp="1"/>
          </p:cNvSpPr>
          <p:nvPr>
            <p:ph type="ftr" idx="11"/>
          </p:nvPr>
        </p:nvSpPr>
        <p:spPr>
          <a:xfrm>
            <a:off x="5328339" y="6429430"/>
            <a:ext cx="3583885" cy="123111"/>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rgbClr val="888888"/>
              </a:solidFill>
              <a:latin typeface="Times New Roman"/>
              <a:ea typeface="Times New Roman"/>
              <a:cs typeface="Times New Roman"/>
              <a:sym typeface="Times New Roman"/>
            </a:endParaRPr>
          </a:p>
        </p:txBody>
      </p:sp>
      <p:pic>
        <p:nvPicPr>
          <p:cNvPr id="903" name="Shape 903"/>
          <p:cNvPicPr preferRelativeResize="0"/>
          <p:nvPr/>
        </p:nvPicPr>
        <p:blipFill rotWithShape="1">
          <a:blip r:embed="rId3">
            <a:alphaModFix/>
          </a:blip>
          <a:srcRect/>
          <a:stretch/>
        </p:blipFill>
        <p:spPr>
          <a:xfrm>
            <a:off x="3124200" y="285750"/>
            <a:ext cx="4090987" cy="29210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909"/>
        <p:cNvGrpSpPr/>
        <p:nvPr/>
      </p:nvGrpSpPr>
      <p:grpSpPr>
        <a:xfrm>
          <a:off x="0" y="0"/>
          <a:ext cx="0" cy="0"/>
          <a:chOff x="0" y="0"/>
          <a:chExt cx="0" cy="0"/>
        </a:xfrm>
      </p:grpSpPr>
      <p:sp>
        <p:nvSpPr>
          <p:cNvPr id="910" name="Shape 910"/>
          <p:cNvSpPr txBox="1">
            <a:spLocks noGrp="1"/>
          </p:cNvSpPr>
          <p:nvPr>
            <p:ph type="title"/>
          </p:nvPr>
        </p:nvSpPr>
        <p:spPr>
          <a:xfrm>
            <a:off x="581025" y="666750"/>
            <a:ext cx="8229600" cy="9906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baseline="0" dirty="0">
                <a:solidFill>
                  <a:schemeClr val="dk1"/>
                </a:solidFill>
                <a:latin typeface="Arial"/>
                <a:ea typeface="Arial"/>
                <a:cs typeface="Arial"/>
                <a:sym typeface="Arial"/>
              </a:rPr>
              <a:t>Compliance and Submission</a:t>
            </a:r>
          </a:p>
        </p:txBody>
      </p:sp>
      <p:sp>
        <p:nvSpPr>
          <p:cNvPr id="911" name="Shape 911"/>
          <p:cNvSpPr txBox="1">
            <a:spLocks noGrp="1"/>
          </p:cNvSpPr>
          <p:nvPr>
            <p:ph type="sldNum" idx="12"/>
          </p:nvPr>
        </p:nvSpPr>
        <p:spPr>
          <a:xfrm>
            <a:off x="8755129" y="6391866"/>
            <a:ext cx="157093" cy="153887"/>
          </a:xfrm>
          <a:prstGeom prst="rect">
            <a:avLst/>
          </a:prstGeom>
          <a:noFill/>
          <a:ln>
            <a:noFill/>
          </a:ln>
        </p:spPr>
        <p:txBody>
          <a:bodyPr lIns="0" tIns="0" rIns="0" bIns="0" anchor="ctr" anchorCtr="0">
            <a:noAutofit/>
          </a:bodyPr>
          <a:lstStyle/>
          <a:p>
            <a:pPr marL="0" marR="0" lvl="0" indent="0" algn="r" rtl="0">
              <a:spcBef>
                <a:spcPts val="0"/>
              </a:spcBef>
              <a:spcAft>
                <a:spcPts val="0"/>
              </a:spcAft>
              <a:buSzPct val="25000"/>
              <a:buNone/>
            </a:pPr>
            <a:r>
              <a:rPr lang="en-US"/>
              <a:t> </a:t>
            </a:r>
          </a:p>
        </p:txBody>
      </p:sp>
      <p:pic>
        <p:nvPicPr>
          <p:cNvPr id="912" name="Shape 912"/>
          <p:cNvPicPr preferRelativeResize="0">
            <a:picLocks noGrp="1"/>
          </p:cNvPicPr>
          <p:nvPr>
            <p:ph type="body" idx="1"/>
          </p:nvPr>
        </p:nvPicPr>
        <p:blipFill rotWithShape="1">
          <a:blip r:embed="rId3">
            <a:alphaModFix/>
          </a:blip>
          <a:srcRect/>
          <a:stretch/>
        </p:blipFill>
        <p:spPr>
          <a:xfrm>
            <a:off x="704849" y="2065338"/>
            <a:ext cx="7724776" cy="4002086"/>
          </a:xfrm>
          <a:prstGeom prst="rect">
            <a:avLst/>
          </a:prstGeom>
          <a:noFill/>
          <a:ln>
            <a:noFill/>
          </a:ln>
        </p:spPr>
      </p:pic>
      <p:sp>
        <p:nvSpPr>
          <p:cNvPr id="913" name="Shape 913"/>
          <p:cNvSpPr/>
          <p:nvPr/>
        </p:nvSpPr>
        <p:spPr>
          <a:xfrm>
            <a:off x="2095500" y="2200275"/>
            <a:ext cx="533399" cy="304799"/>
          </a:xfrm>
          <a:prstGeom prst="rect">
            <a:avLst/>
          </a:prstGeom>
          <a:noFill/>
          <a:ln w="5715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cxnSp>
        <p:nvCxnSpPr>
          <p:cNvPr id="914" name="Shape 914"/>
          <p:cNvCxnSpPr/>
          <p:nvPr/>
        </p:nvCxnSpPr>
        <p:spPr>
          <a:xfrm>
            <a:off x="2438400" y="2601807"/>
            <a:ext cx="190500" cy="275730"/>
          </a:xfrm>
          <a:prstGeom prst="straightConnector1">
            <a:avLst/>
          </a:prstGeom>
          <a:noFill/>
          <a:ln w="28575" cap="flat">
            <a:solidFill>
              <a:srgbClr val="FF0000"/>
            </a:solidFill>
            <a:prstDash val="solid"/>
            <a:round/>
            <a:headEnd type="stealth" w="lg" len="lg"/>
            <a:tailEnd type="stealth" w="lg" len="lg"/>
          </a:ln>
        </p:spPr>
      </p:cxnSp>
      <p:sp>
        <p:nvSpPr>
          <p:cNvPr id="915" name="Shape 915"/>
          <p:cNvSpPr/>
          <p:nvPr/>
        </p:nvSpPr>
        <p:spPr>
          <a:xfrm>
            <a:off x="2664894" y="2943718"/>
            <a:ext cx="1600199" cy="838199"/>
          </a:xfrm>
          <a:prstGeom prst="rect">
            <a:avLst/>
          </a:prstGeom>
          <a:noFill/>
          <a:ln w="5715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916" name="Shape 916"/>
          <p:cNvSpPr txBox="1"/>
          <p:nvPr/>
        </p:nvSpPr>
        <p:spPr>
          <a:xfrm>
            <a:off x="7229475" y="2121841"/>
            <a:ext cx="1162049" cy="461664"/>
          </a:xfrm>
          <a:prstGeom prst="rect">
            <a:avLst/>
          </a:prstGeom>
          <a:noFill/>
          <a:ln w="47625" cap="flat">
            <a:solidFill>
              <a:srgbClr val="FF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cxnSp>
        <p:nvCxnSpPr>
          <p:cNvPr id="917" name="Shape 917"/>
          <p:cNvCxnSpPr/>
          <p:nvPr/>
        </p:nvCxnSpPr>
        <p:spPr>
          <a:xfrm>
            <a:off x="2664894" y="2736143"/>
            <a:ext cx="697429" cy="0"/>
          </a:xfrm>
          <a:prstGeom prst="straightConnector1">
            <a:avLst/>
          </a:prstGeom>
          <a:noFill/>
          <a:ln w="88900" cap="flat">
            <a:solidFill>
              <a:srgbClr val="3A659A"/>
            </a:solidFill>
            <a:prstDash val="solid"/>
            <a:round/>
            <a:headEnd type="none" w="med" len="med"/>
            <a:tailEnd type="none" w="med" len="med"/>
          </a:ln>
        </p:spPr>
      </p:cxnSp>
      <p:grpSp>
        <p:nvGrpSpPr>
          <p:cNvPr id="3" name="Group 2"/>
          <p:cNvGrpSpPr/>
          <p:nvPr/>
        </p:nvGrpSpPr>
        <p:grpSpPr>
          <a:xfrm>
            <a:off x="581025" y="1648416"/>
            <a:ext cx="7905750" cy="4667250"/>
            <a:chOff x="581025" y="1648416"/>
            <a:chExt cx="7905750" cy="4667250"/>
          </a:xfrm>
        </p:grpSpPr>
        <p:pic>
          <p:nvPicPr>
            <p:cNvPr id="918" name="Shape 918"/>
            <p:cNvPicPr preferRelativeResize="0"/>
            <p:nvPr/>
          </p:nvPicPr>
          <p:blipFill rotWithShape="1">
            <a:blip r:embed="rId4">
              <a:alphaModFix/>
            </a:blip>
            <a:srcRect/>
            <a:stretch/>
          </p:blipFill>
          <p:spPr>
            <a:xfrm>
              <a:off x="581025" y="1648416"/>
              <a:ext cx="7905750" cy="4667250"/>
            </a:xfrm>
            <a:prstGeom prst="rect">
              <a:avLst/>
            </a:prstGeom>
            <a:noFill/>
            <a:ln>
              <a:noFill/>
            </a:ln>
          </p:spPr>
        </p:pic>
        <p:sp>
          <p:nvSpPr>
            <p:cNvPr id="919" name="Shape 919"/>
            <p:cNvSpPr txBox="1"/>
            <p:nvPr/>
          </p:nvSpPr>
          <p:spPr>
            <a:xfrm>
              <a:off x="838200" y="4367238"/>
              <a:ext cx="1981199" cy="257123"/>
            </a:xfrm>
            <a:prstGeom prst="rect">
              <a:avLst/>
            </a:prstGeom>
            <a:noFill/>
            <a:ln w="44450" cap="flat">
              <a:solidFill>
                <a:srgbClr val="FF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pic>
          <p:nvPicPr>
            <p:cNvPr id="920" name="Shape 920"/>
            <p:cNvPicPr preferRelativeResize="0"/>
            <p:nvPr/>
          </p:nvPicPr>
          <p:blipFill rotWithShape="1">
            <a:blip r:embed="rId5">
              <a:alphaModFix/>
            </a:blip>
            <a:srcRect/>
            <a:stretch/>
          </p:blipFill>
          <p:spPr>
            <a:xfrm>
              <a:off x="4191000" y="1956816"/>
              <a:ext cx="1476375" cy="128587"/>
            </a:xfrm>
            <a:prstGeom prst="rect">
              <a:avLst/>
            </a:prstGeom>
            <a:noFill/>
            <a:ln>
              <a:noFill/>
            </a:ln>
          </p:spPr>
        </p:pic>
      </p:grpSp>
    </p:spTree>
  </p:cSld>
  <p:clrMapOvr>
    <a:masterClrMapping/>
  </p:clrMapOvr>
  <p:transition spd="slow">
    <p:cut/>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sp>
        <p:nvSpPr>
          <p:cNvPr id="926" name="Shape 926"/>
          <p:cNvSpPr/>
          <p:nvPr/>
        </p:nvSpPr>
        <p:spPr>
          <a:xfrm>
            <a:off x="228600" y="2514600"/>
            <a:ext cx="8763000" cy="2339102"/>
          </a:xfrm>
          <a:prstGeom prst="rect">
            <a:avLst/>
          </a:prstGeom>
          <a:noFill/>
          <a:ln>
            <a:noFill/>
          </a:ln>
        </p:spPr>
        <p:txBody>
          <a:bodyPr lIns="91425" tIns="45700" rIns="91425" bIns="45700" anchor="t" anchorCtr="0">
            <a:noAutofit/>
          </a:bodyPr>
          <a:lstStyle/>
          <a:p>
            <a:pPr marL="742950" marR="0" lvl="0" indent="-742950" algn="l" rtl="0">
              <a:spcBef>
                <a:spcPts val="0"/>
              </a:spcBef>
              <a:spcAft>
                <a:spcPts val="0"/>
              </a:spcAft>
              <a:buNone/>
            </a:pPr>
            <a:endParaRPr sz="3600" b="0" i="0" u="none" strike="noStrike" cap="none" baseline="0">
              <a:solidFill>
                <a:schemeClr val="dk1"/>
              </a:solidFill>
              <a:latin typeface="Arial"/>
              <a:ea typeface="Arial"/>
              <a:cs typeface="Arial"/>
              <a:sym typeface="Arial"/>
            </a:endParaRPr>
          </a:p>
          <a:p>
            <a:pPr marL="742950" marR="0" lvl="0" indent="-514350" algn="l" rtl="0">
              <a:spcBef>
                <a:spcPts val="0"/>
              </a:spcBef>
              <a:spcAft>
                <a:spcPts val="0"/>
              </a:spcAft>
              <a:buClr>
                <a:schemeClr val="dk1"/>
              </a:buClr>
              <a:buFont typeface="Arial"/>
              <a:buNone/>
            </a:pPr>
            <a:endParaRPr sz="3600" b="1" i="0" u="none" strike="noStrike" cap="none" baseline="0">
              <a:solidFill>
                <a:schemeClr val="dk1"/>
              </a:solidFill>
              <a:latin typeface="Times New Roman"/>
              <a:ea typeface="Times New Roman"/>
              <a:cs typeface="Times New Roman"/>
              <a:sym typeface="Times New Roman"/>
            </a:endParaRPr>
          </a:p>
          <a:p>
            <a:pPr marL="742950" marR="0" lvl="0" indent="-742950" algn="l" rtl="0">
              <a:spcBef>
                <a:spcPts val="0"/>
              </a:spcBef>
              <a:spcAft>
                <a:spcPts val="0"/>
              </a:spcAft>
              <a:buNone/>
            </a:pPr>
            <a:endParaRPr sz="2000" b="1" i="0" u="none" strike="noStrike" cap="none" baseline="0">
              <a:solidFill>
                <a:srgbClr val="FF0000"/>
              </a:solidFill>
              <a:latin typeface="Times New Roman"/>
              <a:ea typeface="Times New Roman"/>
              <a:cs typeface="Times New Roman"/>
              <a:sym typeface="Times New Roman"/>
            </a:endParaRPr>
          </a:p>
          <a:p>
            <a:pPr marL="0" marR="0" lvl="0" indent="0" algn="l" rtl="0">
              <a:spcBef>
                <a:spcPts val="0"/>
              </a:spcBef>
              <a:spcAft>
                <a:spcPts val="0"/>
              </a:spcAft>
              <a:buNone/>
            </a:pPr>
            <a:endParaRPr sz="5400" b="0" i="0" u="none" strike="noStrike" cap="none" baseline="0">
              <a:solidFill>
                <a:schemeClr val="dk1"/>
              </a:solidFill>
              <a:latin typeface="Times New Roman"/>
              <a:ea typeface="Times New Roman"/>
              <a:cs typeface="Times New Roman"/>
              <a:sym typeface="Times New Roman"/>
            </a:endParaRPr>
          </a:p>
        </p:txBody>
      </p:sp>
      <p:pic>
        <p:nvPicPr>
          <p:cNvPr id="927" name="Shape 927"/>
          <p:cNvPicPr preferRelativeResize="0"/>
          <p:nvPr/>
        </p:nvPicPr>
        <p:blipFill rotWithShape="1">
          <a:blip r:embed="rId3">
            <a:alphaModFix/>
          </a:blip>
          <a:srcRect/>
          <a:stretch/>
        </p:blipFill>
        <p:spPr>
          <a:xfrm>
            <a:off x="1145380" y="685800"/>
            <a:ext cx="7084220" cy="5503586"/>
          </a:xfrm>
          <a:prstGeom prst="rect">
            <a:avLst/>
          </a:prstGeom>
          <a:noFill/>
          <a:ln>
            <a:noFill/>
          </a:ln>
        </p:spPr>
      </p:pic>
      <p:sp>
        <p:nvSpPr>
          <p:cNvPr id="928" name="Shape 928"/>
          <p:cNvSpPr/>
          <p:nvPr/>
        </p:nvSpPr>
        <p:spPr>
          <a:xfrm>
            <a:off x="1623703" y="896112"/>
            <a:ext cx="1309997" cy="228600"/>
          </a:xfrm>
          <a:prstGeom prst="rect">
            <a:avLst/>
          </a:prstGeom>
          <a:solidFill>
            <a:srgbClr val="2A678E"/>
          </a:solidFill>
          <a:ln w="9525" cap="flat">
            <a:no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pic>
        <p:nvPicPr>
          <p:cNvPr id="929" name="Shape 929"/>
          <p:cNvPicPr preferRelativeResize="0"/>
          <p:nvPr/>
        </p:nvPicPr>
        <p:blipFill rotWithShape="1">
          <a:blip r:embed="rId4">
            <a:alphaModFix/>
          </a:blip>
          <a:srcRect/>
          <a:stretch/>
        </p:blipFill>
        <p:spPr>
          <a:xfrm>
            <a:off x="4114800" y="914400"/>
            <a:ext cx="1200150" cy="90486"/>
          </a:xfrm>
          <a:prstGeom prst="rect">
            <a:avLst/>
          </a:prstGeom>
          <a:solidFill>
            <a:srgbClr val="2A678E"/>
          </a:solidFill>
          <a:ln>
            <a:noFill/>
          </a:ln>
        </p:spPr>
      </p:pic>
    </p:spTree>
  </p:cSld>
  <p:clrMapOvr>
    <a:masterClrMapping/>
  </p:clrMapOvr>
  <p:transition spd="slow">
    <p:cut/>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935"/>
        <p:cNvGrpSpPr/>
        <p:nvPr/>
      </p:nvGrpSpPr>
      <p:grpSpPr>
        <a:xfrm>
          <a:off x="0" y="0"/>
          <a:ext cx="0" cy="0"/>
          <a:chOff x="0" y="0"/>
          <a:chExt cx="0" cy="0"/>
        </a:xfrm>
      </p:grpSpPr>
      <p:sp>
        <p:nvSpPr>
          <p:cNvPr id="936" name="Shape 936"/>
          <p:cNvSpPr txBox="1">
            <a:spLocks noGrp="1"/>
          </p:cNvSpPr>
          <p:nvPr>
            <p:ph type="title"/>
          </p:nvPr>
        </p:nvSpPr>
        <p:spPr>
          <a:xfrm>
            <a:off x="0" y="666750"/>
            <a:ext cx="9144000" cy="830996"/>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baseline="0" dirty="0">
                <a:solidFill>
                  <a:schemeClr val="dk1"/>
                </a:solidFill>
                <a:latin typeface="Arial"/>
                <a:ea typeface="Arial"/>
                <a:cs typeface="Arial"/>
                <a:sym typeface="Arial"/>
              </a:rPr>
              <a:t>Foundational Services to Districts</a:t>
            </a:r>
          </a:p>
        </p:txBody>
      </p:sp>
      <p:sp>
        <p:nvSpPr>
          <p:cNvPr id="937" name="Shape 937"/>
          <p:cNvSpPr txBox="1">
            <a:spLocks noGrp="1"/>
          </p:cNvSpPr>
          <p:nvPr>
            <p:ph type="body" idx="1"/>
          </p:nvPr>
        </p:nvSpPr>
        <p:spPr>
          <a:xfrm>
            <a:off x="552450" y="1554480"/>
            <a:ext cx="8153400" cy="44195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dk1"/>
              </a:buClr>
              <a:buSzPct val="25000"/>
              <a:buFont typeface="Arial"/>
              <a:buNone/>
            </a:pPr>
            <a:r>
              <a:rPr lang="en-US" sz="3200" b="0" i="0" u="none" strike="noStrike" cap="none" baseline="0" dirty="0">
                <a:solidFill>
                  <a:schemeClr val="dk1"/>
                </a:solidFill>
                <a:latin typeface="Times New Roman"/>
                <a:ea typeface="Times New Roman"/>
                <a:cs typeface="Times New Roman"/>
                <a:sym typeface="Times New Roman"/>
              </a:rPr>
              <a:t>Continuous Improvement Planning </a:t>
            </a:r>
            <a:endParaRPr lang="en-US" sz="3200" b="0" i="0" u="none" strike="noStrike" cap="none" baseline="0" dirty="0" smtClean="0">
              <a:solidFill>
                <a:schemeClr val="dk1"/>
              </a:solidFill>
              <a:latin typeface="Times New Roman"/>
              <a:ea typeface="Times New Roman"/>
              <a:cs typeface="Times New Roman"/>
              <a:sym typeface="Times New Roman"/>
            </a:endParaRPr>
          </a:p>
          <a:p>
            <a:pPr marL="0" marR="0" lvl="0" indent="0" algn="ctr" rtl="0">
              <a:spcBef>
                <a:spcPts val="0"/>
              </a:spcBef>
              <a:spcAft>
                <a:spcPts val="0"/>
              </a:spcAft>
              <a:buClr>
                <a:schemeClr val="dk1"/>
              </a:buClr>
              <a:buSzPct val="25000"/>
              <a:buFont typeface="Arial"/>
              <a:buNone/>
            </a:pPr>
            <a:r>
              <a:rPr lang="en-US" sz="3200" b="0" i="0" u="none" strike="noStrike" cap="none" baseline="0" dirty="0" smtClean="0">
                <a:solidFill>
                  <a:schemeClr val="dk1"/>
                </a:solidFill>
                <a:latin typeface="Times New Roman"/>
                <a:ea typeface="Times New Roman"/>
                <a:cs typeface="Times New Roman"/>
                <a:sym typeface="Times New Roman"/>
              </a:rPr>
              <a:t>Foundational </a:t>
            </a:r>
            <a:r>
              <a:rPr lang="en-US" sz="3200" b="0" i="0" u="none" strike="noStrike" cap="none" baseline="0" dirty="0">
                <a:solidFill>
                  <a:schemeClr val="dk1"/>
                </a:solidFill>
                <a:latin typeface="Times New Roman"/>
                <a:ea typeface="Times New Roman"/>
                <a:cs typeface="Times New Roman"/>
                <a:sym typeface="Times New Roman"/>
              </a:rPr>
              <a:t>Services Service Providers </a:t>
            </a:r>
            <a:endParaRPr lang="en-US" sz="3200" b="0" i="0" u="none" strike="noStrike" cap="none" baseline="0" dirty="0" smtClean="0">
              <a:solidFill>
                <a:schemeClr val="dk1"/>
              </a:solidFill>
              <a:latin typeface="Times New Roman"/>
              <a:ea typeface="Times New Roman"/>
              <a:cs typeface="Times New Roman"/>
              <a:sym typeface="Times New Roman"/>
            </a:endParaRPr>
          </a:p>
          <a:p>
            <a:pPr marL="0" marR="0" lvl="0" indent="0" algn="ctr" rtl="0">
              <a:spcBef>
                <a:spcPts val="0"/>
              </a:spcBef>
              <a:spcAft>
                <a:spcPts val="0"/>
              </a:spcAft>
              <a:buClr>
                <a:schemeClr val="dk1"/>
              </a:buClr>
              <a:buSzPct val="25000"/>
              <a:buFont typeface="Arial"/>
              <a:buNone/>
            </a:pPr>
            <a:r>
              <a:rPr lang="en-US" sz="3200" b="0" i="0" u="none" strike="noStrike" cap="none" baseline="0" dirty="0" smtClean="0">
                <a:solidFill>
                  <a:schemeClr val="dk1"/>
                </a:solidFill>
                <a:latin typeface="Times New Roman"/>
                <a:ea typeface="Times New Roman"/>
                <a:cs typeface="Times New Roman"/>
                <a:sym typeface="Times New Roman"/>
              </a:rPr>
              <a:t>(</a:t>
            </a:r>
            <a:r>
              <a:rPr lang="en-US" sz="3200" b="0" i="0" u="none" strike="noStrike" cap="none" baseline="0" dirty="0">
                <a:solidFill>
                  <a:schemeClr val="dk1"/>
                </a:solidFill>
                <a:latin typeface="Times New Roman"/>
                <a:ea typeface="Times New Roman"/>
                <a:cs typeface="Times New Roman"/>
                <a:sym typeface="Times New Roman"/>
              </a:rPr>
              <a:t>ISBE in collaboration with local </a:t>
            </a:r>
            <a:r>
              <a:rPr lang="en-US" sz="3200" b="0" i="0" u="none" strike="noStrike" cap="none" baseline="0" dirty="0" smtClean="0">
                <a:solidFill>
                  <a:schemeClr val="dk1"/>
                </a:solidFill>
                <a:latin typeface="Times New Roman"/>
                <a:ea typeface="Times New Roman"/>
                <a:cs typeface="Times New Roman"/>
                <a:sym typeface="Times New Roman"/>
              </a:rPr>
              <a:t>ROEs/ISCs</a:t>
            </a:r>
            <a:r>
              <a:rPr lang="en-US" sz="3200" b="0" i="0" u="none" strike="noStrike" cap="none" baseline="0" dirty="0">
                <a:solidFill>
                  <a:schemeClr val="dk1"/>
                </a:solidFill>
                <a:latin typeface="Times New Roman"/>
                <a:ea typeface="Times New Roman"/>
                <a:cs typeface="Times New Roman"/>
                <a:sym typeface="Times New Roman"/>
              </a:rPr>
              <a:t>) </a:t>
            </a:r>
            <a:r>
              <a:rPr lang="en-US" sz="3200" b="0" i="0" u="none" strike="noStrike" cap="none" baseline="0" dirty="0" smtClean="0">
                <a:solidFill>
                  <a:schemeClr val="dk1"/>
                </a:solidFill>
                <a:latin typeface="Times New Roman"/>
                <a:ea typeface="Times New Roman"/>
                <a:cs typeface="Times New Roman"/>
                <a:sym typeface="Times New Roman"/>
              </a:rPr>
              <a:t>will </a:t>
            </a:r>
            <a:r>
              <a:rPr lang="en-US" sz="3200" b="0" i="0" u="none" strike="noStrike" cap="none" baseline="0" dirty="0">
                <a:solidFill>
                  <a:schemeClr val="dk1"/>
                </a:solidFill>
                <a:latin typeface="Times New Roman"/>
                <a:ea typeface="Times New Roman"/>
                <a:cs typeface="Times New Roman"/>
                <a:sym typeface="Times New Roman"/>
              </a:rPr>
              <a:t>offer:</a:t>
            </a:r>
          </a:p>
          <a:p>
            <a:pPr marL="914400" lvl="1" indent="-514350">
              <a:spcBef>
                <a:spcPts val="1800"/>
              </a:spcBef>
              <a:buSzPct val="100000"/>
              <a:buFont typeface="Arial"/>
              <a:buAutoNum type="arabicPeriod"/>
            </a:pPr>
            <a:r>
              <a:rPr lang="en-US" sz="3200" b="0" i="0" u="none" strike="noStrike" cap="none" baseline="0" dirty="0">
                <a:solidFill>
                  <a:schemeClr val="dk1"/>
                </a:solidFill>
                <a:latin typeface="Times New Roman"/>
                <a:ea typeface="Times New Roman"/>
                <a:cs typeface="Times New Roman"/>
                <a:sym typeface="Times New Roman"/>
              </a:rPr>
              <a:t>Technical assistance</a:t>
            </a:r>
          </a:p>
          <a:p>
            <a:pPr marL="914400" lvl="1" indent="-514350">
              <a:spcBef>
                <a:spcPts val="1800"/>
              </a:spcBef>
              <a:buSzPct val="100000"/>
              <a:buFont typeface="Arial"/>
              <a:buAutoNum type="arabicPeriod"/>
            </a:pPr>
            <a:r>
              <a:rPr lang="en-US" sz="3200" b="0" i="0" u="none" strike="noStrike" cap="none" baseline="0" dirty="0">
                <a:solidFill>
                  <a:schemeClr val="dk1"/>
                </a:solidFill>
                <a:latin typeface="Times New Roman"/>
                <a:ea typeface="Times New Roman"/>
                <a:cs typeface="Times New Roman"/>
                <a:sym typeface="Times New Roman"/>
              </a:rPr>
              <a:t>Professional development training </a:t>
            </a:r>
          </a:p>
          <a:p>
            <a:pPr marL="914400" lvl="1" indent="-514350">
              <a:spcBef>
                <a:spcPts val="1800"/>
              </a:spcBef>
              <a:buSzPct val="100000"/>
              <a:buFont typeface="Arial"/>
              <a:buAutoNum type="arabicPeriod"/>
            </a:pPr>
            <a:r>
              <a:rPr lang="en-US" sz="3200" b="0" i="0" u="none" strike="noStrike" cap="none" baseline="0" dirty="0">
                <a:solidFill>
                  <a:schemeClr val="dk1"/>
                </a:solidFill>
                <a:latin typeface="Times New Roman"/>
                <a:ea typeface="Times New Roman"/>
                <a:cs typeface="Times New Roman"/>
                <a:sym typeface="Times New Roman"/>
              </a:rPr>
              <a:t>Networking opportunities </a:t>
            </a:r>
          </a:p>
          <a:p>
            <a:pPr marL="342900" marR="0" lvl="0" indent="-165100" algn="l" rtl="0">
              <a:spcBef>
                <a:spcPts val="1800"/>
              </a:spcBef>
              <a:spcAft>
                <a:spcPts val="0"/>
              </a:spcAft>
              <a:buClr>
                <a:schemeClr val="dk1"/>
              </a:buClr>
              <a:buFont typeface="Arial"/>
              <a:buNone/>
            </a:pPr>
            <a:endParaRPr sz="2800" b="1" i="0" u="none" strike="noStrike" cap="none" baseline="0" dirty="0">
              <a:solidFill>
                <a:schemeClr val="dk1"/>
              </a:solidFill>
              <a:latin typeface="Times New Roman"/>
              <a:ea typeface="Times New Roman"/>
              <a:cs typeface="Times New Roman"/>
              <a:sym typeface="Times New Roman"/>
            </a:endParaRPr>
          </a:p>
        </p:txBody>
      </p:sp>
    </p:spTree>
  </p:cSld>
  <p:clrMapOvr>
    <a:masterClrMapping/>
  </p:clrMapOvr>
  <p:transition spd="slow">
    <p:cut/>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942"/>
        <p:cNvGrpSpPr/>
        <p:nvPr/>
      </p:nvGrpSpPr>
      <p:grpSpPr>
        <a:xfrm>
          <a:off x="0" y="0"/>
          <a:ext cx="0" cy="0"/>
          <a:chOff x="0" y="0"/>
          <a:chExt cx="0" cy="0"/>
        </a:xfrm>
      </p:grpSpPr>
      <p:sp>
        <p:nvSpPr>
          <p:cNvPr id="943" name="Shape 943"/>
          <p:cNvSpPr txBox="1">
            <a:spLocks noGrp="1"/>
          </p:cNvSpPr>
          <p:nvPr>
            <p:ph type="title"/>
          </p:nvPr>
        </p:nvSpPr>
        <p:spPr>
          <a:xfrm>
            <a:off x="533400" y="571500"/>
            <a:ext cx="8229600" cy="93345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baseline="0" dirty="0" smtClean="0">
                <a:solidFill>
                  <a:schemeClr val="dk1"/>
                </a:solidFill>
                <a:latin typeface="Arial"/>
                <a:ea typeface="Arial"/>
                <a:cs typeface="Arial"/>
                <a:sym typeface="Arial"/>
              </a:rPr>
              <a:t>Benefits?</a:t>
            </a:r>
            <a:endParaRPr lang="en-US" sz="4400" b="0" i="0" u="none" strike="noStrike" cap="none" baseline="0" dirty="0">
              <a:solidFill>
                <a:schemeClr val="dk1"/>
              </a:solidFill>
              <a:latin typeface="Arial"/>
              <a:ea typeface="Arial"/>
              <a:cs typeface="Arial"/>
              <a:sym typeface="Arial"/>
            </a:endParaRPr>
          </a:p>
        </p:txBody>
      </p:sp>
      <p:sp>
        <p:nvSpPr>
          <p:cNvPr id="944" name="Shape 944"/>
          <p:cNvSpPr txBox="1">
            <a:spLocks noGrp="1"/>
          </p:cNvSpPr>
          <p:nvPr>
            <p:ph type="body" idx="1"/>
          </p:nvPr>
        </p:nvSpPr>
        <p:spPr>
          <a:xfrm>
            <a:off x="762000" y="1790701"/>
            <a:ext cx="7772400" cy="2362200"/>
          </a:xfrm>
          <a:prstGeom prst="rect">
            <a:avLst/>
          </a:prstGeom>
          <a:noFill/>
          <a:ln>
            <a:noFill/>
          </a:ln>
        </p:spPr>
        <p:txBody>
          <a:bodyPr lIns="91425" tIns="45700" rIns="91425" bIns="45700" anchor="t" anchorCtr="0">
            <a:noAutofit/>
          </a:bodyPr>
          <a:lstStyle/>
          <a:p>
            <a:pPr marL="457200" marR="0" lvl="1" indent="0" algn="l" rtl="0">
              <a:spcBef>
                <a:spcPts val="560"/>
              </a:spcBef>
              <a:spcAft>
                <a:spcPts val="0"/>
              </a:spcAft>
              <a:buClr>
                <a:schemeClr val="dk1"/>
              </a:buClr>
              <a:buFont typeface="Arial"/>
              <a:buNone/>
            </a:pPr>
            <a:r>
              <a:rPr lang="en-US" sz="3600" b="0" i="0" u="none" strike="noStrike" cap="none" baseline="0" dirty="0" smtClean="0">
                <a:solidFill>
                  <a:schemeClr val="dk1"/>
                </a:solidFill>
                <a:latin typeface="Times New Roman"/>
                <a:ea typeface="Times New Roman"/>
                <a:cs typeface="Times New Roman"/>
                <a:sym typeface="Times New Roman"/>
              </a:rPr>
              <a:t>Discuss, in table groups, the benefits of using Rising Star as a tool for continuous Improvement planning.</a:t>
            </a:r>
            <a:endParaRPr sz="3600" b="0" i="0" u="none" strike="noStrike" cap="none" baseline="0" dirty="0">
              <a:solidFill>
                <a:schemeClr val="dk1"/>
              </a:solidFill>
              <a:latin typeface="Times New Roman"/>
              <a:ea typeface="Times New Roman"/>
              <a:cs typeface="Times New Roman"/>
              <a:sym typeface="Times New Roman"/>
            </a:endParaRPr>
          </a:p>
        </p:txBody>
      </p:sp>
      <p:pic>
        <p:nvPicPr>
          <p:cNvPr id="4" name="Shape 969"/>
          <p:cNvPicPr preferRelativeResize="0"/>
          <p:nvPr/>
        </p:nvPicPr>
        <p:blipFill rotWithShape="1">
          <a:blip r:embed="rId3">
            <a:alphaModFix/>
          </a:blip>
          <a:srcRect/>
          <a:stretch/>
        </p:blipFill>
        <p:spPr>
          <a:xfrm>
            <a:off x="6777792" y="3905250"/>
            <a:ext cx="1985208" cy="184505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1186001" y="1798766"/>
            <a:ext cx="6691463" cy="3852005"/>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baseline="0" dirty="0">
                <a:solidFill>
                  <a:schemeClr val="dk1"/>
                </a:solidFill>
                <a:latin typeface="Times New Roman"/>
                <a:ea typeface="Times New Roman"/>
                <a:cs typeface="Times New Roman"/>
                <a:sym typeface="Times New Roman"/>
              </a:rPr>
              <a:t>Temperature Checks/</a:t>
            </a:r>
          </a:p>
          <a:p>
            <a:pPr marL="0" marR="0" lvl="0" indent="0" algn="l" rtl="0">
              <a:spcBef>
                <a:spcPts val="640"/>
              </a:spcBef>
              <a:spcAft>
                <a:spcPts val="0"/>
              </a:spcAft>
              <a:buClr>
                <a:schemeClr val="dk1"/>
              </a:buClr>
              <a:buSzPct val="25000"/>
              <a:buFont typeface="Arial"/>
              <a:buNone/>
            </a:pPr>
            <a:r>
              <a:rPr lang="en-US" sz="3200" b="0" i="0" u="none" strike="noStrike" cap="none" baseline="0" dirty="0">
                <a:solidFill>
                  <a:schemeClr val="dk1"/>
                </a:solidFill>
                <a:latin typeface="Times New Roman"/>
                <a:ea typeface="Times New Roman"/>
                <a:cs typeface="Times New Roman"/>
                <a:sym typeface="Times New Roman"/>
              </a:rPr>
              <a:t>   Parking Lot Questions</a:t>
            </a:r>
          </a:p>
          <a:p>
            <a:pPr marL="0" marR="0" lvl="0" indent="0" algn="l" rtl="0">
              <a:spcBef>
                <a:spcPts val="280"/>
              </a:spcBef>
              <a:spcAft>
                <a:spcPts val="0"/>
              </a:spcAft>
              <a:buClr>
                <a:srgbClr val="404040"/>
              </a:buClr>
              <a:buFont typeface="Arial"/>
              <a:buNone/>
            </a:pPr>
            <a:endParaRPr sz="1400" b="0" i="0" u="none" strike="noStrike" cap="none" baseline="0" dirty="0">
              <a:solidFill>
                <a:schemeClr val="dk1"/>
              </a:solidFill>
              <a:latin typeface="Times New Roman"/>
              <a:ea typeface="Times New Roman"/>
              <a:cs typeface="Times New Roman"/>
              <a:sym typeface="Times New Roman"/>
            </a:endParaRPr>
          </a:p>
          <a:p>
            <a:pPr marL="342900" marR="0" lvl="0" indent="-342900" algn="l" rtl="0">
              <a:spcBef>
                <a:spcPts val="640"/>
              </a:spcBef>
              <a:spcAft>
                <a:spcPts val="0"/>
              </a:spcAft>
              <a:buClr>
                <a:schemeClr val="dk1"/>
              </a:buClr>
              <a:buSzPct val="100000"/>
              <a:buFont typeface="Arial"/>
              <a:buChar char="•"/>
            </a:pPr>
            <a:r>
              <a:rPr lang="en-US" sz="3200" b="0" i="0" u="none" strike="noStrike" cap="none" baseline="0" dirty="0">
                <a:solidFill>
                  <a:schemeClr val="dk1"/>
                </a:solidFill>
                <a:latin typeface="Times New Roman"/>
                <a:ea typeface="Times New Roman"/>
                <a:cs typeface="Times New Roman"/>
                <a:sym typeface="Times New Roman"/>
              </a:rPr>
              <a:t>Training Takeaways</a:t>
            </a:r>
          </a:p>
          <a:p>
            <a:pPr marL="342900" marR="0" lvl="0" indent="-254000" algn="l" rtl="0">
              <a:spcBef>
                <a:spcPts val="280"/>
              </a:spcBef>
              <a:spcAft>
                <a:spcPts val="0"/>
              </a:spcAft>
              <a:buClr>
                <a:srgbClr val="404040"/>
              </a:buClr>
              <a:buFont typeface="Arial"/>
              <a:buNone/>
            </a:pPr>
            <a:endParaRPr sz="1400" b="0" i="0" u="none" strike="noStrike" cap="none" baseline="0" dirty="0">
              <a:solidFill>
                <a:schemeClr val="dk1"/>
              </a:solidFill>
              <a:latin typeface="Times New Roman"/>
              <a:ea typeface="Times New Roman"/>
              <a:cs typeface="Times New Roman"/>
              <a:sym typeface="Times New Roman"/>
            </a:endParaRPr>
          </a:p>
          <a:p>
            <a:pPr marL="342900" marR="0" lvl="0" indent="-342900" algn="l" rtl="0">
              <a:spcBef>
                <a:spcPts val="640"/>
              </a:spcBef>
              <a:spcAft>
                <a:spcPts val="0"/>
              </a:spcAft>
              <a:buClr>
                <a:schemeClr val="dk1"/>
              </a:buClr>
              <a:buSzPct val="100000"/>
              <a:buFont typeface="Arial"/>
              <a:buChar char="•"/>
            </a:pPr>
            <a:r>
              <a:rPr lang="en-US" sz="3200" b="0" i="0" u="none" strike="noStrike" cap="none" baseline="0" dirty="0">
                <a:solidFill>
                  <a:schemeClr val="dk1"/>
                </a:solidFill>
                <a:latin typeface="Times New Roman"/>
                <a:ea typeface="Times New Roman"/>
                <a:cs typeface="Times New Roman"/>
                <a:sym typeface="Times New Roman"/>
              </a:rPr>
              <a:t>Tool Tips</a:t>
            </a:r>
          </a:p>
          <a:p>
            <a:pPr marL="342900" marR="0" lvl="0" indent="-254000" algn="l" rtl="0">
              <a:spcBef>
                <a:spcPts val="280"/>
              </a:spcBef>
              <a:spcAft>
                <a:spcPts val="0"/>
              </a:spcAft>
              <a:buClr>
                <a:srgbClr val="404040"/>
              </a:buClr>
              <a:buFont typeface="Arial"/>
              <a:buNone/>
            </a:pPr>
            <a:endParaRPr sz="1400" b="0" i="0" u="none" strike="noStrike" cap="none" baseline="0" dirty="0">
              <a:solidFill>
                <a:schemeClr val="dk1"/>
              </a:solidFill>
              <a:latin typeface="Times New Roman"/>
              <a:ea typeface="Times New Roman"/>
              <a:cs typeface="Times New Roman"/>
              <a:sym typeface="Times New Roman"/>
            </a:endParaRPr>
          </a:p>
          <a:p>
            <a:pPr marL="342900" marR="0" lvl="0" indent="-342900" algn="l" rtl="0">
              <a:spcBef>
                <a:spcPts val="640"/>
              </a:spcBef>
              <a:spcAft>
                <a:spcPts val="0"/>
              </a:spcAft>
              <a:buClr>
                <a:schemeClr val="dk1"/>
              </a:buClr>
              <a:buSzPct val="100000"/>
              <a:buFont typeface="Arial"/>
              <a:buChar char="•"/>
            </a:pPr>
            <a:r>
              <a:rPr lang="en-US" sz="3200" b="0" i="0" u="none" strike="noStrike" cap="none" baseline="0" dirty="0">
                <a:solidFill>
                  <a:schemeClr val="dk1"/>
                </a:solidFill>
                <a:latin typeface="Times New Roman"/>
                <a:ea typeface="Times New Roman"/>
                <a:cs typeface="Times New Roman"/>
                <a:sym typeface="Times New Roman"/>
              </a:rPr>
              <a:t>Head Starts</a:t>
            </a:r>
          </a:p>
        </p:txBody>
      </p:sp>
      <p:sp>
        <p:nvSpPr>
          <p:cNvPr id="154" name="Shape 154"/>
          <p:cNvSpPr txBox="1">
            <a:spLocks noGrp="1"/>
          </p:cNvSpPr>
          <p:nvPr>
            <p:ph type="title"/>
          </p:nvPr>
        </p:nvSpPr>
        <p:spPr>
          <a:xfrm>
            <a:off x="457200" y="590550"/>
            <a:ext cx="8229600" cy="8001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baseline="0" dirty="0">
                <a:solidFill>
                  <a:schemeClr val="dk1"/>
                </a:solidFill>
                <a:latin typeface="Arial"/>
                <a:ea typeface="Arial"/>
                <a:cs typeface="Arial"/>
                <a:sym typeface="Arial"/>
              </a:rPr>
              <a:t>Process Points</a:t>
            </a:r>
          </a:p>
        </p:txBody>
      </p:sp>
      <p:sp>
        <p:nvSpPr>
          <p:cNvPr id="155" name="Shape 155"/>
          <p:cNvSpPr txBox="1">
            <a:spLocks noGrp="1"/>
          </p:cNvSpPr>
          <p:nvPr>
            <p:ph type="sldNum" idx="12"/>
          </p:nvPr>
        </p:nvSpPr>
        <p:spPr>
          <a:xfrm>
            <a:off x="9253605" y="6386374"/>
            <a:ext cx="157093" cy="153887"/>
          </a:xfrm>
          <a:prstGeom prst="rect">
            <a:avLst/>
          </a:prstGeom>
          <a:noFill/>
          <a:ln>
            <a:noFill/>
          </a:ln>
        </p:spPr>
        <p:txBody>
          <a:bodyPr lIns="0" tIns="0" rIns="0" bIns="0" anchor="ctr" anchorCtr="0">
            <a:noAutofit/>
          </a:bodyPr>
          <a:lstStyle/>
          <a:p>
            <a:pPr marL="0" marR="0" lvl="0" indent="0" algn="r" rtl="0">
              <a:spcBef>
                <a:spcPts val="0"/>
              </a:spcBef>
              <a:spcAft>
                <a:spcPts val="0"/>
              </a:spcAft>
              <a:buSzPct val="25000"/>
              <a:buNone/>
            </a:pPr>
            <a:r>
              <a:rPr lang="en-US"/>
              <a:t> </a:t>
            </a:r>
          </a:p>
        </p:txBody>
      </p:sp>
      <p:grpSp>
        <p:nvGrpSpPr>
          <p:cNvPr id="2" name="Group 1"/>
          <p:cNvGrpSpPr/>
          <p:nvPr/>
        </p:nvGrpSpPr>
        <p:grpSpPr>
          <a:xfrm>
            <a:off x="6504584" y="1650271"/>
            <a:ext cx="1684733" cy="4000500"/>
            <a:chOff x="5694255" y="1981200"/>
            <a:chExt cx="1684733" cy="4000500"/>
          </a:xfrm>
        </p:grpSpPr>
        <p:pic>
          <p:nvPicPr>
            <p:cNvPr id="156" name="Shape 156"/>
            <p:cNvPicPr preferRelativeResize="0"/>
            <p:nvPr/>
          </p:nvPicPr>
          <p:blipFill rotWithShape="1">
            <a:blip r:embed="rId3">
              <a:alphaModFix/>
            </a:blip>
            <a:srcRect/>
            <a:stretch/>
          </p:blipFill>
          <p:spPr>
            <a:xfrm>
              <a:off x="5800725" y="1981200"/>
              <a:ext cx="1371599" cy="1209675"/>
            </a:xfrm>
            <a:prstGeom prst="rect">
              <a:avLst/>
            </a:prstGeom>
            <a:noFill/>
            <a:ln>
              <a:noFill/>
            </a:ln>
          </p:spPr>
        </p:pic>
        <p:pic>
          <p:nvPicPr>
            <p:cNvPr id="157" name="Shape 157"/>
            <p:cNvPicPr preferRelativeResize="0"/>
            <p:nvPr/>
          </p:nvPicPr>
          <p:blipFill rotWithShape="1">
            <a:blip r:embed="rId4">
              <a:alphaModFix/>
            </a:blip>
            <a:srcRect/>
            <a:stretch/>
          </p:blipFill>
          <p:spPr>
            <a:xfrm>
              <a:off x="6174671" y="5257800"/>
              <a:ext cx="723900" cy="723900"/>
            </a:xfrm>
            <a:prstGeom prst="rect">
              <a:avLst/>
            </a:prstGeom>
            <a:noFill/>
            <a:ln>
              <a:noFill/>
            </a:ln>
          </p:spPr>
        </p:pic>
        <p:pic>
          <p:nvPicPr>
            <p:cNvPr id="158" name="Shape 158"/>
            <p:cNvPicPr preferRelativeResize="0"/>
            <p:nvPr/>
          </p:nvPicPr>
          <p:blipFill rotWithShape="1">
            <a:blip r:embed="rId5">
              <a:alphaModFix/>
            </a:blip>
            <a:srcRect/>
            <a:stretch/>
          </p:blipFill>
          <p:spPr>
            <a:xfrm>
              <a:off x="6124575" y="3208459"/>
              <a:ext cx="723900" cy="899159"/>
            </a:xfrm>
            <a:prstGeom prst="rect">
              <a:avLst/>
            </a:prstGeom>
            <a:noFill/>
            <a:ln>
              <a:noFill/>
            </a:ln>
          </p:spPr>
        </p:pic>
        <p:pic>
          <p:nvPicPr>
            <p:cNvPr id="159" name="Shape 159"/>
            <p:cNvPicPr preferRelativeResize="0"/>
            <p:nvPr/>
          </p:nvPicPr>
          <p:blipFill rotWithShape="1">
            <a:blip r:embed="rId6">
              <a:alphaModFix/>
            </a:blip>
            <a:srcRect/>
            <a:stretch/>
          </p:blipFill>
          <p:spPr>
            <a:xfrm>
              <a:off x="5694255" y="3675625"/>
              <a:ext cx="1684733" cy="1807367"/>
            </a:xfrm>
            <a:prstGeom prst="rect">
              <a:avLst/>
            </a:prstGeom>
            <a:noFill/>
            <a:ln>
              <a:noFill/>
            </a:ln>
          </p:spPr>
        </p:pic>
      </p:grpSp>
    </p:spTree>
  </p:cSld>
  <p:clrMapOvr>
    <a:masterClrMapping/>
  </p:clrMapOvr>
  <p:transition spd="slow">
    <p:cut/>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954225" y="1913068"/>
            <a:ext cx="6420845" cy="2005741"/>
          </a:xfrm>
          <a:prstGeom prst="rect">
            <a:avLst/>
          </a:prstGeom>
          <a:noFill/>
          <a:ln>
            <a:noFill/>
          </a:ln>
        </p:spPr>
        <p:txBody>
          <a:bodyPr lIns="91425" tIns="45700" rIns="91425" bIns="45700" anchor="t" anchorCtr="0">
            <a:noAutofit/>
          </a:bodyPr>
          <a:lstStyle/>
          <a:p>
            <a:pPr marL="0" marR="0" lvl="0" indent="0" rtl="0">
              <a:spcBef>
                <a:spcPts val="0"/>
              </a:spcBef>
              <a:spcAft>
                <a:spcPts val="0"/>
              </a:spcAft>
              <a:buClr>
                <a:srgbClr val="404040"/>
              </a:buClr>
              <a:buSzPct val="25000"/>
              <a:buFont typeface="Arial"/>
              <a:buNone/>
            </a:pPr>
            <a:r>
              <a:rPr lang="en-US" sz="3600" dirty="0" smtClean="0">
                <a:solidFill>
                  <a:schemeClr val="tx1"/>
                </a:solidFill>
                <a:latin typeface="Times New Roman"/>
                <a:ea typeface="Times New Roman"/>
                <a:cs typeface="Times New Roman"/>
                <a:sym typeface="Times New Roman"/>
              </a:rPr>
              <a:t>Post a sticker on the chart that </a:t>
            </a:r>
          </a:p>
          <a:p>
            <a:pPr marL="0" marR="0" lvl="0" indent="0" rtl="0">
              <a:spcBef>
                <a:spcPts val="0"/>
              </a:spcBef>
              <a:spcAft>
                <a:spcPts val="0"/>
              </a:spcAft>
              <a:buClr>
                <a:srgbClr val="404040"/>
              </a:buClr>
              <a:buSzPct val="25000"/>
              <a:buFont typeface="Arial"/>
              <a:buNone/>
            </a:pPr>
            <a:r>
              <a:rPr lang="en-US" sz="3600" dirty="0" smtClean="0">
                <a:solidFill>
                  <a:schemeClr val="tx1"/>
                </a:solidFill>
                <a:latin typeface="Times New Roman"/>
                <a:ea typeface="Times New Roman"/>
                <a:cs typeface="Times New Roman"/>
                <a:sym typeface="Times New Roman"/>
              </a:rPr>
              <a:t>reflects your finishing level of </a:t>
            </a:r>
          </a:p>
          <a:p>
            <a:pPr marL="0" marR="0" lvl="0" indent="0" rtl="0">
              <a:spcBef>
                <a:spcPts val="0"/>
              </a:spcBef>
              <a:spcAft>
                <a:spcPts val="0"/>
              </a:spcAft>
              <a:buClr>
                <a:srgbClr val="404040"/>
              </a:buClr>
              <a:buSzPct val="25000"/>
              <a:buFont typeface="Arial"/>
              <a:buNone/>
            </a:pPr>
            <a:r>
              <a:rPr lang="en-US" sz="3600" dirty="0" smtClean="0">
                <a:solidFill>
                  <a:schemeClr val="tx1"/>
                </a:solidFill>
                <a:latin typeface="Times New Roman"/>
                <a:ea typeface="Times New Roman"/>
                <a:cs typeface="Times New Roman"/>
                <a:sym typeface="Times New Roman"/>
              </a:rPr>
              <a:t>U</a:t>
            </a:r>
            <a:r>
              <a:rPr lang="en-US" sz="3600" b="0" i="0" u="none" strike="noStrike" cap="none" baseline="0" dirty="0" smtClean="0">
                <a:solidFill>
                  <a:schemeClr val="tx1"/>
                </a:solidFill>
                <a:latin typeface="Times New Roman"/>
                <a:ea typeface="Times New Roman"/>
                <a:cs typeface="Times New Roman"/>
                <a:sym typeface="Times New Roman"/>
              </a:rPr>
              <a:t>nderstanding.</a:t>
            </a:r>
            <a:r>
              <a:rPr lang="en-US" sz="3600" b="0" i="0" u="none" strike="noStrike" cap="none" dirty="0" smtClean="0">
                <a:solidFill>
                  <a:schemeClr val="tx1"/>
                </a:solidFill>
                <a:latin typeface="Times New Roman"/>
                <a:ea typeface="Times New Roman"/>
                <a:cs typeface="Times New Roman"/>
                <a:sym typeface="Times New Roman"/>
              </a:rPr>
              <a:t> </a:t>
            </a:r>
            <a:endParaRPr lang="en-US" sz="3600" b="0" i="0" u="none" strike="noStrike" cap="none" baseline="0" dirty="0" smtClean="0">
              <a:solidFill>
                <a:schemeClr val="tx1"/>
              </a:solidFill>
              <a:latin typeface="Times New Roman"/>
              <a:ea typeface="Times New Roman"/>
              <a:cs typeface="Times New Roman"/>
              <a:sym typeface="Times New Roman"/>
            </a:endParaRPr>
          </a:p>
          <a:p>
            <a:pPr marL="0" marR="0" lvl="0" indent="0" algn="ctr" rtl="0">
              <a:spcBef>
                <a:spcPts val="0"/>
              </a:spcBef>
              <a:spcAft>
                <a:spcPts val="0"/>
              </a:spcAft>
              <a:buClr>
                <a:srgbClr val="404040"/>
              </a:buClr>
              <a:buSzPct val="25000"/>
              <a:buFont typeface="Arial"/>
              <a:buNone/>
            </a:pPr>
            <a:endParaRPr lang="en-US" sz="2800" dirty="0" smtClean="0">
              <a:solidFill>
                <a:srgbClr val="404040"/>
              </a:solidFill>
              <a:latin typeface="Times New Roman"/>
              <a:ea typeface="Times New Roman"/>
              <a:cs typeface="Times New Roman"/>
              <a:sym typeface="Times New Roman"/>
            </a:endParaRPr>
          </a:p>
        </p:txBody>
      </p:sp>
      <p:sp>
        <p:nvSpPr>
          <p:cNvPr id="107" name="Shape 107"/>
          <p:cNvSpPr txBox="1">
            <a:spLocks noGrp="1"/>
          </p:cNvSpPr>
          <p:nvPr>
            <p:ph type="title"/>
          </p:nvPr>
        </p:nvSpPr>
        <p:spPr>
          <a:xfrm>
            <a:off x="457200" y="661258"/>
            <a:ext cx="8229600" cy="957992"/>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dirty="0" smtClean="0">
                <a:solidFill>
                  <a:schemeClr val="dk1"/>
                </a:solidFill>
              </a:rPr>
              <a:t>Temperature Check</a:t>
            </a:r>
            <a:endParaRPr lang="en-US" sz="4400" b="0" i="0" u="none" strike="noStrike" cap="none" baseline="0" dirty="0">
              <a:solidFill>
                <a:schemeClr val="dk1"/>
              </a:solidFill>
              <a:sym typeface="Arial"/>
            </a:endParaRPr>
          </a:p>
        </p:txBody>
      </p:sp>
      <p:sp>
        <p:nvSpPr>
          <p:cNvPr id="108" name="Shape 108"/>
          <p:cNvSpPr txBox="1">
            <a:spLocks noGrp="1"/>
          </p:cNvSpPr>
          <p:nvPr>
            <p:ph type="sldNum" idx="12"/>
          </p:nvPr>
        </p:nvSpPr>
        <p:spPr>
          <a:xfrm>
            <a:off x="8755129" y="6391866"/>
            <a:ext cx="157093" cy="153887"/>
          </a:xfrm>
          <a:prstGeom prst="rect">
            <a:avLst/>
          </a:prstGeom>
          <a:noFill/>
          <a:ln>
            <a:noFill/>
          </a:ln>
        </p:spPr>
        <p:txBody>
          <a:bodyPr lIns="0" tIns="0" rIns="0" bIns="0" anchor="ctr" anchorCtr="0">
            <a:noAutofit/>
          </a:bodyPr>
          <a:lstStyle/>
          <a:p>
            <a:pPr marL="0" marR="0" lvl="0" indent="0" algn="r" rtl="0">
              <a:spcBef>
                <a:spcPts val="0"/>
              </a:spcBef>
              <a:spcAft>
                <a:spcPts val="0"/>
              </a:spcAft>
              <a:buSzPct val="25000"/>
              <a:buNone/>
            </a:pPr>
            <a:r>
              <a:rPr lang="en-US"/>
              <a:t> </a:t>
            </a:r>
          </a:p>
        </p:txBody>
      </p:sp>
      <p:pic>
        <p:nvPicPr>
          <p:cNvPr id="109" name="Shape 109"/>
          <p:cNvPicPr preferRelativeResize="0"/>
          <p:nvPr/>
        </p:nvPicPr>
        <p:blipFill rotWithShape="1">
          <a:blip r:embed="rId3">
            <a:alphaModFix/>
          </a:blip>
          <a:srcRect/>
          <a:stretch/>
        </p:blipFill>
        <p:spPr>
          <a:xfrm>
            <a:off x="7081297" y="2133600"/>
            <a:ext cx="1659931" cy="35052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984"/>
        <p:cNvGrpSpPr/>
        <p:nvPr/>
      </p:nvGrpSpPr>
      <p:grpSpPr>
        <a:xfrm>
          <a:off x="0" y="0"/>
          <a:ext cx="0" cy="0"/>
          <a:chOff x="0" y="0"/>
          <a:chExt cx="0" cy="0"/>
        </a:xfrm>
      </p:grpSpPr>
      <p:sp>
        <p:nvSpPr>
          <p:cNvPr id="985" name="Shape 985"/>
          <p:cNvSpPr txBox="1">
            <a:spLocks noGrp="1"/>
          </p:cNvSpPr>
          <p:nvPr>
            <p:ph type="body" idx="1"/>
          </p:nvPr>
        </p:nvSpPr>
        <p:spPr>
          <a:xfrm>
            <a:off x="916851" y="1875063"/>
            <a:ext cx="7541350" cy="385200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404040"/>
              </a:buClr>
              <a:buSzPct val="25000"/>
              <a:buFont typeface="Arial"/>
              <a:buNone/>
            </a:pPr>
            <a:r>
              <a:rPr lang="en-US" sz="3200" b="0" i="0" u="none" strike="noStrike" cap="none" baseline="0" dirty="0">
                <a:solidFill>
                  <a:schemeClr val="tx1"/>
                </a:solidFill>
                <a:latin typeface="Times New Roman"/>
                <a:ea typeface="Times New Roman"/>
                <a:cs typeface="Times New Roman"/>
                <a:sym typeface="Times New Roman"/>
              </a:rPr>
              <a:t>Please use adhesive notes to offer feedback.</a:t>
            </a:r>
          </a:p>
          <a:p>
            <a:pPr marL="0" marR="0" lvl="0" indent="0" algn="l" rtl="0">
              <a:spcBef>
                <a:spcPts val="640"/>
              </a:spcBef>
              <a:spcAft>
                <a:spcPts val="0"/>
              </a:spcAft>
              <a:buClr>
                <a:srgbClr val="404040"/>
              </a:buClr>
              <a:buSzPct val="25000"/>
              <a:buFont typeface="Arial"/>
              <a:buNone/>
            </a:pPr>
            <a:r>
              <a:rPr lang="en-US" sz="3200" b="0" i="0" u="none" strike="noStrike" cap="none" baseline="0" dirty="0">
                <a:solidFill>
                  <a:schemeClr val="tx1"/>
                </a:solidFill>
                <a:latin typeface="Times New Roman"/>
                <a:ea typeface="Times New Roman"/>
                <a:cs typeface="Times New Roman"/>
                <a:sym typeface="Times New Roman"/>
              </a:rPr>
              <a:t>“Plus” = positive aspects to keep the same</a:t>
            </a:r>
          </a:p>
          <a:p>
            <a:pPr marL="0" marR="0" lvl="0" indent="0" algn="l" rtl="0">
              <a:spcBef>
                <a:spcPts val="640"/>
              </a:spcBef>
              <a:spcAft>
                <a:spcPts val="0"/>
              </a:spcAft>
              <a:buClr>
                <a:srgbClr val="404040"/>
              </a:buClr>
              <a:buSzPct val="25000"/>
              <a:buFont typeface="Arial"/>
              <a:buNone/>
            </a:pPr>
            <a:r>
              <a:rPr lang="en-US" sz="3200" b="0" i="0" u="none" strike="noStrike" cap="none" baseline="0" dirty="0">
                <a:solidFill>
                  <a:schemeClr val="tx1"/>
                </a:solidFill>
                <a:latin typeface="Times New Roman"/>
                <a:ea typeface="Times New Roman"/>
                <a:cs typeface="Times New Roman"/>
                <a:sym typeface="Times New Roman"/>
              </a:rPr>
              <a:t>“Delta” = aspects to change and improve</a:t>
            </a:r>
          </a:p>
          <a:p>
            <a:pPr marL="0" marR="0" lvl="0" indent="0" algn="l" rtl="0">
              <a:spcBef>
                <a:spcPts val="640"/>
              </a:spcBef>
              <a:spcAft>
                <a:spcPts val="0"/>
              </a:spcAft>
              <a:buClr>
                <a:srgbClr val="404040"/>
              </a:buClr>
              <a:buFont typeface="Arial"/>
              <a:buNone/>
            </a:pPr>
            <a:endParaRPr sz="3200" b="0" i="0" u="none" strike="noStrike" cap="none" baseline="0" dirty="0">
              <a:solidFill>
                <a:srgbClr val="404040"/>
              </a:solidFill>
              <a:latin typeface="Times New Roman"/>
              <a:ea typeface="Times New Roman"/>
              <a:cs typeface="Times New Roman"/>
              <a:sym typeface="Times New Roman"/>
            </a:endParaRPr>
          </a:p>
        </p:txBody>
      </p:sp>
      <p:sp>
        <p:nvSpPr>
          <p:cNvPr id="986" name="Shape 986"/>
          <p:cNvSpPr txBox="1">
            <a:spLocks noGrp="1"/>
          </p:cNvSpPr>
          <p:nvPr>
            <p:ph type="title"/>
          </p:nvPr>
        </p:nvSpPr>
        <p:spPr>
          <a:xfrm>
            <a:off x="525529" y="666750"/>
            <a:ext cx="8229600" cy="89535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baseline="0" dirty="0">
                <a:solidFill>
                  <a:schemeClr val="dk1"/>
                </a:solidFill>
                <a:latin typeface="Arial"/>
                <a:ea typeface="Arial"/>
                <a:cs typeface="Arial"/>
                <a:sym typeface="Arial"/>
              </a:rPr>
              <a:t>Training Feedback</a:t>
            </a:r>
          </a:p>
        </p:txBody>
      </p:sp>
      <p:sp>
        <p:nvSpPr>
          <p:cNvPr id="987" name="Shape 987"/>
          <p:cNvSpPr txBox="1">
            <a:spLocks noGrp="1"/>
          </p:cNvSpPr>
          <p:nvPr>
            <p:ph type="sldNum" idx="12"/>
          </p:nvPr>
        </p:nvSpPr>
        <p:spPr>
          <a:xfrm>
            <a:off x="8755129" y="6391866"/>
            <a:ext cx="157093" cy="153887"/>
          </a:xfrm>
          <a:prstGeom prst="rect">
            <a:avLst/>
          </a:prstGeom>
          <a:noFill/>
          <a:ln>
            <a:noFill/>
          </a:ln>
        </p:spPr>
        <p:txBody>
          <a:bodyPr lIns="0" tIns="0" rIns="0" bIns="0" anchor="ctr" anchorCtr="0">
            <a:noAutofit/>
          </a:bodyPr>
          <a:lstStyle/>
          <a:p>
            <a:pPr marL="0" marR="0" lvl="0" indent="0" algn="r" rtl="0">
              <a:spcBef>
                <a:spcPts val="0"/>
              </a:spcBef>
              <a:spcAft>
                <a:spcPts val="0"/>
              </a:spcAft>
              <a:buSzPct val="25000"/>
              <a:buNone/>
            </a:pPr>
            <a:r>
              <a:rPr lang="en-US"/>
              <a:t> </a:t>
            </a:r>
          </a:p>
        </p:txBody>
      </p:sp>
      <p:grpSp>
        <p:nvGrpSpPr>
          <p:cNvPr id="2" name="Group 1"/>
          <p:cNvGrpSpPr/>
          <p:nvPr/>
        </p:nvGrpSpPr>
        <p:grpSpPr>
          <a:xfrm>
            <a:off x="1257300" y="3467099"/>
            <a:ext cx="6353174" cy="2590800"/>
            <a:chOff x="1143000" y="3801066"/>
            <a:chExt cx="6353174" cy="2590800"/>
          </a:xfrm>
        </p:grpSpPr>
        <p:pic>
          <p:nvPicPr>
            <p:cNvPr id="988" name="Shape 988"/>
            <p:cNvPicPr preferRelativeResize="0"/>
            <p:nvPr/>
          </p:nvPicPr>
          <p:blipFill rotWithShape="1">
            <a:blip r:embed="rId3">
              <a:alphaModFix/>
            </a:blip>
            <a:srcRect/>
            <a:stretch/>
          </p:blipFill>
          <p:spPr>
            <a:xfrm>
              <a:off x="5029200" y="4305298"/>
              <a:ext cx="2466974" cy="2019301"/>
            </a:xfrm>
            <a:prstGeom prst="rect">
              <a:avLst/>
            </a:prstGeom>
            <a:noFill/>
            <a:ln>
              <a:noFill/>
            </a:ln>
          </p:spPr>
        </p:pic>
        <p:pic>
          <p:nvPicPr>
            <p:cNvPr id="989" name="Shape 989"/>
            <p:cNvPicPr preferRelativeResize="0"/>
            <p:nvPr/>
          </p:nvPicPr>
          <p:blipFill rotWithShape="1">
            <a:blip r:embed="rId4">
              <a:alphaModFix/>
            </a:blip>
            <a:srcRect/>
            <a:stretch/>
          </p:blipFill>
          <p:spPr>
            <a:xfrm>
              <a:off x="1143000" y="3801066"/>
              <a:ext cx="2743199" cy="2590800"/>
            </a:xfrm>
            <a:prstGeom prst="rect">
              <a:avLst/>
            </a:prstGeom>
            <a:solidFill>
              <a:schemeClr val="tx1"/>
            </a:solidFill>
            <a:ln>
              <a:noFill/>
            </a:ln>
          </p:spPr>
        </p:pic>
      </p:grpSp>
    </p:spTree>
  </p:cSld>
  <p:clrMapOvr>
    <a:masterClrMapping/>
  </p:clrMapOvr>
  <p:transition spd="slow">
    <p:cut/>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994"/>
        <p:cNvGrpSpPr/>
        <p:nvPr/>
      </p:nvGrpSpPr>
      <p:grpSpPr>
        <a:xfrm>
          <a:off x="0" y="0"/>
          <a:ext cx="0" cy="0"/>
          <a:chOff x="0" y="0"/>
          <a:chExt cx="0" cy="0"/>
        </a:xfrm>
      </p:grpSpPr>
      <p:sp>
        <p:nvSpPr>
          <p:cNvPr id="995" name="Shape 995"/>
          <p:cNvSpPr txBox="1">
            <a:spLocks noGrp="1"/>
          </p:cNvSpPr>
          <p:nvPr>
            <p:ph type="title"/>
          </p:nvPr>
        </p:nvSpPr>
        <p:spPr>
          <a:xfrm>
            <a:off x="620485" y="571500"/>
            <a:ext cx="8229600" cy="9525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baseline="0" dirty="0">
                <a:solidFill>
                  <a:schemeClr val="dk1"/>
                </a:solidFill>
                <a:latin typeface="Arial"/>
                <a:ea typeface="Arial"/>
                <a:cs typeface="Arial"/>
                <a:sym typeface="Arial"/>
              </a:rPr>
              <a:t>Closing Connections</a:t>
            </a:r>
          </a:p>
        </p:txBody>
      </p:sp>
      <p:sp>
        <p:nvSpPr>
          <p:cNvPr id="996" name="Shape 996"/>
          <p:cNvSpPr txBox="1">
            <a:spLocks noGrp="1"/>
          </p:cNvSpPr>
          <p:nvPr>
            <p:ph type="body" idx="4294967295"/>
          </p:nvPr>
        </p:nvSpPr>
        <p:spPr>
          <a:xfrm>
            <a:off x="783772" y="1923803"/>
            <a:ext cx="8066313" cy="4038599"/>
          </a:xfrm>
          <a:prstGeom prst="rect">
            <a:avLst/>
          </a:prstGeom>
          <a:noFill/>
          <a:ln>
            <a:noFill/>
          </a:ln>
        </p:spPr>
        <p:txBody>
          <a:bodyPr lIns="91425" tIns="45700" rIns="91425" bIns="45700" anchor="t" anchorCtr="0">
            <a:noAutofit/>
          </a:bodyPr>
          <a:lstStyle/>
          <a:p>
            <a:pPr marL="342900" marR="0" lvl="0" indent="-342900" algn="l" rtl="0">
              <a:spcBef>
                <a:spcPts val="1200"/>
              </a:spcBef>
              <a:spcAft>
                <a:spcPts val="0"/>
              </a:spcAft>
              <a:buClrTx/>
              <a:buSzPct val="100000"/>
              <a:buFont typeface="Arial"/>
              <a:buChar char="•"/>
            </a:pPr>
            <a:r>
              <a:rPr lang="en-US" sz="3200" b="0" i="0" u="none" strike="noStrike" cap="none" baseline="0" dirty="0" smtClean="0">
                <a:solidFill>
                  <a:schemeClr val="dk1"/>
                </a:solidFill>
                <a:latin typeface="Times New Roman"/>
                <a:ea typeface="Times New Roman"/>
                <a:cs typeface="Times New Roman"/>
                <a:sym typeface="Times New Roman"/>
              </a:rPr>
              <a:t>Select </a:t>
            </a:r>
            <a:r>
              <a:rPr lang="en-US" sz="3200" b="0" i="0" u="none" strike="noStrike" cap="none" baseline="0" dirty="0">
                <a:solidFill>
                  <a:schemeClr val="dk1"/>
                </a:solidFill>
                <a:latin typeface="Times New Roman"/>
                <a:ea typeface="Times New Roman"/>
                <a:cs typeface="Times New Roman"/>
                <a:sym typeface="Times New Roman"/>
              </a:rPr>
              <a:t>the 2-3 ideas that you learned today that will enhance your work.</a:t>
            </a:r>
          </a:p>
          <a:p>
            <a:pPr marL="342900" marR="0" lvl="0" indent="-342900" algn="l" rtl="0">
              <a:spcBef>
                <a:spcPts val="1800"/>
              </a:spcBef>
              <a:spcAft>
                <a:spcPts val="0"/>
              </a:spcAft>
              <a:buClrTx/>
              <a:buSzPct val="100000"/>
              <a:buFont typeface="Arial"/>
              <a:buChar char="•"/>
            </a:pPr>
            <a:r>
              <a:rPr lang="en-US" sz="3200" b="0" i="0" u="none" strike="noStrike" cap="none" baseline="0" dirty="0">
                <a:solidFill>
                  <a:schemeClr val="dk1"/>
                </a:solidFill>
                <a:latin typeface="Times New Roman"/>
                <a:ea typeface="Times New Roman"/>
                <a:cs typeface="Times New Roman"/>
                <a:sym typeface="Times New Roman"/>
              </a:rPr>
              <a:t>Record </a:t>
            </a:r>
            <a:r>
              <a:rPr lang="en-US" sz="3200" b="0" i="0" u="none" strike="noStrike" cap="none" baseline="0" dirty="0" smtClean="0">
                <a:solidFill>
                  <a:schemeClr val="dk1"/>
                </a:solidFill>
                <a:latin typeface="Times New Roman"/>
                <a:ea typeface="Times New Roman"/>
                <a:cs typeface="Times New Roman"/>
                <a:sym typeface="Times New Roman"/>
              </a:rPr>
              <a:t>the ideas </a:t>
            </a:r>
            <a:r>
              <a:rPr lang="en-US" sz="3200" b="0" i="0" u="none" strike="noStrike" cap="none" baseline="0" dirty="0">
                <a:solidFill>
                  <a:schemeClr val="dk1"/>
                </a:solidFill>
                <a:latin typeface="Times New Roman"/>
                <a:ea typeface="Times New Roman"/>
                <a:cs typeface="Times New Roman"/>
                <a:sym typeface="Times New Roman"/>
              </a:rPr>
              <a:t>on Training Takeaway Handout.</a:t>
            </a:r>
          </a:p>
          <a:p>
            <a:pPr marL="342900" marR="0" lvl="0" indent="-342900" algn="l" rtl="0">
              <a:spcBef>
                <a:spcPts val="1800"/>
              </a:spcBef>
              <a:spcAft>
                <a:spcPts val="0"/>
              </a:spcAft>
              <a:buClrTx/>
              <a:buSzPct val="100000"/>
              <a:buFont typeface="Arial"/>
              <a:buChar char="•"/>
            </a:pPr>
            <a:r>
              <a:rPr lang="en-US" sz="3200" b="0" i="0" u="none" strike="noStrike" cap="none" baseline="0" dirty="0">
                <a:solidFill>
                  <a:schemeClr val="dk1"/>
                </a:solidFill>
                <a:latin typeface="Times New Roman"/>
                <a:ea typeface="Times New Roman"/>
                <a:cs typeface="Times New Roman"/>
                <a:sym typeface="Times New Roman"/>
              </a:rPr>
              <a:t>Discuss with your team. </a:t>
            </a:r>
          </a:p>
        </p:txBody>
      </p:sp>
      <p:pic>
        <p:nvPicPr>
          <p:cNvPr id="997" name="Shape 997"/>
          <p:cNvPicPr preferRelativeResize="0"/>
          <p:nvPr/>
        </p:nvPicPr>
        <p:blipFill rotWithShape="1">
          <a:blip r:embed="rId3">
            <a:alphaModFix/>
          </a:blip>
          <a:srcRect/>
          <a:stretch/>
        </p:blipFill>
        <p:spPr>
          <a:xfrm>
            <a:off x="6512715" y="4286250"/>
            <a:ext cx="1376363" cy="1695202"/>
          </a:xfrm>
          <a:prstGeom prst="rect">
            <a:avLst/>
          </a:prstGeom>
          <a:noFill/>
          <a:ln>
            <a:noFill/>
          </a:ln>
        </p:spPr>
      </p:pic>
    </p:spTree>
    <p:extLst>
      <p:ext uri="{BB962C8B-B14F-4D97-AF65-F5344CB8AC3E}">
        <p14:creationId xmlns:p14="http://schemas.microsoft.com/office/powerpoint/2010/main" val="1067678476"/>
      </p:ext>
    </p:extLst>
  </p:cSld>
  <p:clrMapOvr>
    <a:masterClrMapping/>
  </p:clrMapOvr>
  <p:transition spd="slow">
    <p:cut/>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003"/>
        <p:cNvGrpSpPr/>
        <p:nvPr/>
      </p:nvGrpSpPr>
      <p:grpSpPr>
        <a:xfrm>
          <a:off x="0" y="0"/>
          <a:ext cx="0" cy="0"/>
          <a:chOff x="0" y="0"/>
          <a:chExt cx="0" cy="0"/>
        </a:xfrm>
      </p:grpSpPr>
      <p:sp>
        <p:nvSpPr>
          <p:cNvPr id="1004" name="Shape 1004"/>
          <p:cNvSpPr txBox="1">
            <a:spLocks noGrp="1"/>
          </p:cNvSpPr>
          <p:nvPr>
            <p:ph type="body" idx="1"/>
          </p:nvPr>
        </p:nvSpPr>
        <p:spPr>
          <a:xfrm>
            <a:off x="687523" y="1733550"/>
            <a:ext cx="8224699" cy="3852005"/>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baseline="0" dirty="0">
                <a:solidFill>
                  <a:schemeClr val="dk1"/>
                </a:solidFill>
                <a:latin typeface="Times New Roman"/>
                <a:ea typeface="Times New Roman"/>
                <a:cs typeface="Times New Roman"/>
                <a:sym typeface="Times New Roman"/>
              </a:rPr>
              <a:t>How will information learned today impact your continuous improvement process?</a:t>
            </a:r>
          </a:p>
          <a:p>
            <a:pPr marL="342900" marR="0" lvl="0" indent="-342900" algn="l" rtl="0">
              <a:spcBef>
                <a:spcPts val="1800"/>
              </a:spcBef>
              <a:spcAft>
                <a:spcPts val="0"/>
              </a:spcAft>
              <a:buClr>
                <a:schemeClr val="dk1"/>
              </a:buClr>
              <a:buSzPct val="100000"/>
              <a:buFont typeface="Arial"/>
              <a:buChar char="•"/>
            </a:pPr>
            <a:r>
              <a:rPr lang="en-US" sz="3200" b="0" i="0" u="none" strike="noStrike" cap="none" baseline="0" dirty="0">
                <a:solidFill>
                  <a:schemeClr val="dk1"/>
                </a:solidFill>
                <a:latin typeface="Times New Roman"/>
                <a:ea typeface="Times New Roman"/>
                <a:cs typeface="Times New Roman"/>
                <a:sym typeface="Times New Roman"/>
              </a:rPr>
              <a:t>What are </a:t>
            </a:r>
            <a:r>
              <a:rPr lang="en-US" sz="3200" b="0" i="0" u="none" strike="noStrike" cap="none" baseline="0" dirty="0" smtClean="0">
                <a:solidFill>
                  <a:schemeClr val="dk1"/>
                </a:solidFill>
                <a:latin typeface="Times New Roman"/>
                <a:ea typeface="Times New Roman"/>
                <a:cs typeface="Times New Roman"/>
                <a:sym typeface="Times New Roman"/>
              </a:rPr>
              <a:t>the next </a:t>
            </a:r>
            <a:r>
              <a:rPr lang="en-US" sz="3200" b="0" i="0" u="none" strike="noStrike" cap="none" baseline="0" dirty="0">
                <a:solidFill>
                  <a:schemeClr val="dk1"/>
                </a:solidFill>
                <a:latin typeface="Times New Roman"/>
                <a:ea typeface="Times New Roman"/>
                <a:cs typeface="Times New Roman"/>
                <a:sym typeface="Times New Roman"/>
              </a:rPr>
              <a:t>steps to keep momentum?</a:t>
            </a:r>
          </a:p>
          <a:p>
            <a:pPr marL="342900" marR="0" lvl="0" indent="-342900" algn="l" rtl="0">
              <a:spcBef>
                <a:spcPts val="1800"/>
              </a:spcBef>
              <a:spcAft>
                <a:spcPts val="0"/>
              </a:spcAft>
              <a:buClr>
                <a:schemeClr val="dk1"/>
              </a:buClr>
              <a:buSzPct val="100000"/>
              <a:buFont typeface="Arial"/>
              <a:buChar char="•"/>
            </a:pPr>
            <a:r>
              <a:rPr lang="en-US" sz="3200" b="0" i="0" u="none" strike="noStrike" cap="none" baseline="0" dirty="0">
                <a:solidFill>
                  <a:schemeClr val="dk1"/>
                </a:solidFill>
                <a:latin typeface="Times New Roman"/>
                <a:ea typeface="Times New Roman"/>
                <a:cs typeface="Times New Roman"/>
                <a:sym typeface="Times New Roman"/>
              </a:rPr>
              <a:t>Record next steps and persons responsible on your Training Takeaway handout.</a:t>
            </a:r>
          </a:p>
        </p:txBody>
      </p:sp>
      <p:sp>
        <p:nvSpPr>
          <p:cNvPr id="1005" name="Shape 1005"/>
          <p:cNvSpPr txBox="1">
            <a:spLocks noGrp="1"/>
          </p:cNvSpPr>
          <p:nvPr>
            <p:ph type="title"/>
          </p:nvPr>
        </p:nvSpPr>
        <p:spPr>
          <a:xfrm>
            <a:off x="457200" y="590550"/>
            <a:ext cx="8229600" cy="89535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baseline="0" dirty="0">
                <a:solidFill>
                  <a:schemeClr val="dk1"/>
                </a:solidFill>
                <a:latin typeface="Arial"/>
                <a:ea typeface="Arial"/>
                <a:cs typeface="Arial"/>
                <a:sym typeface="Arial"/>
              </a:rPr>
              <a:t>Team Next Steps</a:t>
            </a:r>
          </a:p>
        </p:txBody>
      </p:sp>
      <p:sp>
        <p:nvSpPr>
          <p:cNvPr id="1006" name="Shape 1006"/>
          <p:cNvSpPr txBox="1">
            <a:spLocks noGrp="1"/>
          </p:cNvSpPr>
          <p:nvPr>
            <p:ph type="sldNum" idx="12"/>
          </p:nvPr>
        </p:nvSpPr>
        <p:spPr>
          <a:xfrm>
            <a:off x="8755129" y="6391866"/>
            <a:ext cx="157093" cy="153887"/>
          </a:xfrm>
          <a:prstGeom prst="rect">
            <a:avLst/>
          </a:prstGeom>
          <a:noFill/>
          <a:ln>
            <a:noFill/>
          </a:ln>
        </p:spPr>
        <p:txBody>
          <a:bodyPr lIns="0" tIns="0" rIns="0" bIns="0" anchor="ctr" anchorCtr="0">
            <a:noAutofit/>
          </a:bodyPr>
          <a:lstStyle/>
          <a:p>
            <a:pPr marL="0" marR="0" lvl="0" indent="0" algn="r" rtl="0">
              <a:spcBef>
                <a:spcPts val="0"/>
              </a:spcBef>
              <a:spcAft>
                <a:spcPts val="0"/>
              </a:spcAft>
              <a:buSzPct val="25000"/>
              <a:buNone/>
            </a:pPr>
            <a:r>
              <a:rPr lang="en-US"/>
              <a:t> </a:t>
            </a:r>
          </a:p>
        </p:txBody>
      </p:sp>
      <p:pic>
        <p:nvPicPr>
          <p:cNvPr id="1007" name="Shape 1007"/>
          <p:cNvPicPr preferRelativeResize="0"/>
          <p:nvPr/>
        </p:nvPicPr>
        <p:blipFill rotWithShape="1">
          <a:blip r:embed="rId3">
            <a:alphaModFix/>
          </a:blip>
          <a:srcRect/>
          <a:stretch/>
        </p:blipFill>
        <p:spPr>
          <a:xfrm>
            <a:off x="6934199" y="4362450"/>
            <a:ext cx="1381125" cy="1701068"/>
          </a:xfrm>
          <a:prstGeom prst="rect">
            <a:avLst/>
          </a:prstGeom>
          <a:noFill/>
          <a:ln>
            <a:noFill/>
          </a:ln>
        </p:spPr>
      </p:pic>
    </p:spTree>
    <p:extLst>
      <p:ext uri="{BB962C8B-B14F-4D97-AF65-F5344CB8AC3E}">
        <p14:creationId xmlns:p14="http://schemas.microsoft.com/office/powerpoint/2010/main" val="2069281004"/>
      </p:ext>
    </p:extLst>
  </p:cSld>
  <p:clrMapOvr>
    <a:masterClrMapping/>
  </p:clrMapOvr>
  <p:transition spd="slow">
    <p:cut/>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994"/>
        <p:cNvGrpSpPr/>
        <p:nvPr/>
      </p:nvGrpSpPr>
      <p:grpSpPr>
        <a:xfrm>
          <a:off x="0" y="0"/>
          <a:ext cx="0" cy="0"/>
          <a:chOff x="0" y="0"/>
          <a:chExt cx="0" cy="0"/>
        </a:xfrm>
      </p:grpSpPr>
      <p:sp>
        <p:nvSpPr>
          <p:cNvPr id="995" name="Shape 995"/>
          <p:cNvSpPr txBox="1">
            <a:spLocks noGrp="1"/>
          </p:cNvSpPr>
          <p:nvPr>
            <p:ph type="title"/>
          </p:nvPr>
        </p:nvSpPr>
        <p:spPr>
          <a:xfrm>
            <a:off x="781050" y="571252"/>
            <a:ext cx="8229600" cy="8287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dirty="0" smtClean="0">
                <a:solidFill>
                  <a:schemeClr val="dk1"/>
                </a:solidFill>
              </a:rPr>
              <a:t>Post Evaluation</a:t>
            </a:r>
            <a:endParaRPr lang="en-US" sz="4400" b="0" i="0" u="none" strike="noStrike" cap="none" baseline="0" dirty="0">
              <a:solidFill>
                <a:schemeClr val="dk1"/>
              </a:solidFill>
              <a:latin typeface="Arial"/>
              <a:ea typeface="Arial"/>
              <a:cs typeface="Arial"/>
              <a:sym typeface="Arial"/>
            </a:endParaRPr>
          </a:p>
        </p:txBody>
      </p:sp>
      <p:sp>
        <p:nvSpPr>
          <p:cNvPr id="996" name="Shape 996"/>
          <p:cNvSpPr txBox="1">
            <a:spLocks noGrp="1"/>
          </p:cNvSpPr>
          <p:nvPr>
            <p:ph type="body" idx="1"/>
          </p:nvPr>
        </p:nvSpPr>
        <p:spPr>
          <a:xfrm>
            <a:off x="781050" y="1818655"/>
            <a:ext cx="7600950" cy="4315445"/>
          </a:xfrm>
          <a:prstGeom prst="rect">
            <a:avLst/>
          </a:prstGeom>
          <a:noFill/>
          <a:ln>
            <a:noFill/>
          </a:ln>
        </p:spPr>
        <p:txBody>
          <a:bodyPr lIns="91425" tIns="45700" rIns="91425" bIns="45700" anchor="t" anchorCtr="0">
            <a:noAutofit/>
          </a:bodyPr>
          <a:lstStyle/>
          <a:p>
            <a:pPr marL="457200" marR="0" lvl="0" indent="-457200" algn="l" rtl="0">
              <a:spcBef>
                <a:spcPts val="1200"/>
              </a:spcBef>
              <a:spcAft>
                <a:spcPts val="0"/>
              </a:spcAft>
              <a:buSzPct val="100000"/>
              <a:buFont typeface="Arial" panose="020B0604020202020204" pitchFamily="34" charset="0"/>
              <a:buChar char="•"/>
            </a:pPr>
            <a:r>
              <a:rPr lang="en-US" sz="3200" dirty="0" smtClean="0">
                <a:solidFill>
                  <a:schemeClr val="tx1"/>
                </a:solidFill>
                <a:latin typeface="Times New Roman"/>
                <a:ea typeface="Times New Roman"/>
                <a:cs typeface="Times New Roman"/>
                <a:sym typeface="Times New Roman"/>
              </a:rPr>
              <a:t>Check for your Foundational Services Evaluation email from www.iarss.org/foundational-services</a:t>
            </a:r>
          </a:p>
          <a:p>
            <a:pPr marL="457200" indent="-457200">
              <a:spcBef>
                <a:spcPts val="1800"/>
              </a:spcBef>
              <a:buSzPct val="100000"/>
              <a:buFont typeface="Arial" panose="020B0604020202020204" pitchFamily="34" charset="0"/>
              <a:buChar char="•"/>
            </a:pPr>
            <a:r>
              <a:rPr lang="en-US" sz="3200" dirty="0" smtClean="0">
                <a:solidFill>
                  <a:schemeClr val="tx1"/>
                </a:solidFill>
                <a:latin typeface="Times New Roman"/>
                <a:ea typeface="Times New Roman"/>
                <a:cs typeface="Times New Roman"/>
                <a:sym typeface="Times New Roman"/>
              </a:rPr>
              <a:t>Complete the post and reflection questions</a:t>
            </a:r>
          </a:p>
          <a:p>
            <a:pPr marL="457200" indent="-457200">
              <a:spcBef>
                <a:spcPts val="1800"/>
              </a:spcBef>
              <a:buSzPct val="100000"/>
              <a:buFont typeface="Arial" panose="020B0604020202020204" pitchFamily="34" charset="0"/>
              <a:buChar char="•"/>
            </a:pPr>
            <a:r>
              <a:rPr lang="en-US" sz="3200" dirty="0" smtClean="0">
                <a:solidFill>
                  <a:schemeClr val="tx1"/>
                </a:solidFill>
                <a:latin typeface="Times New Roman"/>
                <a:ea typeface="Times New Roman"/>
                <a:cs typeface="Times New Roman"/>
                <a:sym typeface="Times New Roman"/>
              </a:rPr>
              <a:t>Receive your Professional Development Hours - </a:t>
            </a:r>
            <a:r>
              <a:rPr lang="en-US" sz="3200" i="1" dirty="0" smtClean="0">
                <a:solidFill>
                  <a:schemeClr val="tx1"/>
                </a:solidFill>
                <a:latin typeface="Times New Roman"/>
                <a:ea typeface="Times New Roman"/>
                <a:cs typeface="Times New Roman"/>
                <a:sym typeface="Times New Roman"/>
              </a:rPr>
              <a:t>Evidence of Completion - </a:t>
            </a:r>
            <a:r>
              <a:rPr lang="en-US" sz="3200" dirty="0" smtClean="0">
                <a:solidFill>
                  <a:schemeClr val="tx1"/>
                </a:solidFill>
                <a:latin typeface="Times New Roman"/>
                <a:ea typeface="Times New Roman"/>
                <a:cs typeface="Times New Roman"/>
                <a:sym typeface="Times New Roman"/>
              </a:rPr>
              <a:t>through the email link</a:t>
            </a:r>
          </a:p>
          <a:p>
            <a:pPr marL="457200" indent="-457200">
              <a:spcBef>
                <a:spcPts val="1200"/>
              </a:spcBef>
              <a:buSzPct val="100000"/>
              <a:buFont typeface="Arial" panose="020B0604020202020204" pitchFamily="34" charset="0"/>
              <a:buChar char="•"/>
            </a:pPr>
            <a:endParaRPr lang="en-US" sz="2800" dirty="0" smtClean="0">
              <a:solidFill>
                <a:schemeClr val="tx1"/>
              </a:solidFill>
              <a:latin typeface="Times New Roman"/>
              <a:ea typeface="Times New Roman"/>
              <a:cs typeface="Times New Roman"/>
              <a:sym typeface="Times New Roman"/>
            </a:endParaRPr>
          </a:p>
          <a:p>
            <a:pPr marL="342900" indent="-342900">
              <a:spcBef>
                <a:spcPts val="1200"/>
              </a:spcBef>
              <a:buClr>
                <a:srgbClr val="D8D8D8"/>
              </a:buClr>
              <a:buSzPct val="100000"/>
              <a:buFont typeface="Bazooka" pitchFamily="2" charset="0"/>
              <a:buChar char=""/>
            </a:pPr>
            <a:endParaRPr lang="en-US" sz="2800" dirty="0" smtClean="0">
              <a:solidFill>
                <a:schemeClr val="tx1"/>
              </a:solidFill>
              <a:latin typeface="Times New Roman"/>
              <a:ea typeface="Times New Roman"/>
              <a:cs typeface="Times New Roman"/>
              <a:sym typeface="Times New Roman"/>
            </a:endParaRPr>
          </a:p>
          <a:p>
            <a:pPr marL="342900" indent="-342900">
              <a:spcBef>
                <a:spcPts val="1200"/>
              </a:spcBef>
              <a:buClr>
                <a:srgbClr val="D8D8D8"/>
              </a:buClr>
              <a:buSzPct val="100000"/>
            </a:pPr>
            <a:endParaRPr lang="en-US" sz="2800" dirty="0" smtClean="0">
              <a:solidFill>
                <a:schemeClr val="dk1"/>
              </a:solidFill>
              <a:latin typeface="Times New Roman"/>
              <a:ea typeface="Times New Roman"/>
              <a:cs typeface="Times New Roman"/>
              <a:sym typeface="Times New Roman"/>
            </a:endParaRPr>
          </a:p>
          <a:p>
            <a:pPr marL="342900" marR="0" lvl="0" indent="-342900" algn="l" rtl="0">
              <a:spcBef>
                <a:spcPts val="1200"/>
              </a:spcBef>
              <a:spcAft>
                <a:spcPts val="0"/>
              </a:spcAft>
              <a:buClr>
                <a:srgbClr val="D8D8D8"/>
              </a:buClr>
              <a:buSzPct val="100000"/>
            </a:pPr>
            <a:endParaRPr lang="en-US" sz="2800" dirty="0" smtClean="0">
              <a:solidFill>
                <a:schemeClr val="dk1"/>
              </a:solidFill>
              <a:latin typeface="Times New Roman"/>
              <a:ea typeface="Times New Roman"/>
              <a:cs typeface="Times New Roman"/>
              <a:sym typeface="Times New Roman"/>
            </a:endParaRPr>
          </a:p>
          <a:p>
            <a:pPr marL="342900" marR="0" lvl="0" indent="-342900" algn="l" rtl="0">
              <a:spcBef>
                <a:spcPts val="1200"/>
              </a:spcBef>
              <a:spcAft>
                <a:spcPts val="0"/>
              </a:spcAft>
              <a:buClr>
                <a:srgbClr val="D8D8D8"/>
              </a:buClr>
              <a:buSzPct val="100000"/>
            </a:pPr>
            <a:endParaRPr lang="en-US" sz="2800" dirty="0" smtClean="0">
              <a:solidFill>
                <a:schemeClr val="dk1"/>
              </a:solidFill>
              <a:latin typeface="Times New Roman"/>
              <a:ea typeface="Times New Roman"/>
              <a:cs typeface="Times New Roman"/>
              <a:sym typeface="Times New Roman"/>
            </a:endParaRPr>
          </a:p>
          <a:p>
            <a:pPr marL="342900" marR="0" lvl="0" indent="-342900" algn="l" rtl="0">
              <a:spcBef>
                <a:spcPts val="1200"/>
              </a:spcBef>
              <a:spcAft>
                <a:spcPts val="0"/>
              </a:spcAft>
              <a:buClr>
                <a:srgbClr val="D8D8D8"/>
              </a:buClr>
              <a:buSzPct val="100000"/>
            </a:pPr>
            <a:endParaRPr lang="en-US" sz="2800" dirty="0" smtClean="0">
              <a:solidFill>
                <a:schemeClr val="dk1"/>
              </a:solidFill>
              <a:latin typeface="Times New Roman"/>
              <a:ea typeface="Times New Roman"/>
              <a:cs typeface="Times New Roman"/>
              <a:sym typeface="Times New Roman"/>
            </a:endParaRPr>
          </a:p>
          <a:p>
            <a:pPr marL="342900" marR="0" lvl="0" indent="-342900" algn="l" rtl="0">
              <a:spcBef>
                <a:spcPts val="1200"/>
              </a:spcBef>
              <a:spcAft>
                <a:spcPts val="0"/>
              </a:spcAft>
              <a:buClr>
                <a:srgbClr val="D8D8D8"/>
              </a:buClr>
              <a:buSzPct val="100000"/>
            </a:pPr>
            <a:endParaRPr lang="en-US" sz="2800" b="0" i="0" u="none" strike="noStrike" cap="none" baseline="0" dirty="0">
              <a:solidFill>
                <a:schemeClr val="dk1"/>
              </a:solidFill>
              <a:latin typeface="Times New Roman"/>
              <a:ea typeface="Times New Roman"/>
              <a:cs typeface="Times New Roman"/>
              <a:sym typeface="Times New Roman"/>
            </a:endParaRPr>
          </a:p>
          <a:p>
            <a:pPr marL="342900" marR="0" lvl="0" indent="-342900" algn="l" rtl="0">
              <a:spcBef>
                <a:spcPts val="1200"/>
              </a:spcBef>
              <a:spcAft>
                <a:spcPts val="0"/>
              </a:spcAft>
              <a:buClr>
                <a:srgbClr val="D8D8D8"/>
              </a:buClr>
              <a:buSzPct val="100000"/>
              <a:buFont typeface="Arial"/>
              <a:buChar char="•"/>
            </a:pPr>
            <a:r>
              <a:rPr lang="en-US" sz="2000" b="0" i="0" u="none" strike="noStrike" cap="none" baseline="0" dirty="0" smtClean="0">
                <a:solidFill>
                  <a:schemeClr val="dk1"/>
                </a:solidFill>
                <a:latin typeface="Times New Roman"/>
                <a:ea typeface="Times New Roman"/>
                <a:cs typeface="Times New Roman"/>
                <a:sym typeface="Times New Roman"/>
              </a:rPr>
              <a:t>Keep this formative assessment in your professional development folder to use as evidence of your learning</a:t>
            </a:r>
            <a:r>
              <a:rPr lang="en-US" sz="2000" b="0" i="0" u="none" strike="noStrike" cap="none" dirty="0" smtClean="0">
                <a:solidFill>
                  <a:schemeClr val="dk1"/>
                </a:solidFill>
                <a:latin typeface="Times New Roman"/>
                <a:ea typeface="Times New Roman"/>
                <a:cs typeface="Times New Roman"/>
                <a:sym typeface="Times New Roman"/>
              </a:rPr>
              <a:t> and identified next steps</a:t>
            </a:r>
            <a:endParaRPr lang="en-US" sz="2000" b="0" i="0" u="none" strike="noStrike" cap="none" baseline="0" dirty="0">
              <a:solidFill>
                <a:schemeClr val="dk1"/>
              </a:solidFill>
              <a:latin typeface="Times New Roman"/>
              <a:ea typeface="Times New Roman"/>
              <a:cs typeface="Times New Roman"/>
              <a:sym typeface="Times New Roman"/>
            </a:endParaRPr>
          </a:p>
        </p:txBody>
      </p:sp>
      <p:pic>
        <p:nvPicPr>
          <p:cNvPr id="997" name="Shape 997"/>
          <p:cNvPicPr preferRelativeResize="0"/>
          <p:nvPr/>
        </p:nvPicPr>
        <p:blipFill rotWithShape="1">
          <a:blip r:embed="rId3">
            <a:alphaModFix/>
          </a:blip>
          <a:srcRect/>
          <a:stretch/>
        </p:blipFill>
        <p:spPr>
          <a:xfrm>
            <a:off x="7500937" y="704850"/>
            <a:ext cx="1376363" cy="1695202"/>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pic>
        <p:nvPicPr>
          <p:cNvPr id="1013" name="Shape 1013"/>
          <p:cNvPicPr preferRelativeResize="0"/>
          <p:nvPr/>
        </p:nvPicPr>
        <p:blipFill rotWithShape="1">
          <a:blip r:embed="rId3">
            <a:alphaModFix/>
          </a:blip>
          <a:srcRect/>
          <a:stretch/>
        </p:blipFill>
        <p:spPr>
          <a:xfrm>
            <a:off x="1524000" y="1295400"/>
            <a:ext cx="6548122" cy="469582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687385" y="658368"/>
            <a:ext cx="8224837" cy="1139272"/>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baseline="0" dirty="0">
                <a:solidFill>
                  <a:schemeClr val="dk1"/>
                </a:solidFill>
                <a:latin typeface="Arial"/>
                <a:ea typeface="Arial"/>
                <a:cs typeface="Arial"/>
                <a:sym typeface="Arial"/>
              </a:rPr>
              <a:t>Continuous Improvement Planning is… </a:t>
            </a:r>
          </a:p>
        </p:txBody>
      </p:sp>
      <p:sp>
        <p:nvSpPr>
          <p:cNvPr id="175" name="Shape 175"/>
          <p:cNvSpPr txBox="1">
            <a:spLocks noGrp="1"/>
          </p:cNvSpPr>
          <p:nvPr>
            <p:ph type="sldNum" idx="12"/>
          </p:nvPr>
        </p:nvSpPr>
        <p:spPr>
          <a:xfrm>
            <a:off x="8755129" y="6391866"/>
            <a:ext cx="157093" cy="153887"/>
          </a:xfrm>
          <a:prstGeom prst="rect">
            <a:avLst/>
          </a:prstGeom>
          <a:noFill/>
          <a:ln>
            <a:noFill/>
          </a:ln>
        </p:spPr>
        <p:txBody>
          <a:bodyPr lIns="0" tIns="0" rIns="0" bIns="0" anchor="ctr" anchorCtr="0">
            <a:noAutofit/>
          </a:bodyPr>
          <a:lstStyle/>
          <a:p>
            <a:pPr marL="0" marR="0" lvl="0" indent="0" algn="r" rtl="0">
              <a:spcBef>
                <a:spcPts val="0"/>
              </a:spcBef>
              <a:spcAft>
                <a:spcPts val="0"/>
              </a:spcAft>
              <a:buSzPct val="25000"/>
              <a:buNone/>
            </a:pPr>
            <a:r>
              <a:rPr lang="en-US"/>
              <a:t> </a:t>
            </a:r>
          </a:p>
        </p:txBody>
      </p:sp>
      <p:grpSp>
        <p:nvGrpSpPr>
          <p:cNvPr id="2" name="Group 1"/>
          <p:cNvGrpSpPr/>
          <p:nvPr/>
        </p:nvGrpSpPr>
        <p:grpSpPr>
          <a:xfrm>
            <a:off x="2578608" y="1966105"/>
            <a:ext cx="4338637" cy="4425761"/>
            <a:chOff x="2519363" y="2401699"/>
            <a:chExt cx="3986212" cy="3986212"/>
          </a:xfrm>
        </p:grpSpPr>
        <p:pic>
          <p:nvPicPr>
            <p:cNvPr id="176" name="Shape 176"/>
            <p:cNvPicPr preferRelativeResize="0"/>
            <p:nvPr/>
          </p:nvPicPr>
          <p:blipFill rotWithShape="1">
            <a:blip r:embed="rId3">
              <a:alphaModFix/>
            </a:blip>
            <a:srcRect/>
            <a:stretch/>
          </p:blipFill>
          <p:spPr>
            <a:xfrm>
              <a:off x="2519363" y="2401699"/>
              <a:ext cx="3986212" cy="3986212"/>
            </a:xfrm>
            <a:prstGeom prst="rect">
              <a:avLst/>
            </a:prstGeom>
            <a:noFill/>
            <a:ln>
              <a:noFill/>
            </a:ln>
          </p:spPr>
        </p:pic>
        <p:sp>
          <p:nvSpPr>
            <p:cNvPr id="177" name="Shape 177"/>
            <p:cNvSpPr txBox="1"/>
            <p:nvPr/>
          </p:nvSpPr>
          <p:spPr>
            <a:xfrm>
              <a:off x="3826669" y="3276600"/>
              <a:ext cx="1371599" cy="1569660"/>
            </a:xfrm>
            <a:prstGeom prst="rect">
              <a:avLst/>
            </a:prstGeom>
            <a:solidFill>
              <a:schemeClr val="lt1"/>
            </a:solid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3200" b="0" i="0" u="none" strike="noStrike" cap="none" baseline="0" dirty="0">
                  <a:solidFill>
                    <a:schemeClr val="dk1"/>
                  </a:solidFill>
                  <a:latin typeface="Arial"/>
                  <a:ea typeface="Arial"/>
                  <a:cs typeface="Arial"/>
                  <a:sym typeface="Arial"/>
                </a:rPr>
                <a:t>Time </a:t>
              </a:r>
            </a:p>
            <a:p>
              <a:pPr marL="0" marR="0" lvl="0" indent="0" algn="ctr" rtl="0">
                <a:spcBef>
                  <a:spcPts val="0"/>
                </a:spcBef>
                <a:spcAft>
                  <a:spcPts val="0"/>
                </a:spcAft>
                <a:buSzPct val="25000"/>
                <a:buNone/>
              </a:pPr>
              <a:r>
                <a:rPr lang="en-US" sz="3200" b="0" i="0" u="none" strike="noStrike" cap="none" baseline="0" dirty="0">
                  <a:solidFill>
                    <a:schemeClr val="dk1"/>
                  </a:solidFill>
                  <a:latin typeface="Arial"/>
                  <a:ea typeface="Arial"/>
                  <a:cs typeface="Arial"/>
                  <a:sym typeface="Arial"/>
                </a:rPr>
                <a:t>to </a:t>
              </a:r>
            </a:p>
            <a:p>
              <a:pPr marL="0" marR="0" lvl="0" indent="0" algn="ctr" rtl="0">
                <a:spcBef>
                  <a:spcPts val="0"/>
                </a:spcBef>
                <a:spcAft>
                  <a:spcPts val="0"/>
                </a:spcAft>
                <a:buSzPct val="25000"/>
                <a:buNone/>
              </a:pPr>
              <a:r>
                <a:rPr lang="en-US" sz="3200" b="0" i="0" u="none" strike="noStrike" cap="none" baseline="0" dirty="0">
                  <a:solidFill>
                    <a:schemeClr val="dk1"/>
                  </a:solidFill>
                  <a:latin typeface="Arial"/>
                  <a:ea typeface="Arial"/>
                  <a:cs typeface="Arial"/>
                  <a:sym typeface="Arial"/>
                </a:rPr>
                <a:t>Share</a:t>
              </a:r>
            </a:p>
          </p:txBody>
        </p:sp>
      </p:gr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ISBEtemplate_97-2003">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788</TotalTime>
  <Words>5399</Words>
  <Application>Microsoft Office PowerPoint</Application>
  <PresentationFormat>On-screen Show (4:3)</PresentationFormat>
  <Paragraphs>800</Paragraphs>
  <Slides>85</Slides>
  <Notes>85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85</vt:i4>
      </vt:variant>
    </vt:vector>
  </HeadingPairs>
  <TitlesOfParts>
    <vt:vector size="94" baseType="lpstr">
      <vt:lpstr>Arial</vt:lpstr>
      <vt:lpstr>Arial Black</vt:lpstr>
      <vt:lpstr>Arial Narrow</vt:lpstr>
      <vt:lpstr>Bazooka</vt:lpstr>
      <vt:lpstr>Calibri</vt:lpstr>
      <vt:lpstr>Courier New</vt:lpstr>
      <vt:lpstr>Times New Roman</vt:lpstr>
      <vt:lpstr>Wingdings</vt:lpstr>
      <vt:lpstr>ISBEtemplate_97-2003</vt:lpstr>
      <vt:lpstr>Statewide System of Support Foundational Services  August 2015 Illinois State Board of Education   In Collaboration with  Regional Offices of Education/Intermediate Service Centers  and the Illinois Center for School Improvement  </vt:lpstr>
      <vt:lpstr>Using Rising Star for Continuous Improvement Planning</vt:lpstr>
      <vt:lpstr>Pre-Assessment</vt:lpstr>
      <vt:lpstr>Coming Together</vt:lpstr>
      <vt:lpstr>Session Objectives</vt:lpstr>
      <vt:lpstr>Stand and Identify</vt:lpstr>
      <vt:lpstr>Group Norms</vt:lpstr>
      <vt:lpstr>Process Points</vt:lpstr>
      <vt:lpstr>Continuous Improvement Planning is… </vt:lpstr>
      <vt:lpstr>Continuous Improvement Planning</vt:lpstr>
      <vt:lpstr>Continuous Improvement Planning</vt:lpstr>
      <vt:lpstr>PowerPoint Presentation</vt:lpstr>
      <vt:lpstr>Team Approach</vt:lpstr>
      <vt:lpstr>PowerPoint Presentation</vt:lpstr>
      <vt:lpstr>Continuous Improvement Planning Leadership Team Members</vt:lpstr>
      <vt:lpstr>Continuous Improvement Planning Leadership Team Roles</vt:lpstr>
      <vt:lpstr>Continuous Improvement Planning  Leadership Team Success</vt:lpstr>
      <vt:lpstr>Rising Star</vt:lpstr>
      <vt:lpstr>Illinois Interactive Report Card</vt:lpstr>
      <vt:lpstr>Getting Started</vt:lpstr>
      <vt:lpstr>My IIRC Portal</vt:lpstr>
      <vt:lpstr>PowerPoint Presentation</vt:lpstr>
      <vt:lpstr>Rising Star Dashboard</vt:lpstr>
      <vt:lpstr>Four-Step Process</vt:lpstr>
      <vt:lpstr>Previewing Terms</vt:lpstr>
      <vt:lpstr>Step 1 – District Data</vt:lpstr>
      <vt:lpstr>PowerPoint Presentation</vt:lpstr>
      <vt:lpstr>Data in Rising Star on IIRC</vt:lpstr>
      <vt:lpstr>Step 1- Data</vt:lpstr>
      <vt:lpstr>Contact Information</vt:lpstr>
      <vt:lpstr>District Report Card Data Tabs</vt:lpstr>
      <vt:lpstr>Summary and Analysis</vt:lpstr>
      <vt:lpstr>Step 2 – Assess Indicators</vt:lpstr>
      <vt:lpstr>Why Assess Indicators?</vt:lpstr>
      <vt:lpstr>Where to Begin</vt:lpstr>
      <vt:lpstr>PowerPoint Presentation</vt:lpstr>
      <vt:lpstr>Indicators of Effective Practice are Mapped</vt:lpstr>
      <vt:lpstr>Selecting Indicators of Effective Practice District-Level Dashboard </vt:lpstr>
      <vt:lpstr>Selecting Indicators of Effective Practice</vt:lpstr>
      <vt:lpstr>Steps to Assess an                       Indicator of Effective Practice</vt:lpstr>
      <vt:lpstr>Reaching Consensus</vt:lpstr>
      <vt:lpstr>Your Turn:  Choose Team Roles</vt:lpstr>
      <vt:lpstr>Choose Continuous Improvement Leadership Team Members</vt:lpstr>
      <vt:lpstr>Tool Tip</vt:lpstr>
      <vt:lpstr>Head Start:                               Develop shared understanding of indicator</vt:lpstr>
      <vt:lpstr>Head Start: Determine current level of development</vt:lpstr>
      <vt:lpstr>Head Start: Assign priority/opportunity scores</vt:lpstr>
      <vt:lpstr>Training Takeaway</vt:lpstr>
      <vt:lpstr>Temperature Check</vt:lpstr>
      <vt:lpstr>Lunch and Getting Acquainted</vt:lpstr>
      <vt:lpstr>Step 3 – Create Plan</vt:lpstr>
      <vt:lpstr>Selecting Objectives for a Continuous Improvement Plan</vt:lpstr>
      <vt:lpstr>Where to begin planning…</vt:lpstr>
      <vt:lpstr> Avoiding Misalignment</vt:lpstr>
      <vt:lpstr>System Alignment</vt:lpstr>
      <vt:lpstr>Tool Tip</vt:lpstr>
      <vt:lpstr>Create Plan – List of Objectives</vt:lpstr>
      <vt:lpstr>Create Plan – Adding Tasks</vt:lpstr>
      <vt:lpstr>Head Start: Create a plan for an objective</vt:lpstr>
      <vt:lpstr>Review the Work</vt:lpstr>
      <vt:lpstr>Training Takeaway</vt:lpstr>
      <vt:lpstr>Step 4 – Monitor Plan</vt:lpstr>
      <vt:lpstr>Monitoring Considerations</vt:lpstr>
      <vt:lpstr>Monitoring for Improvement</vt:lpstr>
      <vt:lpstr>Monitoring for Improvement</vt:lpstr>
      <vt:lpstr>Training Takeaway: Monitoring for Improvement</vt:lpstr>
      <vt:lpstr>Monitoring Steps in Rising Star</vt:lpstr>
      <vt:lpstr>Monitoring Practice</vt:lpstr>
      <vt:lpstr>Monitor Plan – List of Objectives</vt:lpstr>
      <vt:lpstr>Tool Tip</vt:lpstr>
      <vt:lpstr>More on the District Dashboard</vt:lpstr>
      <vt:lpstr>More on the District Dashboard</vt:lpstr>
      <vt:lpstr>Head Start – Using Tools</vt:lpstr>
      <vt:lpstr>Preparing for a Meeting</vt:lpstr>
      <vt:lpstr>Identify state level expectations and regional support available for  continuous improvement  planning.</vt:lpstr>
      <vt:lpstr>Compliance and Submission</vt:lpstr>
      <vt:lpstr>PowerPoint Presentation</vt:lpstr>
      <vt:lpstr>Foundational Services to Districts</vt:lpstr>
      <vt:lpstr>Benefits?</vt:lpstr>
      <vt:lpstr>Temperature Check</vt:lpstr>
      <vt:lpstr>Training Feedback</vt:lpstr>
      <vt:lpstr>Closing Connections</vt:lpstr>
      <vt:lpstr>Team Next Steps</vt:lpstr>
      <vt:lpstr>Post Evaluation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Continuous Improvement Planning on the Rising Star Platform for New Users</dc:title>
  <dc:creator>Presenter</dc:creator>
  <cp:lastModifiedBy>Suzy Dees</cp:lastModifiedBy>
  <cp:revision>79</cp:revision>
  <cp:lastPrinted>2015-08-11T17:45:29Z</cp:lastPrinted>
  <dcterms:modified xsi:type="dcterms:W3CDTF">2015-08-14T20:30:16Z</dcterms:modified>
</cp:coreProperties>
</file>