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 id="2147483673" r:id="rId2"/>
    <p:sldMasterId id="2147483674" r:id="rId3"/>
  </p:sldMasterIdLst>
  <p:notesMasterIdLst>
    <p:notesMasterId r:id="rId60"/>
  </p:notesMasterIdLst>
  <p:handoutMasterIdLst>
    <p:handoutMasterId r:id="rId61"/>
  </p:handoutMasterIdLst>
  <p:sldIdLst>
    <p:sldId id="256" r:id="rId4"/>
    <p:sldId id="341" r:id="rId5"/>
    <p:sldId id="342" r:id="rId6"/>
    <p:sldId id="330" r:id="rId7"/>
    <p:sldId id="353" r:id="rId8"/>
    <p:sldId id="372" r:id="rId9"/>
    <p:sldId id="343" r:id="rId10"/>
    <p:sldId id="344" r:id="rId11"/>
    <p:sldId id="291" r:id="rId12"/>
    <p:sldId id="345" r:id="rId13"/>
    <p:sldId id="349" r:id="rId14"/>
    <p:sldId id="369" r:id="rId15"/>
    <p:sldId id="346" r:id="rId16"/>
    <p:sldId id="355" r:id="rId17"/>
    <p:sldId id="350" r:id="rId18"/>
    <p:sldId id="347" r:id="rId19"/>
    <p:sldId id="354" r:id="rId20"/>
    <p:sldId id="358" r:id="rId21"/>
    <p:sldId id="293" r:id="rId22"/>
    <p:sldId id="360" r:id="rId23"/>
    <p:sldId id="359" r:id="rId24"/>
    <p:sldId id="381" r:id="rId25"/>
    <p:sldId id="305" r:id="rId26"/>
    <p:sldId id="356" r:id="rId27"/>
    <p:sldId id="357" r:id="rId28"/>
    <p:sldId id="366" r:id="rId29"/>
    <p:sldId id="361" r:id="rId30"/>
    <p:sldId id="370" r:id="rId31"/>
    <p:sldId id="367" r:id="rId32"/>
    <p:sldId id="363" r:id="rId33"/>
    <p:sldId id="371" r:id="rId34"/>
    <p:sldId id="292" r:id="rId35"/>
    <p:sldId id="294" r:id="rId36"/>
    <p:sldId id="295" r:id="rId37"/>
    <p:sldId id="296" r:id="rId38"/>
    <p:sldId id="297" r:id="rId39"/>
    <p:sldId id="298" r:id="rId40"/>
    <p:sldId id="301" r:id="rId41"/>
    <p:sldId id="302" r:id="rId42"/>
    <p:sldId id="303" r:id="rId43"/>
    <p:sldId id="374" r:id="rId44"/>
    <p:sldId id="375" r:id="rId45"/>
    <p:sldId id="376" r:id="rId46"/>
    <p:sldId id="306" r:id="rId47"/>
    <p:sldId id="307" r:id="rId48"/>
    <p:sldId id="308" r:id="rId49"/>
    <p:sldId id="309" r:id="rId50"/>
    <p:sldId id="310" r:id="rId51"/>
    <p:sldId id="311" r:id="rId52"/>
    <p:sldId id="312" r:id="rId53"/>
    <p:sldId id="378" r:id="rId54"/>
    <p:sldId id="314" r:id="rId55"/>
    <p:sldId id="380" r:id="rId56"/>
    <p:sldId id="316" r:id="rId57"/>
    <p:sldId id="317" r:id="rId58"/>
    <p:sldId id="318" r:id="rId59"/>
  </p:sldIdLst>
  <p:sldSz cx="9144000" cy="6858000" type="screen4x3"/>
  <p:notesSz cx="7077075" cy="9363075"/>
  <p:embeddedFontLst>
    <p:embeddedFont>
      <p:font typeface="Trebuchet MS" panose="020B0603020202020204" pitchFamily="34" charset="0"/>
      <p:regular r:id="rId62"/>
      <p:bold r:id="rId63"/>
      <p:italic r:id="rId64"/>
      <p:boldItalic r:id="rId65"/>
    </p:embeddedFont>
    <p:embeddedFont>
      <p:font typeface="Calibri" panose="020F0502020204030204" pitchFamily="34" charset="0"/>
      <p:regular r:id="rId66"/>
      <p:bold r:id="rId67"/>
      <p:italic r:id="rId68"/>
      <p:boldItalic r:id="rId69"/>
    </p:embeddedFont>
    <p:embeddedFont>
      <p:font typeface="ＭＳ Ｐゴシック" panose="020B0600070205080204" pitchFamily="34" charset="-128"/>
      <p:regular r:id="rId70"/>
    </p:embeddedFont>
    <p:embeddedFont>
      <p:font typeface="Times" panose="02020603050405020304" pitchFamily="18" charset="0"/>
      <p:regular r:id="rId71"/>
      <p:bold r:id="rId72"/>
      <p:italic r:id="rId73"/>
      <p:boldItalic r:id="rId74"/>
    </p:embeddedFont>
    <p:embeddedFont>
      <p:font typeface="Wingdings 2" panose="05020102010507070707" pitchFamily="18" charset="2"/>
      <p:regular r:id="rId75"/>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5FDE70A-39EB-47A1-9C77-5780D559015F}">
  <a:tblStyle styleId="{B5FDE70A-39EB-47A1-9C77-5780D559015F}" styleName="Table_0"/>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359" autoAdjust="0"/>
    <p:restoredTop sz="63546" autoAdjust="0"/>
  </p:normalViewPr>
  <p:slideViewPr>
    <p:cSldViewPr>
      <p:cViewPr varScale="1">
        <p:scale>
          <a:sx n="47" d="100"/>
          <a:sy n="47" d="100"/>
        </p:scale>
        <p:origin x="1686" y="48"/>
      </p:cViewPr>
      <p:guideLst>
        <p:guide orient="horz" pos="2160"/>
        <p:guide pos="2880"/>
      </p:guideLst>
    </p:cSldViewPr>
  </p:slideViewPr>
  <p:notesTextViewPr>
    <p:cViewPr>
      <p:scale>
        <a:sx n="1" d="1"/>
        <a:sy n="1" d="1"/>
      </p:scale>
      <p:origin x="0" y="0"/>
    </p:cViewPr>
  </p:notesTextViewPr>
  <p:sorterViewPr>
    <p:cViewPr>
      <p:scale>
        <a:sx n="137" d="100"/>
        <a:sy n="137"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font" Target="fonts/font2.fntdata"/><Relationship Id="rId68" Type="http://schemas.openxmlformats.org/officeDocument/2006/relationships/font" Target="fonts/font7.fntdata"/><Relationship Id="rId76"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font" Target="fonts/font5.fntdata"/><Relationship Id="rId74" Type="http://schemas.openxmlformats.org/officeDocument/2006/relationships/font" Target="fonts/font13.fntdata"/><Relationship Id="rId79"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notesMaster" Target="notesMasters/notesMaster1.xml"/><Relationship Id="rId65" Type="http://schemas.openxmlformats.org/officeDocument/2006/relationships/font" Target="fonts/font4.fntdata"/><Relationship Id="rId73" Type="http://schemas.openxmlformats.org/officeDocument/2006/relationships/font" Target="fonts/font12.fntdata"/><Relationship Id="rId78"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font" Target="fonts/font3.fntdata"/><Relationship Id="rId69" Type="http://schemas.openxmlformats.org/officeDocument/2006/relationships/font" Target="fonts/font8.fntdata"/><Relationship Id="rId77"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font" Target="fonts/font11.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font" Target="fonts/font6.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font" Target="fonts/font1.fntdata"/><Relationship Id="rId70" Type="http://schemas.openxmlformats.org/officeDocument/2006/relationships/font" Target="fonts/font9.fntdata"/><Relationship Id="rId75"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D350D1-A902-7B4C-903F-BD9BD4056327}" type="doc">
      <dgm:prSet loTypeId="urn:microsoft.com/office/officeart/2005/8/layout/gear1" loCatId="" qsTypeId="urn:microsoft.com/office/officeart/2005/8/quickstyle/simple4" qsCatId="simple" csTypeId="urn:microsoft.com/office/officeart/2005/8/colors/colorful1" csCatId="colorful" phldr="1"/>
      <dgm:spPr/>
    </dgm:pt>
    <dgm:pt modelId="{4465EA35-8A98-8B42-803D-E759CB47FA92}">
      <dgm:prSet phldrT="[Text]" custT="1"/>
      <dgm:spPr/>
      <dgm:t>
        <a:bodyPr/>
        <a:lstStyle/>
        <a:p>
          <a:r>
            <a:rPr lang="en-US" sz="2800" dirty="0" smtClean="0"/>
            <a:t>Assessment</a:t>
          </a:r>
          <a:endParaRPr lang="en-US" sz="2800" dirty="0"/>
        </a:p>
      </dgm:t>
    </dgm:pt>
    <dgm:pt modelId="{2662C6D4-1C44-9B44-97DC-EDAEF1B46AD1}" type="parTrans" cxnId="{9FBBC9BA-477C-A34E-94B3-EE2478A64425}">
      <dgm:prSet/>
      <dgm:spPr/>
      <dgm:t>
        <a:bodyPr/>
        <a:lstStyle/>
        <a:p>
          <a:endParaRPr lang="en-US"/>
        </a:p>
      </dgm:t>
    </dgm:pt>
    <dgm:pt modelId="{1A448793-4E9A-7147-8DFC-B7F0DF42B95D}" type="sibTrans" cxnId="{9FBBC9BA-477C-A34E-94B3-EE2478A64425}">
      <dgm:prSet/>
      <dgm:spPr/>
      <dgm:t>
        <a:bodyPr/>
        <a:lstStyle/>
        <a:p>
          <a:endParaRPr lang="en-US"/>
        </a:p>
      </dgm:t>
    </dgm:pt>
    <dgm:pt modelId="{C75FB77C-B614-E146-88EA-6242CBC73623}">
      <dgm:prSet phldrT="[Text]"/>
      <dgm:spPr>
        <a:solidFill>
          <a:schemeClr val="accent3">
            <a:lumMod val="75000"/>
          </a:schemeClr>
        </a:solidFill>
      </dgm:spPr>
      <dgm:t>
        <a:bodyPr/>
        <a:lstStyle/>
        <a:p>
          <a:r>
            <a:rPr lang="en-US" dirty="0" smtClean="0"/>
            <a:t>Delivery</a:t>
          </a:r>
          <a:endParaRPr lang="en-US" dirty="0"/>
        </a:p>
      </dgm:t>
    </dgm:pt>
    <dgm:pt modelId="{D74E9820-AAD8-C44D-8736-6232CB7CE323}" type="parTrans" cxnId="{E6B82F12-EE5C-9846-B119-226A436A7D31}">
      <dgm:prSet/>
      <dgm:spPr/>
      <dgm:t>
        <a:bodyPr/>
        <a:lstStyle/>
        <a:p>
          <a:endParaRPr lang="en-US"/>
        </a:p>
      </dgm:t>
    </dgm:pt>
    <dgm:pt modelId="{AB11029B-F7F6-E442-8AC1-A258728ABCCC}" type="sibTrans" cxnId="{E6B82F12-EE5C-9846-B119-226A436A7D31}">
      <dgm:prSet/>
      <dgm:spPr/>
      <dgm:t>
        <a:bodyPr/>
        <a:lstStyle/>
        <a:p>
          <a:endParaRPr lang="en-US"/>
        </a:p>
      </dgm:t>
    </dgm:pt>
    <dgm:pt modelId="{F04AA334-A28E-B74B-9C9B-564C1B2C7E75}">
      <dgm:prSet phldrT="[Text]"/>
      <dgm:spPr/>
      <dgm:t>
        <a:bodyPr/>
        <a:lstStyle/>
        <a:p>
          <a:r>
            <a:rPr lang="en-US" dirty="0" smtClean="0"/>
            <a:t>Design</a:t>
          </a:r>
          <a:endParaRPr lang="en-US" dirty="0"/>
        </a:p>
      </dgm:t>
    </dgm:pt>
    <dgm:pt modelId="{37595032-D5D1-E740-8603-7AC8ED188F09}" type="parTrans" cxnId="{990F597F-C3CF-8040-8BFD-0E241E924C6A}">
      <dgm:prSet/>
      <dgm:spPr/>
      <dgm:t>
        <a:bodyPr/>
        <a:lstStyle/>
        <a:p>
          <a:endParaRPr lang="en-US"/>
        </a:p>
      </dgm:t>
    </dgm:pt>
    <dgm:pt modelId="{98C33D0D-2F49-7A4C-8344-2FAB4F2A1047}" type="sibTrans" cxnId="{990F597F-C3CF-8040-8BFD-0E241E924C6A}">
      <dgm:prSet/>
      <dgm:spPr/>
      <dgm:t>
        <a:bodyPr/>
        <a:lstStyle/>
        <a:p>
          <a:endParaRPr lang="en-US"/>
        </a:p>
      </dgm:t>
    </dgm:pt>
    <dgm:pt modelId="{07FBC9B8-2E66-4D46-8644-9EA5ECE0FC9A}" type="pres">
      <dgm:prSet presAssocID="{5AD350D1-A902-7B4C-903F-BD9BD4056327}" presName="composite" presStyleCnt="0">
        <dgm:presLayoutVars>
          <dgm:chMax val="3"/>
          <dgm:animLvl val="lvl"/>
          <dgm:resizeHandles val="exact"/>
        </dgm:presLayoutVars>
      </dgm:prSet>
      <dgm:spPr/>
    </dgm:pt>
    <dgm:pt modelId="{C12D3607-7DBB-924E-B868-81418B8BF124}" type="pres">
      <dgm:prSet presAssocID="{4465EA35-8A98-8B42-803D-E759CB47FA92}" presName="gear1" presStyleLbl="node1" presStyleIdx="0" presStyleCnt="3">
        <dgm:presLayoutVars>
          <dgm:chMax val="1"/>
          <dgm:bulletEnabled val="1"/>
        </dgm:presLayoutVars>
      </dgm:prSet>
      <dgm:spPr/>
      <dgm:t>
        <a:bodyPr/>
        <a:lstStyle/>
        <a:p>
          <a:endParaRPr lang="en-US"/>
        </a:p>
      </dgm:t>
    </dgm:pt>
    <dgm:pt modelId="{0279A660-EFBF-AD42-B407-14A95FBFBC8F}" type="pres">
      <dgm:prSet presAssocID="{4465EA35-8A98-8B42-803D-E759CB47FA92}" presName="gear1srcNode" presStyleLbl="node1" presStyleIdx="0" presStyleCnt="3"/>
      <dgm:spPr/>
      <dgm:t>
        <a:bodyPr/>
        <a:lstStyle/>
        <a:p>
          <a:endParaRPr lang="en-US"/>
        </a:p>
      </dgm:t>
    </dgm:pt>
    <dgm:pt modelId="{9B5DF7FC-0E02-1B41-A913-E51E48A8AF0B}" type="pres">
      <dgm:prSet presAssocID="{4465EA35-8A98-8B42-803D-E759CB47FA92}" presName="gear1dstNode" presStyleLbl="node1" presStyleIdx="0" presStyleCnt="3"/>
      <dgm:spPr/>
      <dgm:t>
        <a:bodyPr/>
        <a:lstStyle/>
        <a:p>
          <a:endParaRPr lang="en-US"/>
        </a:p>
      </dgm:t>
    </dgm:pt>
    <dgm:pt modelId="{9631D884-A0A1-994E-902E-8CB94ECDC1AE}" type="pres">
      <dgm:prSet presAssocID="{C75FB77C-B614-E146-88EA-6242CBC73623}" presName="gear2" presStyleLbl="node1" presStyleIdx="1" presStyleCnt="3">
        <dgm:presLayoutVars>
          <dgm:chMax val="1"/>
          <dgm:bulletEnabled val="1"/>
        </dgm:presLayoutVars>
      </dgm:prSet>
      <dgm:spPr/>
      <dgm:t>
        <a:bodyPr/>
        <a:lstStyle/>
        <a:p>
          <a:endParaRPr lang="en-US"/>
        </a:p>
      </dgm:t>
    </dgm:pt>
    <dgm:pt modelId="{59C8C54B-F811-1A4A-A7C8-3E2EBBD20ECC}" type="pres">
      <dgm:prSet presAssocID="{C75FB77C-B614-E146-88EA-6242CBC73623}" presName="gear2srcNode" presStyleLbl="node1" presStyleIdx="1" presStyleCnt="3"/>
      <dgm:spPr/>
      <dgm:t>
        <a:bodyPr/>
        <a:lstStyle/>
        <a:p>
          <a:endParaRPr lang="en-US"/>
        </a:p>
      </dgm:t>
    </dgm:pt>
    <dgm:pt modelId="{065A3F62-93DE-AC48-89A3-7C106EFD22CE}" type="pres">
      <dgm:prSet presAssocID="{C75FB77C-B614-E146-88EA-6242CBC73623}" presName="gear2dstNode" presStyleLbl="node1" presStyleIdx="1" presStyleCnt="3"/>
      <dgm:spPr/>
      <dgm:t>
        <a:bodyPr/>
        <a:lstStyle/>
        <a:p>
          <a:endParaRPr lang="en-US"/>
        </a:p>
      </dgm:t>
    </dgm:pt>
    <dgm:pt modelId="{B52DD442-16BF-E742-B44F-8986C4EC38E2}" type="pres">
      <dgm:prSet presAssocID="{F04AA334-A28E-B74B-9C9B-564C1B2C7E75}" presName="gear3" presStyleLbl="node1" presStyleIdx="2" presStyleCnt="3"/>
      <dgm:spPr/>
      <dgm:t>
        <a:bodyPr/>
        <a:lstStyle/>
        <a:p>
          <a:endParaRPr lang="en-US"/>
        </a:p>
      </dgm:t>
    </dgm:pt>
    <dgm:pt modelId="{8052B54D-E94A-5A46-93DF-996AF3C1E501}" type="pres">
      <dgm:prSet presAssocID="{F04AA334-A28E-B74B-9C9B-564C1B2C7E75}" presName="gear3tx" presStyleLbl="node1" presStyleIdx="2" presStyleCnt="3">
        <dgm:presLayoutVars>
          <dgm:chMax val="1"/>
          <dgm:bulletEnabled val="1"/>
        </dgm:presLayoutVars>
      </dgm:prSet>
      <dgm:spPr/>
      <dgm:t>
        <a:bodyPr/>
        <a:lstStyle/>
        <a:p>
          <a:endParaRPr lang="en-US"/>
        </a:p>
      </dgm:t>
    </dgm:pt>
    <dgm:pt modelId="{AE835457-91FD-4D4D-841D-905D4BCF727D}" type="pres">
      <dgm:prSet presAssocID="{F04AA334-A28E-B74B-9C9B-564C1B2C7E75}" presName="gear3srcNode" presStyleLbl="node1" presStyleIdx="2" presStyleCnt="3"/>
      <dgm:spPr/>
      <dgm:t>
        <a:bodyPr/>
        <a:lstStyle/>
        <a:p>
          <a:endParaRPr lang="en-US"/>
        </a:p>
      </dgm:t>
    </dgm:pt>
    <dgm:pt modelId="{335E4CF2-AB60-2543-8FD7-D5384E03F72F}" type="pres">
      <dgm:prSet presAssocID="{F04AA334-A28E-B74B-9C9B-564C1B2C7E75}" presName="gear3dstNode" presStyleLbl="node1" presStyleIdx="2" presStyleCnt="3"/>
      <dgm:spPr/>
      <dgm:t>
        <a:bodyPr/>
        <a:lstStyle/>
        <a:p>
          <a:endParaRPr lang="en-US"/>
        </a:p>
      </dgm:t>
    </dgm:pt>
    <dgm:pt modelId="{BB67540C-B386-684F-89B5-F9F4D8CEA523}" type="pres">
      <dgm:prSet presAssocID="{1A448793-4E9A-7147-8DFC-B7F0DF42B95D}" presName="connector1" presStyleLbl="sibTrans2D1" presStyleIdx="0" presStyleCnt="3"/>
      <dgm:spPr/>
      <dgm:t>
        <a:bodyPr/>
        <a:lstStyle/>
        <a:p>
          <a:endParaRPr lang="en-US"/>
        </a:p>
      </dgm:t>
    </dgm:pt>
    <dgm:pt modelId="{D264D59E-8396-C24F-B050-3D3ABD523E00}" type="pres">
      <dgm:prSet presAssocID="{AB11029B-F7F6-E442-8AC1-A258728ABCCC}" presName="connector2" presStyleLbl="sibTrans2D1" presStyleIdx="1" presStyleCnt="3"/>
      <dgm:spPr/>
      <dgm:t>
        <a:bodyPr/>
        <a:lstStyle/>
        <a:p>
          <a:endParaRPr lang="en-US"/>
        </a:p>
      </dgm:t>
    </dgm:pt>
    <dgm:pt modelId="{D1D545D8-1BFF-5643-8407-29A257622F96}" type="pres">
      <dgm:prSet presAssocID="{98C33D0D-2F49-7A4C-8344-2FAB4F2A1047}" presName="connector3" presStyleLbl="sibTrans2D1" presStyleIdx="2" presStyleCnt="3"/>
      <dgm:spPr/>
      <dgm:t>
        <a:bodyPr/>
        <a:lstStyle/>
        <a:p>
          <a:endParaRPr lang="en-US"/>
        </a:p>
      </dgm:t>
    </dgm:pt>
  </dgm:ptLst>
  <dgm:cxnLst>
    <dgm:cxn modelId="{AE19942A-3D4D-814A-8901-E6C97FC1DBD9}" type="presOf" srcId="{4465EA35-8A98-8B42-803D-E759CB47FA92}" destId="{0279A660-EFBF-AD42-B407-14A95FBFBC8F}" srcOrd="1" destOrd="0" presId="urn:microsoft.com/office/officeart/2005/8/layout/gear1"/>
    <dgm:cxn modelId="{6ADD15DF-F6F1-7440-AD85-55843D6752C0}" type="presOf" srcId="{5AD350D1-A902-7B4C-903F-BD9BD4056327}" destId="{07FBC9B8-2E66-4D46-8644-9EA5ECE0FC9A}" srcOrd="0" destOrd="0" presId="urn:microsoft.com/office/officeart/2005/8/layout/gear1"/>
    <dgm:cxn modelId="{80C9C611-116A-2C4E-A14A-4C1FA7BF9840}" type="presOf" srcId="{AB11029B-F7F6-E442-8AC1-A258728ABCCC}" destId="{D264D59E-8396-C24F-B050-3D3ABD523E00}" srcOrd="0" destOrd="0" presId="urn:microsoft.com/office/officeart/2005/8/layout/gear1"/>
    <dgm:cxn modelId="{E4B93751-03EB-B844-BCC5-3AD763DFF532}" type="presOf" srcId="{4465EA35-8A98-8B42-803D-E759CB47FA92}" destId="{9B5DF7FC-0E02-1B41-A913-E51E48A8AF0B}" srcOrd="2" destOrd="0" presId="urn:microsoft.com/office/officeart/2005/8/layout/gear1"/>
    <dgm:cxn modelId="{B8DCC584-FD8D-F946-A90E-B99A90A039B5}" type="presOf" srcId="{F04AA334-A28E-B74B-9C9B-564C1B2C7E75}" destId="{B52DD442-16BF-E742-B44F-8986C4EC38E2}" srcOrd="0" destOrd="0" presId="urn:microsoft.com/office/officeart/2005/8/layout/gear1"/>
    <dgm:cxn modelId="{180BBE13-E4EE-E647-8F05-164BE6D8104A}" type="presOf" srcId="{98C33D0D-2F49-7A4C-8344-2FAB4F2A1047}" destId="{D1D545D8-1BFF-5643-8407-29A257622F96}" srcOrd="0" destOrd="0" presId="urn:microsoft.com/office/officeart/2005/8/layout/gear1"/>
    <dgm:cxn modelId="{7EA0F9EF-ECDC-F745-9D53-0519FE75DC77}" type="presOf" srcId="{C75FB77C-B614-E146-88EA-6242CBC73623}" destId="{9631D884-A0A1-994E-902E-8CB94ECDC1AE}" srcOrd="0" destOrd="0" presId="urn:microsoft.com/office/officeart/2005/8/layout/gear1"/>
    <dgm:cxn modelId="{362FD98F-8689-E141-A6F5-A0D72A37B282}" type="presOf" srcId="{1A448793-4E9A-7147-8DFC-B7F0DF42B95D}" destId="{BB67540C-B386-684F-89B5-F9F4D8CEA523}" srcOrd="0" destOrd="0" presId="urn:microsoft.com/office/officeart/2005/8/layout/gear1"/>
    <dgm:cxn modelId="{E6B82F12-EE5C-9846-B119-226A436A7D31}" srcId="{5AD350D1-A902-7B4C-903F-BD9BD4056327}" destId="{C75FB77C-B614-E146-88EA-6242CBC73623}" srcOrd="1" destOrd="0" parTransId="{D74E9820-AAD8-C44D-8736-6232CB7CE323}" sibTransId="{AB11029B-F7F6-E442-8AC1-A258728ABCCC}"/>
    <dgm:cxn modelId="{990F597F-C3CF-8040-8BFD-0E241E924C6A}" srcId="{5AD350D1-A902-7B4C-903F-BD9BD4056327}" destId="{F04AA334-A28E-B74B-9C9B-564C1B2C7E75}" srcOrd="2" destOrd="0" parTransId="{37595032-D5D1-E740-8603-7AC8ED188F09}" sibTransId="{98C33D0D-2F49-7A4C-8344-2FAB4F2A1047}"/>
    <dgm:cxn modelId="{5F55A330-707D-4547-A336-73C8DF0286EC}" type="presOf" srcId="{4465EA35-8A98-8B42-803D-E759CB47FA92}" destId="{C12D3607-7DBB-924E-B868-81418B8BF124}" srcOrd="0" destOrd="0" presId="urn:microsoft.com/office/officeart/2005/8/layout/gear1"/>
    <dgm:cxn modelId="{9FBBC9BA-477C-A34E-94B3-EE2478A64425}" srcId="{5AD350D1-A902-7B4C-903F-BD9BD4056327}" destId="{4465EA35-8A98-8B42-803D-E759CB47FA92}" srcOrd="0" destOrd="0" parTransId="{2662C6D4-1C44-9B44-97DC-EDAEF1B46AD1}" sibTransId="{1A448793-4E9A-7147-8DFC-B7F0DF42B95D}"/>
    <dgm:cxn modelId="{98013E50-6A81-5843-AEE6-80EE7CC14E82}" type="presOf" srcId="{F04AA334-A28E-B74B-9C9B-564C1B2C7E75}" destId="{335E4CF2-AB60-2543-8FD7-D5384E03F72F}" srcOrd="3" destOrd="0" presId="urn:microsoft.com/office/officeart/2005/8/layout/gear1"/>
    <dgm:cxn modelId="{8CCB4BC0-7C4E-4240-A734-7CF2B1FF27C8}" type="presOf" srcId="{F04AA334-A28E-B74B-9C9B-564C1B2C7E75}" destId="{8052B54D-E94A-5A46-93DF-996AF3C1E501}" srcOrd="1" destOrd="0" presId="urn:microsoft.com/office/officeart/2005/8/layout/gear1"/>
    <dgm:cxn modelId="{4B92601D-276A-1744-A77A-F1CFBEB494F1}" type="presOf" srcId="{C75FB77C-B614-E146-88EA-6242CBC73623}" destId="{065A3F62-93DE-AC48-89A3-7C106EFD22CE}" srcOrd="2" destOrd="0" presId="urn:microsoft.com/office/officeart/2005/8/layout/gear1"/>
    <dgm:cxn modelId="{E93699BC-1EBF-854B-898B-92F568F49E53}" type="presOf" srcId="{C75FB77C-B614-E146-88EA-6242CBC73623}" destId="{59C8C54B-F811-1A4A-A7C8-3E2EBBD20ECC}" srcOrd="1" destOrd="0" presId="urn:microsoft.com/office/officeart/2005/8/layout/gear1"/>
    <dgm:cxn modelId="{FA54C2F3-252F-3549-9076-E86C589533BC}" type="presOf" srcId="{F04AA334-A28E-B74B-9C9B-564C1B2C7E75}" destId="{AE835457-91FD-4D4D-841D-905D4BCF727D}" srcOrd="2" destOrd="0" presId="urn:microsoft.com/office/officeart/2005/8/layout/gear1"/>
    <dgm:cxn modelId="{E38A19B7-D766-0941-ABE2-18CF8A5F06A6}" type="presParOf" srcId="{07FBC9B8-2E66-4D46-8644-9EA5ECE0FC9A}" destId="{C12D3607-7DBB-924E-B868-81418B8BF124}" srcOrd="0" destOrd="0" presId="urn:microsoft.com/office/officeart/2005/8/layout/gear1"/>
    <dgm:cxn modelId="{6E691013-C5EC-0B49-9239-10C01BA86056}" type="presParOf" srcId="{07FBC9B8-2E66-4D46-8644-9EA5ECE0FC9A}" destId="{0279A660-EFBF-AD42-B407-14A95FBFBC8F}" srcOrd="1" destOrd="0" presId="urn:microsoft.com/office/officeart/2005/8/layout/gear1"/>
    <dgm:cxn modelId="{7319C211-B275-6449-9026-09E90E6CA7B7}" type="presParOf" srcId="{07FBC9B8-2E66-4D46-8644-9EA5ECE0FC9A}" destId="{9B5DF7FC-0E02-1B41-A913-E51E48A8AF0B}" srcOrd="2" destOrd="0" presId="urn:microsoft.com/office/officeart/2005/8/layout/gear1"/>
    <dgm:cxn modelId="{75B5EAEE-DB85-104A-838D-EE0423A51310}" type="presParOf" srcId="{07FBC9B8-2E66-4D46-8644-9EA5ECE0FC9A}" destId="{9631D884-A0A1-994E-902E-8CB94ECDC1AE}" srcOrd="3" destOrd="0" presId="urn:microsoft.com/office/officeart/2005/8/layout/gear1"/>
    <dgm:cxn modelId="{AE4FB4E1-84E1-6242-90B1-1AAD5CC65FCA}" type="presParOf" srcId="{07FBC9B8-2E66-4D46-8644-9EA5ECE0FC9A}" destId="{59C8C54B-F811-1A4A-A7C8-3E2EBBD20ECC}" srcOrd="4" destOrd="0" presId="urn:microsoft.com/office/officeart/2005/8/layout/gear1"/>
    <dgm:cxn modelId="{5757CA97-F7C1-9947-8DE8-9C3DCCD798A2}" type="presParOf" srcId="{07FBC9B8-2E66-4D46-8644-9EA5ECE0FC9A}" destId="{065A3F62-93DE-AC48-89A3-7C106EFD22CE}" srcOrd="5" destOrd="0" presId="urn:microsoft.com/office/officeart/2005/8/layout/gear1"/>
    <dgm:cxn modelId="{75AD3C17-6A93-C14C-91C4-00BC88343978}" type="presParOf" srcId="{07FBC9B8-2E66-4D46-8644-9EA5ECE0FC9A}" destId="{B52DD442-16BF-E742-B44F-8986C4EC38E2}" srcOrd="6" destOrd="0" presId="urn:microsoft.com/office/officeart/2005/8/layout/gear1"/>
    <dgm:cxn modelId="{B1318B5D-A6D1-774C-8D32-9B52CCB3FB36}" type="presParOf" srcId="{07FBC9B8-2E66-4D46-8644-9EA5ECE0FC9A}" destId="{8052B54D-E94A-5A46-93DF-996AF3C1E501}" srcOrd="7" destOrd="0" presId="urn:microsoft.com/office/officeart/2005/8/layout/gear1"/>
    <dgm:cxn modelId="{3CC72BCB-9B97-5A45-8489-1294D49C96F4}" type="presParOf" srcId="{07FBC9B8-2E66-4D46-8644-9EA5ECE0FC9A}" destId="{AE835457-91FD-4D4D-841D-905D4BCF727D}" srcOrd="8" destOrd="0" presId="urn:microsoft.com/office/officeart/2005/8/layout/gear1"/>
    <dgm:cxn modelId="{0CEFA058-26FA-184A-A39E-2AB7FCD71198}" type="presParOf" srcId="{07FBC9B8-2E66-4D46-8644-9EA5ECE0FC9A}" destId="{335E4CF2-AB60-2543-8FD7-D5384E03F72F}" srcOrd="9" destOrd="0" presId="urn:microsoft.com/office/officeart/2005/8/layout/gear1"/>
    <dgm:cxn modelId="{E44D7E91-2D8D-164D-A366-3D5BF4A41AF7}" type="presParOf" srcId="{07FBC9B8-2E66-4D46-8644-9EA5ECE0FC9A}" destId="{BB67540C-B386-684F-89B5-F9F4D8CEA523}" srcOrd="10" destOrd="0" presId="urn:microsoft.com/office/officeart/2005/8/layout/gear1"/>
    <dgm:cxn modelId="{995E8A03-6814-494F-84B5-01410E420A93}" type="presParOf" srcId="{07FBC9B8-2E66-4D46-8644-9EA5ECE0FC9A}" destId="{D264D59E-8396-C24F-B050-3D3ABD523E00}" srcOrd="11" destOrd="0" presId="urn:microsoft.com/office/officeart/2005/8/layout/gear1"/>
    <dgm:cxn modelId="{721D2379-938B-4046-A663-5149B1D79DEE}" type="presParOf" srcId="{07FBC9B8-2E66-4D46-8644-9EA5ECE0FC9A}" destId="{D1D545D8-1BFF-5643-8407-29A257622F96}" srcOrd="12" destOrd="0" presId="urn:microsoft.com/office/officeart/2005/8/layout/gear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image" Target="../media/image30.emf"/><Relationship Id="rId4" Type="http://schemas.openxmlformats.org/officeDocument/2006/relationships/image" Target="../media/image3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1030845B-41C0-4A28-BFD1-06D4CA1DC600}" type="datetimeFigureOut">
              <a:rPr lang="en-US" smtClean="0"/>
              <a:t>6/3/2016</a:t>
            </a:fld>
            <a:endParaRPr lang="en-US"/>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85256B25-4C18-4DC1-8FD9-8C7079ACF74F}" type="slidenum">
              <a:rPr lang="en-US" smtClean="0"/>
              <a:t>‹#›</a:t>
            </a:fld>
            <a:endParaRPr lang="en-US"/>
          </a:p>
        </p:txBody>
      </p:sp>
    </p:spTree>
    <p:extLst>
      <p:ext uri="{BB962C8B-B14F-4D97-AF65-F5344CB8AC3E}">
        <p14:creationId xmlns:p14="http://schemas.microsoft.com/office/powerpoint/2010/main" val="21079285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1" y="0"/>
            <a:ext cx="3066731" cy="468154"/>
          </a:xfrm>
          <a:prstGeom prst="rect">
            <a:avLst/>
          </a:prstGeom>
          <a:noFill/>
          <a:ln>
            <a:noFill/>
          </a:ln>
        </p:spPr>
        <p:txBody>
          <a:bodyPr lIns="93921" tIns="93921" rIns="93921" bIns="93921" anchor="t" anchorCtr="0"/>
          <a:lstStyle>
            <a:lvl1pPr marL="0" marR="0" indent="0" algn="l" rtl="0">
              <a:lnSpc>
                <a:spcPct val="100000"/>
              </a:lnSpc>
              <a:spcBef>
                <a:spcPts val="0"/>
              </a:spcBef>
              <a:spcAft>
                <a:spcPts val="0"/>
              </a:spcAft>
              <a:buClr>
                <a:schemeClr val="dk1"/>
              </a:buClr>
              <a:buFont typeface="Calibri"/>
              <a:buNone/>
              <a:defRPr sz="1200" b="0" i="0" u="none" strike="noStrike" cap="none" baseline="0">
                <a:solidFill>
                  <a:schemeClr val="dk1"/>
                </a:solidFill>
                <a:latin typeface="Calibri"/>
                <a:ea typeface="Calibri"/>
                <a:cs typeface="Calibri"/>
                <a:sym typeface="Calibri"/>
                <a:rtl val="0"/>
              </a:defRPr>
            </a:lvl1pPr>
            <a:lvl2pPr marL="469682"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39363"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409045"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78726"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348408"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818089"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87771"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757452"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3" name="Shape 3"/>
          <p:cNvSpPr txBox="1">
            <a:spLocks noGrp="1"/>
          </p:cNvSpPr>
          <p:nvPr>
            <p:ph type="dt" idx="10"/>
          </p:nvPr>
        </p:nvSpPr>
        <p:spPr>
          <a:xfrm>
            <a:off x="4008705" y="0"/>
            <a:ext cx="3066731" cy="468154"/>
          </a:xfrm>
          <a:prstGeom prst="rect">
            <a:avLst/>
          </a:prstGeom>
          <a:noFill/>
          <a:ln>
            <a:noFill/>
          </a:ln>
        </p:spPr>
        <p:txBody>
          <a:bodyPr lIns="93921" tIns="93921" rIns="93921" bIns="93921" anchor="t" anchorCtr="0"/>
          <a:lstStyle>
            <a:lvl1pPr marL="0" marR="0" indent="0" algn="r" rtl="0">
              <a:lnSpc>
                <a:spcPct val="100000"/>
              </a:lnSpc>
              <a:spcBef>
                <a:spcPts val="0"/>
              </a:spcBef>
              <a:spcAft>
                <a:spcPts val="0"/>
              </a:spcAft>
              <a:buClr>
                <a:schemeClr val="dk1"/>
              </a:buClr>
              <a:buFont typeface="Calibri"/>
              <a:buNone/>
              <a:defRPr sz="1200" b="0" i="0" u="none" strike="noStrike" cap="none" baseline="0">
                <a:solidFill>
                  <a:schemeClr val="dk1"/>
                </a:solidFill>
                <a:latin typeface="Calibri"/>
                <a:ea typeface="Calibri"/>
                <a:cs typeface="Calibri"/>
                <a:sym typeface="Calibri"/>
                <a:rtl val="0"/>
              </a:defRPr>
            </a:lvl1pPr>
            <a:lvl2pPr marL="469682"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39363"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409045"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78726"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348408"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818089"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87771"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757452"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4" name="Shape 4"/>
          <p:cNvSpPr>
            <a:spLocks noGrp="1" noRot="1" noChangeAspect="1"/>
          </p:cNvSpPr>
          <p:nvPr>
            <p:ph type="sldImg" idx="3"/>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707708" y="4447461"/>
            <a:ext cx="5661659" cy="4213384"/>
          </a:xfrm>
          <a:prstGeom prst="rect">
            <a:avLst/>
          </a:prstGeom>
          <a:noFill/>
          <a:ln>
            <a:noFill/>
          </a:ln>
        </p:spPr>
        <p:txBody>
          <a:bodyPr lIns="93921" tIns="93921" rIns="93921" bIns="93921" anchor="t"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200" b="0" i="0" u="none" strike="noStrike" cap="none" baseline="0">
                <a:solidFill>
                  <a:schemeClr val="dk1"/>
                </a:solidFill>
                <a:latin typeface="Calibri"/>
                <a:ea typeface="Calibri"/>
                <a:cs typeface="Calibri"/>
                <a:sym typeface="Calibri"/>
              </a:defRPr>
            </a:lvl2pPr>
            <a:lvl3pPr marL="914400" marR="0" indent="0" algn="l" rtl="0">
              <a:spcBef>
                <a:spcPts val="0"/>
              </a:spcBef>
              <a:defRPr sz="1200" b="0" i="0" u="none" strike="noStrike" cap="none" baseline="0">
                <a:solidFill>
                  <a:schemeClr val="dk1"/>
                </a:solidFill>
                <a:latin typeface="Calibri"/>
                <a:ea typeface="Calibri"/>
                <a:cs typeface="Calibri"/>
                <a:sym typeface="Calibri"/>
              </a:defRPr>
            </a:lvl3pPr>
            <a:lvl4pPr marL="1371600" marR="0" indent="0" algn="l" rtl="0">
              <a:spcBef>
                <a:spcPts val="0"/>
              </a:spcBef>
              <a:defRPr sz="1200" b="0" i="0" u="none" strike="noStrike" cap="none" baseline="0">
                <a:solidFill>
                  <a:schemeClr val="dk1"/>
                </a:solidFill>
                <a:latin typeface="Calibri"/>
                <a:ea typeface="Calibri"/>
                <a:cs typeface="Calibri"/>
                <a:sym typeface="Calibri"/>
              </a:defRPr>
            </a:lvl4pPr>
            <a:lvl5pPr marL="1828800" marR="0" indent="0" algn="l" rtl="0">
              <a:spcBef>
                <a:spcPts val="0"/>
              </a:spcBef>
              <a:defRPr sz="1200" b="0" i="0" u="none" strike="noStrike" cap="none" baseline="0">
                <a:solidFill>
                  <a:schemeClr val="dk1"/>
                </a:solidFill>
                <a:latin typeface="Calibri"/>
                <a:ea typeface="Calibri"/>
                <a:cs typeface="Calibri"/>
                <a:sym typeface="Calibri"/>
              </a:defRPr>
            </a:lvl5pPr>
            <a:lvl6pPr marL="2286000" marR="0" indent="0" algn="l" rtl="0">
              <a:spcBef>
                <a:spcPts val="0"/>
              </a:spcBef>
              <a:defRPr sz="1200" b="0" i="0" u="none" strike="noStrike" cap="none" baseline="0">
                <a:solidFill>
                  <a:schemeClr val="dk1"/>
                </a:solidFill>
                <a:latin typeface="Calibri"/>
                <a:ea typeface="Calibri"/>
                <a:cs typeface="Calibri"/>
                <a:sym typeface="Calibri"/>
              </a:defRPr>
            </a:lvl6pPr>
            <a:lvl7pPr marL="2743200" marR="0" indent="0" algn="l" rtl="0">
              <a:spcBef>
                <a:spcPts val="0"/>
              </a:spcBef>
              <a:defRPr sz="1200" b="0" i="0" u="none" strike="noStrike" cap="none" baseline="0">
                <a:solidFill>
                  <a:schemeClr val="dk1"/>
                </a:solidFill>
                <a:latin typeface="Calibri"/>
                <a:ea typeface="Calibri"/>
                <a:cs typeface="Calibri"/>
                <a:sym typeface="Calibri"/>
              </a:defRPr>
            </a:lvl7pPr>
            <a:lvl8pPr marL="3200400" marR="0" indent="0" algn="l" rtl="0">
              <a:spcBef>
                <a:spcPts val="0"/>
              </a:spcBef>
              <a:defRPr sz="1200" b="0" i="0" u="none" strike="noStrike" cap="none" baseline="0">
                <a:solidFill>
                  <a:schemeClr val="dk1"/>
                </a:solidFill>
                <a:latin typeface="Calibri"/>
                <a:ea typeface="Calibri"/>
                <a:cs typeface="Calibri"/>
                <a:sym typeface="Calibri"/>
              </a:defRPr>
            </a:lvl8pPr>
            <a:lvl9pPr marL="3657600" marR="0" indent="0" algn="l" rtl="0">
              <a:spcBef>
                <a:spcPts val="0"/>
              </a:spcBef>
              <a:defRPr sz="1200" b="0" i="0" u="none" strike="noStrike" cap="none" baseline="0">
                <a:solidFill>
                  <a:schemeClr val="dk1"/>
                </a:solidFill>
                <a:latin typeface="Calibri"/>
                <a:ea typeface="Calibri"/>
                <a:cs typeface="Calibri"/>
                <a:sym typeface="Calibri"/>
              </a:defRPr>
            </a:lvl9pPr>
          </a:lstStyle>
          <a:p>
            <a:endParaRPr/>
          </a:p>
        </p:txBody>
      </p:sp>
      <p:sp>
        <p:nvSpPr>
          <p:cNvPr id="6" name="Shape 6"/>
          <p:cNvSpPr txBox="1">
            <a:spLocks noGrp="1"/>
          </p:cNvSpPr>
          <p:nvPr>
            <p:ph type="ftr" idx="11"/>
          </p:nvPr>
        </p:nvSpPr>
        <p:spPr>
          <a:xfrm>
            <a:off x="1" y="8893296"/>
            <a:ext cx="3066731" cy="468154"/>
          </a:xfrm>
          <a:prstGeom prst="rect">
            <a:avLst/>
          </a:prstGeom>
          <a:noFill/>
          <a:ln>
            <a:noFill/>
          </a:ln>
        </p:spPr>
        <p:txBody>
          <a:bodyPr lIns="93921" tIns="93921" rIns="93921" bIns="93921" anchor="b" anchorCtr="0"/>
          <a:lstStyle>
            <a:lvl1pPr marL="0" marR="0" indent="0" algn="l" rtl="0">
              <a:lnSpc>
                <a:spcPct val="100000"/>
              </a:lnSpc>
              <a:spcBef>
                <a:spcPts val="0"/>
              </a:spcBef>
              <a:spcAft>
                <a:spcPts val="0"/>
              </a:spcAft>
              <a:buClr>
                <a:schemeClr val="dk1"/>
              </a:buClr>
              <a:buFont typeface="Calibri"/>
              <a:buNone/>
              <a:defRPr sz="1200" b="0" i="0" u="none" strike="noStrike" cap="none" baseline="0">
                <a:solidFill>
                  <a:schemeClr val="dk1"/>
                </a:solidFill>
                <a:latin typeface="Calibri"/>
                <a:ea typeface="Calibri"/>
                <a:cs typeface="Calibri"/>
                <a:sym typeface="Calibri"/>
                <a:rtl val="0"/>
              </a:defRPr>
            </a:lvl1pPr>
            <a:lvl2pPr marL="469682"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39363"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409045"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78726"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348408"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818089"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87771"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757452"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7" name="Shape 7"/>
          <p:cNvSpPr txBox="1">
            <a:spLocks noGrp="1"/>
          </p:cNvSpPr>
          <p:nvPr>
            <p:ph type="sldNum" idx="12"/>
          </p:nvPr>
        </p:nvSpPr>
        <p:spPr>
          <a:xfrm>
            <a:off x="4008705" y="8893296"/>
            <a:ext cx="3066731" cy="468154"/>
          </a:xfrm>
          <a:prstGeom prst="rect">
            <a:avLst/>
          </a:prstGeom>
          <a:noFill/>
          <a:ln>
            <a:noFill/>
          </a:ln>
        </p:spPr>
        <p:txBody>
          <a:bodyPr lIns="93921" tIns="46948" rIns="93921" bIns="46948" anchor="b" anchorCtr="0">
            <a:noAutofit/>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67611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insidemathematics.org/classroom-videos/formative-re-engaging-lessons/5th-grade-math-interpreting-fractions/lesson-part-1"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707708" y="4447461"/>
            <a:ext cx="5661659" cy="4213384"/>
          </a:xfrm>
          <a:prstGeom prst="rect">
            <a:avLst/>
          </a:prstGeom>
          <a:noFill/>
          <a:ln>
            <a:noFill/>
          </a:ln>
        </p:spPr>
        <p:txBody>
          <a:bodyPr lIns="93921" tIns="93921" rIns="93921" bIns="93921" anchor="t" anchorCtr="0">
            <a:noAutofit/>
          </a:bodyPr>
          <a:lstStyle/>
          <a:p>
            <a:pPr>
              <a:buClr>
                <a:schemeClr val="dk1"/>
              </a:buClr>
            </a:pPr>
            <a:r>
              <a:rPr lang="en-US" sz="1200" b="1" dirty="0" smtClean="0">
                <a:effectLst/>
                <a:latin typeface="Calibri"/>
                <a:ea typeface="Calibri"/>
                <a:cs typeface="Calibri"/>
              </a:rPr>
              <a:t>Mathematics Instructional Design, Delivery, and Assessments</a:t>
            </a:r>
            <a:r>
              <a:rPr lang="en-US" dirty="0" smtClean="0">
                <a:effectLst/>
              </a:rPr>
              <a:t> </a:t>
            </a:r>
            <a:endParaRPr dirty="0"/>
          </a:p>
        </p:txBody>
      </p:sp>
      <p:sp>
        <p:nvSpPr>
          <p:cNvPr id="92" name="Shape 92"/>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870816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5" name="Shape 225"/>
          <p:cNvSpPr txBox="1">
            <a:spLocks noGrp="1"/>
          </p:cNvSpPr>
          <p:nvPr>
            <p:ph type="body" idx="1"/>
          </p:nvPr>
        </p:nvSpPr>
        <p:spPr>
          <a:xfrm>
            <a:off x="707708" y="4447461"/>
            <a:ext cx="5661659" cy="4213384"/>
          </a:xfrm>
          <a:prstGeom prst="rect">
            <a:avLst/>
          </a:prstGeom>
          <a:noFill/>
          <a:ln>
            <a:noFill/>
          </a:ln>
        </p:spPr>
        <p:txBody>
          <a:bodyPr lIns="93921" tIns="46948" rIns="93921" bIns="46948" anchor="t" anchorCtr="0">
            <a:noAutofit/>
          </a:bodyPr>
          <a:lstStyle/>
          <a:p>
            <a:pPr>
              <a:buClr>
                <a:schemeClr val="dk1"/>
              </a:buClr>
              <a:buSzPct val="25000"/>
            </a:pPr>
            <a:r>
              <a:rPr lang="en-US" i="1" dirty="0" smtClean="0"/>
              <a:t>Making Number Talks Matter </a:t>
            </a:r>
            <a:r>
              <a:rPr lang="en-US" dirty="0" smtClean="0"/>
              <a:t>by Cathy Humphreys and Ruth</a:t>
            </a:r>
            <a:r>
              <a:rPr lang="en-US" baseline="0" dirty="0" smtClean="0"/>
              <a:t> Parker</a:t>
            </a:r>
            <a:endParaRPr lang="en-US" dirty="0"/>
          </a:p>
        </p:txBody>
      </p:sp>
      <p:sp>
        <p:nvSpPr>
          <p:cNvPr id="226" name="Shape 226"/>
          <p:cNvSpPr txBox="1">
            <a:spLocks noGrp="1"/>
          </p:cNvSpPr>
          <p:nvPr>
            <p:ph type="sldNum" idx="12"/>
          </p:nvPr>
        </p:nvSpPr>
        <p:spPr>
          <a:xfrm>
            <a:off x="4008705" y="8893296"/>
            <a:ext cx="3066731" cy="468154"/>
          </a:xfrm>
          <a:prstGeom prst="rect">
            <a:avLst/>
          </a:prstGeom>
          <a:noFill/>
          <a:ln>
            <a:noFill/>
          </a:ln>
        </p:spPr>
        <p:txBody>
          <a:bodyPr lIns="93921" tIns="46948" rIns="93921" bIns="46948"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10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32821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Shape 348"/>
          <p:cNvSpPr txBox="1">
            <a:spLocks noGrp="1"/>
          </p:cNvSpPr>
          <p:nvPr>
            <p:ph type="body" idx="1"/>
          </p:nvPr>
        </p:nvSpPr>
        <p:spPr>
          <a:xfrm>
            <a:off x="707708" y="4447461"/>
            <a:ext cx="5661659" cy="4213384"/>
          </a:xfrm>
          <a:prstGeom prst="rect">
            <a:avLst/>
          </a:prstGeom>
          <a:noFill/>
          <a:ln>
            <a:noFill/>
          </a:ln>
        </p:spPr>
        <p:txBody>
          <a:bodyPr lIns="93921" tIns="93921" rIns="93921" bIns="93921" anchor="t" anchorCtr="0">
            <a:noAutofit/>
          </a:bodyPr>
          <a:lstStyle/>
          <a:p>
            <a:pPr>
              <a:buClr>
                <a:schemeClr val="dk1"/>
              </a:buClr>
            </a:pPr>
            <a:endParaRPr/>
          </a:p>
        </p:txBody>
      </p:sp>
      <p:sp>
        <p:nvSpPr>
          <p:cNvPr id="349" name="Shape 349"/>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43401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4.NF.2</a:t>
            </a:r>
          </a:p>
          <a:p>
            <a:r>
              <a:rPr lang="en-US" dirty="0" smtClean="0"/>
              <a:t>Common numerator – 3</a:t>
            </a:r>
            <a:r>
              <a:rPr lang="en-US" baseline="30000" dirty="0" smtClean="0"/>
              <a:t>rd</a:t>
            </a:r>
            <a:r>
              <a:rPr lang="en-US" dirty="0" smtClean="0"/>
              <a:t> grade problem: 2/5 &lt; 2/3</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Additional </a:t>
            </a:r>
            <a:r>
              <a:rPr lang="en-US" dirty="0" err="1" smtClean="0"/>
              <a:t>ppt</a:t>
            </a:r>
            <a:r>
              <a:rPr lang="en-US" baseline="0" dirty="0" smtClean="0"/>
              <a:t> to consider is </a:t>
            </a:r>
            <a:r>
              <a:rPr lang="en-US" dirty="0" smtClean="0"/>
              <a:t>3.OA.3 Multiplication and Division Strategies; Shows “student” work</a:t>
            </a:r>
          </a:p>
          <a:p>
            <a:endParaRPr lang="en-US" dirty="0"/>
          </a:p>
        </p:txBody>
      </p:sp>
      <p:sp>
        <p:nvSpPr>
          <p:cNvPr id="4" name="Slide Number Placeholder 3"/>
          <p:cNvSpPr>
            <a:spLocks noGrp="1"/>
          </p:cNvSpPr>
          <p:nvPr>
            <p:ph type="sldNum" sz="quarter" idx="10"/>
          </p:nvPr>
        </p:nvSpPr>
        <p:spPr/>
        <p:txBody>
          <a:bodyPr/>
          <a:lstStyle/>
          <a:p>
            <a:fld id="{84AA6E35-2936-482D-99AD-F661AC5F7A84}" type="slidenum">
              <a:rPr lang="en-US" smtClean="0">
                <a:solidFill>
                  <a:prstClr val="black"/>
                </a:solidFill>
                <a:latin typeface="Calibri"/>
              </a:rPr>
              <a:pPr/>
              <a:t>12</a:t>
            </a:fld>
            <a:endParaRPr lang="en-US">
              <a:solidFill>
                <a:prstClr val="black"/>
              </a:solidFill>
              <a:latin typeface="Calibri"/>
            </a:endParaRPr>
          </a:p>
        </p:txBody>
      </p:sp>
    </p:spTree>
    <p:extLst>
      <p:ext uri="{BB962C8B-B14F-4D97-AF65-F5344CB8AC3E}">
        <p14:creationId xmlns:p14="http://schemas.microsoft.com/office/powerpoint/2010/main" val="3566743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5" name="Shape 265"/>
          <p:cNvSpPr txBox="1">
            <a:spLocks noGrp="1"/>
          </p:cNvSpPr>
          <p:nvPr>
            <p:ph type="body" idx="1"/>
          </p:nvPr>
        </p:nvSpPr>
        <p:spPr>
          <a:xfrm>
            <a:off x="707708" y="4447461"/>
            <a:ext cx="5661659" cy="4213384"/>
          </a:xfrm>
          <a:prstGeom prst="rect">
            <a:avLst/>
          </a:prstGeom>
          <a:noFill/>
          <a:ln>
            <a:noFill/>
          </a:ln>
        </p:spPr>
        <p:txBody>
          <a:bodyPr lIns="93921" tIns="46948" rIns="93921" bIns="46948" anchor="t" anchorCtr="0">
            <a:noAutofit/>
          </a:bodyPr>
          <a:lstStyle/>
          <a:p>
            <a:pPr>
              <a:buClr>
                <a:schemeClr val="dk1"/>
              </a:buClr>
            </a:pPr>
            <a:r>
              <a:rPr lang="en-US" b="0" dirty="0" smtClean="0"/>
              <a:t>Domain</a:t>
            </a:r>
            <a:r>
              <a:rPr lang="en-US" b="0" baseline="0" dirty="0" smtClean="0"/>
              <a:t> 2 </a:t>
            </a:r>
            <a:r>
              <a:rPr lang="en-US" b="1" baseline="0" dirty="0" smtClean="0"/>
              <a:t>– Classroom Environment: </a:t>
            </a:r>
            <a:r>
              <a:rPr lang="en-US" b="0" baseline="0" dirty="0" smtClean="0"/>
              <a:t>2a: creating an environment of respect and report, 2b: establishing a culture for learning.  Climate and Culture, </a:t>
            </a:r>
          </a:p>
          <a:p>
            <a:pPr>
              <a:buClr>
                <a:schemeClr val="dk1"/>
              </a:buClr>
            </a:pPr>
            <a:r>
              <a:rPr lang="en-US" b="0" baseline="0" dirty="0" smtClean="0"/>
              <a:t>Domain 3 – </a:t>
            </a:r>
            <a:r>
              <a:rPr lang="en-US" b="1" baseline="0" dirty="0" smtClean="0"/>
              <a:t>Instruction; </a:t>
            </a:r>
            <a:r>
              <a:rPr lang="en-US" b="0" baseline="0" dirty="0" smtClean="0"/>
              <a:t> 3a: Communicating with students, 3b: Using questioning and discussion techniques</a:t>
            </a:r>
            <a:endParaRPr b="1" dirty="0"/>
          </a:p>
        </p:txBody>
      </p:sp>
      <p:sp>
        <p:nvSpPr>
          <p:cNvPr id="266" name="Shape 266"/>
          <p:cNvSpPr txBox="1">
            <a:spLocks noGrp="1"/>
          </p:cNvSpPr>
          <p:nvPr>
            <p:ph type="sldNum" idx="12"/>
          </p:nvPr>
        </p:nvSpPr>
        <p:spPr>
          <a:xfrm>
            <a:off x="4008705" y="8893296"/>
            <a:ext cx="3066731" cy="468154"/>
          </a:xfrm>
          <a:prstGeom prst="rect">
            <a:avLst/>
          </a:prstGeom>
          <a:noFill/>
          <a:ln>
            <a:noFill/>
          </a:ln>
        </p:spPr>
        <p:txBody>
          <a:bodyPr lIns="93921" tIns="46948" rIns="93921" bIns="46948"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13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36219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14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69127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txBox="1">
            <a:spLocks noGrp="1"/>
          </p:cNvSpPr>
          <p:nvPr>
            <p:ph type="body" idx="1"/>
          </p:nvPr>
        </p:nvSpPr>
        <p:spPr>
          <a:xfrm>
            <a:off x="707708" y="4447461"/>
            <a:ext cx="5661659" cy="4213384"/>
          </a:xfrm>
          <a:prstGeom prst="rect">
            <a:avLst/>
          </a:prstGeom>
          <a:noFill/>
          <a:ln>
            <a:noFill/>
          </a:ln>
        </p:spPr>
        <p:txBody>
          <a:bodyPr lIns="93921" tIns="93921" rIns="93921" bIns="93921" anchor="t" anchorCtr="0">
            <a:noAutofit/>
          </a:bodyPr>
          <a:lstStyle/>
          <a:p>
            <a:pPr>
              <a:buClr>
                <a:schemeClr val="dk1"/>
              </a:buClr>
            </a:pPr>
            <a:r>
              <a:rPr lang="en-US" dirty="0" smtClean="0"/>
              <a:t>Making</a:t>
            </a:r>
            <a:r>
              <a:rPr lang="en-US" baseline="0" dirty="0" smtClean="0"/>
              <a:t> Number Talks Matters Grades 4-10 </a:t>
            </a:r>
          </a:p>
          <a:p>
            <a:pPr>
              <a:buClr>
                <a:schemeClr val="dk1"/>
              </a:buClr>
            </a:pPr>
            <a:r>
              <a:rPr lang="en-US" baseline="0" dirty="0" smtClean="0"/>
              <a:t>By Cathy Humphreys &amp; Ruth Parker</a:t>
            </a:r>
          </a:p>
          <a:p>
            <a:pPr>
              <a:buClr>
                <a:schemeClr val="dk1"/>
              </a:buClr>
            </a:pPr>
            <a:endParaRPr lang="en-US" baseline="0" dirty="0" smtClean="0"/>
          </a:p>
          <a:p>
            <a:pPr marL="171450" indent="-171450">
              <a:buClr>
                <a:schemeClr val="dk1"/>
              </a:buClr>
              <a:buFontTx/>
              <a:buChar char="-"/>
            </a:pPr>
            <a:r>
              <a:rPr lang="en-US" baseline="0" dirty="0" smtClean="0"/>
              <a:t>Anticipate different strategies students might use for solving the problem (or how they might “see” a dot card)</a:t>
            </a:r>
          </a:p>
          <a:p>
            <a:pPr marL="171450" indent="-171450">
              <a:buClr>
                <a:schemeClr val="dk1"/>
              </a:buClr>
              <a:buFontTx/>
              <a:buChar char="-"/>
            </a:pPr>
            <a:r>
              <a:rPr lang="en-US" baseline="0" dirty="0" smtClean="0"/>
              <a:t>How will you record each of these strategies?</a:t>
            </a:r>
          </a:p>
          <a:p>
            <a:pPr marL="171450" indent="-171450">
              <a:buClr>
                <a:schemeClr val="dk1"/>
              </a:buClr>
              <a:buFontTx/>
              <a:buChar char="-"/>
            </a:pPr>
            <a:r>
              <a:rPr lang="en-US" baseline="0" dirty="0" smtClean="0"/>
              <a:t>What questions might you ask to fully understand and represent a student’s thinking and/or method?</a:t>
            </a:r>
          </a:p>
          <a:p>
            <a:pPr marL="171450" indent="-171450">
              <a:buClr>
                <a:schemeClr val="dk1"/>
              </a:buClr>
              <a:buFontTx/>
              <a:buChar char="-"/>
            </a:pPr>
            <a:r>
              <a:rPr lang="en-US" baseline="0" smtClean="0"/>
              <a:t>In reflecting on this Number Talk, what do you want to remember, what problem might you do next, and why?</a:t>
            </a:r>
            <a:endParaRPr lang="en-US" baseline="0" dirty="0" smtClean="0"/>
          </a:p>
        </p:txBody>
      </p:sp>
      <p:sp>
        <p:nvSpPr>
          <p:cNvPr id="364" name="Shape 364"/>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2188977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txBox="1">
            <a:spLocks noGrp="1"/>
          </p:cNvSpPr>
          <p:nvPr>
            <p:ph type="body" idx="1"/>
          </p:nvPr>
        </p:nvSpPr>
        <p:spPr>
          <a:xfrm>
            <a:off x="707708" y="4447461"/>
            <a:ext cx="5661659" cy="4213384"/>
          </a:xfrm>
          <a:prstGeom prst="rect">
            <a:avLst/>
          </a:prstGeom>
          <a:noFill/>
          <a:ln>
            <a:noFill/>
          </a:ln>
        </p:spPr>
        <p:txBody>
          <a:bodyPr lIns="93921" tIns="93921" rIns="93921" bIns="93921" anchor="t" anchorCtr="0">
            <a:noAutofit/>
          </a:bodyPr>
          <a:lstStyle/>
          <a:p>
            <a:pPr marL="0" indent="0">
              <a:buClr>
                <a:schemeClr val="dk1"/>
              </a:buClr>
              <a:buSzPct val="25000"/>
              <a:buNone/>
            </a:pPr>
            <a:r>
              <a:rPr lang="en-US" baseline="0" dirty="0" smtClean="0"/>
              <a:t>1. Start with dot talks.  Use “previous students’ work as examples” (so students are explaining someone else's work).  Show a video or two of math talks and discuss expectations.</a:t>
            </a:r>
          </a:p>
          <a:p>
            <a:pPr marL="0" indent="0">
              <a:buClr>
                <a:schemeClr val="dk1"/>
              </a:buClr>
              <a:buSzPct val="25000"/>
              <a:buNone/>
            </a:pPr>
            <a:r>
              <a:rPr lang="en-US" baseline="0" dirty="0" smtClean="0"/>
              <a:t>2. Ask clarifying questions, “What I think I heard you say…”, :I want to make sure I understand what you mean.  Could you please repeat that last part?”, “Who can explain what…..said in your own words?”</a:t>
            </a:r>
          </a:p>
          <a:p>
            <a:pPr marL="0" indent="0">
              <a:buClr>
                <a:schemeClr val="dk1"/>
              </a:buClr>
              <a:buSzPct val="25000"/>
              <a:buNone/>
            </a:pPr>
            <a:r>
              <a:rPr lang="en-US" baseline="0" dirty="0" smtClean="0"/>
              <a:t>3. Review classroom culture and how it is a safe place for everyone to share ideas. Have students use physical clues to indicate when they have an answer.  Encourage those who often speak to come up with more than one way to “see” the problem.  Call on others who show they are prepared.  “I would like to hear from someone who hasn’t had a chance to share.” Increase wait time. Have students turn and talk to a neighbor than share out what their neighbor said. </a:t>
            </a:r>
          </a:p>
          <a:p>
            <a:pPr marL="0" indent="0">
              <a:buClr>
                <a:schemeClr val="dk1"/>
              </a:buClr>
              <a:buSzPct val="25000"/>
              <a:buNone/>
            </a:pPr>
            <a:r>
              <a:rPr lang="en-US" baseline="0" dirty="0" smtClean="0"/>
              <a:t>4. Own up to mistakes.  Opportunity to talk about mistakes as chances to learn, “Yikes.  I think there is something wrong here.  Can anyone help me think about this?”  “I just confused myself.  Hmm- Where am I? Can anyone help me think about this?”  “Do you want to revise your answer.” “I would like to revise my answer.” “Let me think about this overnight and we can talk about it tomorrow.” Turn mistakes into class investigations. Discuss where the reasoning went awry.</a:t>
            </a:r>
          </a:p>
          <a:p>
            <a:pPr marL="0" indent="0">
              <a:buClr>
                <a:schemeClr val="dk1"/>
              </a:buClr>
              <a:buSzPct val="25000"/>
              <a:buNone/>
            </a:pPr>
            <a:r>
              <a:rPr lang="en-US" baseline="0" dirty="0" smtClean="0"/>
              <a:t>5.  Ask “What questions do you have for…?” “Why did you do…?” compare and contrast student strategies. </a:t>
            </a:r>
            <a:r>
              <a:rPr lang="en-US" baseline="0" smtClean="0"/>
              <a:t>Discuss efficiency of strategies. </a:t>
            </a:r>
            <a:endParaRPr lang="en-US" baseline="0" dirty="0" smtClean="0"/>
          </a:p>
        </p:txBody>
      </p:sp>
      <p:sp>
        <p:nvSpPr>
          <p:cNvPr id="303" name="Shape 303"/>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166741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txBox="1">
            <a:spLocks noGrp="1"/>
          </p:cNvSpPr>
          <p:nvPr>
            <p:ph type="body" idx="1"/>
          </p:nvPr>
        </p:nvSpPr>
        <p:spPr>
          <a:xfrm>
            <a:off x="707708" y="4447461"/>
            <a:ext cx="5661659" cy="4213384"/>
          </a:xfrm>
          <a:prstGeom prst="rect">
            <a:avLst/>
          </a:prstGeom>
          <a:noFill/>
          <a:ln>
            <a:noFill/>
          </a:ln>
        </p:spPr>
        <p:txBody>
          <a:bodyPr lIns="93921" tIns="93921" rIns="93921" bIns="93921" anchor="t" anchorCtr="0">
            <a:noAutofit/>
          </a:bodyPr>
          <a:lstStyle/>
          <a:p>
            <a:pPr>
              <a:buClr>
                <a:schemeClr val="dk1"/>
              </a:buClr>
              <a:buSzPct val="25000"/>
            </a:pPr>
            <a:r>
              <a:rPr lang="en-US" dirty="0"/>
              <a:t>PARCC </a:t>
            </a:r>
          </a:p>
          <a:p>
            <a:pPr>
              <a:buClr>
                <a:schemeClr val="dk1"/>
              </a:buClr>
              <a:buSzPct val="25000"/>
            </a:pPr>
            <a:r>
              <a:rPr lang="en-US" dirty="0"/>
              <a:t>PRC </a:t>
            </a:r>
            <a:r>
              <a:rPr lang="en-US" dirty="0" smtClean="0"/>
              <a:t>page: </a:t>
            </a:r>
            <a:r>
              <a:rPr lang="en-US" dirty="0" err="1" smtClean="0"/>
              <a:t>prc.parcconline.org</a:t>
            </a:r>
            <a:endParaRPr lang="en-US" dirty="0" smtClean="0"/>
          </a:p>
          <a:p>
            <a:pPr>
              <a:buClr>
                <a:schemeClr val="dk1"/>
              </a:buClr>
              <a:buSzPct val="25000"/>
            </a:pPr>
            <a:r>
              <a:rPr lang="en-US" dirty="0" err="1" smtClean="0"/>
              <a:t>il</a:t>
            </a:r>
            <a:r>
              <a:rPr lang="en-US" dirty="0" smtClean="0"/>
              <a:t> code: il1818   </a:t>
            </a:r>
            <a:endParaRPr lang="en-US" dirty="0"/>
          </a:p>
          <a:p>
            <a:pPr>
              <a:buClr>
                <a:schemeClr val="dk1"/>
              </a:buClr>
            </a:pPr>
            <a:endParaRPr dirty="0"/>
          </a:p>
          <a:p>
            <a:pPr>
              <a:buClr>
                <a:schemeClr val="dk1"/>
              </a:buClr>
            </a:pPr>
            <a:endParaRPr dirty="0"/>
          </a:p>
        </p:txBody>
      </p:sp>
      <p:sp>
        <p:nvSpPr>
          <p:cNvPr id="339" name="Shape 339"/>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407193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Prc.parcconline.org</a:t>
            </a:r>
            <a:endParaRPr lang="en-US" dirty="0" smtClean="0"/>
          </a:p>
          <a:p>
            <a:endParaRPr lang="it-IT" sz="1200" b="0" i="0" u="none" strike="noStrike" kern="1200" cap="none" baseline="0" dirty="0" smtClean="0">
              <a:solidFill>
                <a:schemeClr val="dk1"/>
              </a:solidFill>
              <a:effectLst/>
              <a:latin typeface="Calibri"/>
              <a:ea typeface="Calibri"/>
              <a:cs typeface="Calibri"/>
              <a:sym typeface="Calibri"/>
            </a:endParaRPr>
          </a:p>
          <a:p>
            <a:r>
              <a:rPr lang="it-IT" sz="1200" b="0" i="0" u="none" strike="noStrike" kern="1200" cap="none" baseline="0" dirty="0" smtClean="0">
                <a:solidFill>
                  <a:schemeClr val="dk1"/>
                </a:solidFill>
                <a:effectLst/>
                <a:latin typeface="Calibri"/>
                <a:ea typeface="Calibri"/>
                <a:cs typeface="Calibri"/>
                <a:sym typeface="Calibri"/>
              </a:rPr>
              <a:t>A (38+58)+39=135</a:t>
            </a:r>
          </a:p>
          <a:p>
            <a:r>
              <a:rPr lang="it-IT" sz="1200" b="0" i="0" u="none" strike="noStrike" kern="1200" cap="none" baseline="0" dirty="0" smtClean="0">
                <a:solidFill>
                  <a:schemeClr val="dk1"/>
                </a:solidFill>
                <a:effectLst/>
                <a:latin typeface="Calibri"/>
                <a:ea typeface="Calibri"/>
                <a:cs typeface="Calibri"/>
                <a:sym typeface="Calibri"/>
              </a:rPr>
              <a:t>- I </a:t>
            </a:r>
            <a:r>
              <a:rPr lang="it-IT" sz="1200" b="0" i="0" u="none" strike="noStrike" kern="1200" cap="none" baseline="0" dirty="0" err="1" smtClean="0">
                <a:solidFill>
                  <a:schemeClr val="dk1"/>
                </a:solidFill>
                <a:effectLst/>
                <a:latin typeface="Calibri"/>
                <a:ea typeface="Calibri"/>
                <a:cs typeface="Calibri"/>
                <a:sym typeface="Calibri"/>
              </a:rPr>
              <a:t>did</a:t>
            </a:r>
            <a:r>
              <a:rPr lang="it-IT" sz="1200" b="0" i="0" u="none" strike="noStrike" kern="1200" cap="none" baseline="0" dirty="0" smtClean="0">
                <a:solidFill>
                  <a:schemeClr val="dk1"/>
                </a:solidFill>
                <a:effectLst/>
                <a:latin typeface="Calibri"/>
                <a:ea typeface="Calibri"/>
                <a:cs typeface="Calibri"/>
                <a:sym typeface="Calibri"/>
              </a:rPr>
              <a:t> 38 + 58 first.  30 + 50 =80 and 8+8 = 16, and 80 + 16=96.  </a:t>
            </a:r>
            <a:r>
              <a:rPr lang="it-IT" sz="1200" b="0" i="0" u="none" strike="noStrike" kern="1200" cap="none" baseline="0" dirty="0" err="1" smtClean="0">
                <a:solidFill>
                  <a:schemeClr val="dk1"/>
                </a:solidFill>
                <a:effectLst/>
                <a:latin typeface="Calibri"/>
                <a:ea typeface="Calibri"/>
                <a:cs typeface="Calibri"/>
                <a:sym typeface="Calibri"/>
              </a:rPr>
              <a:t>Then</a:t>
            </a:r>
            <a:r>
              <a:rPr lang="it-IT" sz="1200" b="0" i="0" u="none" strike="noStrike" kern="1200" cap="none" baseline="0" dirty="0" smtClean="0">
                <a:solidFill>
                  <a:schemeClr val="dk1"/>
                </a:solidFill>
                <a:effectLst/>
                <a:latin typeface="Calibri"/>
                <a:ea typeface="Calibri"/>
                <a:cs typeface="Calibri"/>
                <a:sym typeface="Calibri"/>
              </a:rPr>
              <a:t>, I </a:t>
            </a:r>
            <a:r>
              <a:rPr lang="it-IT" sz="1200" b="0" i="0" u="none" strike="noStrike" kern="1200" cap="none" baseline="0" dirty="0" err="1" smtClean="0">
                <a:solidFill>
                  <a:schemeClr val="dk1"/>
                </a:solidFill>
                <a:effectLst/>
                <a:latin typeface="Calibri"/>
                <a:ea typeface="Calibri"/>
                <a:cs typeface="Calibri"/>
                <a:sym typeface="Calibri"/>
              </a:rPr>
              <a:t>did</a:t>
            </a:r>
            <a:r>
              <a:rPr lang="it-IT" sz="1200" b="0" i="0" u="none" strike="noStrike" kern="1200" cap="none" baseline="0" dirty="0" smtClean="0">
                <a:solidFill>
                  <a:schemeClr val="dk1"/>
                </a:solidFill>
                <a:effectLst/>
                <a:latin typeface="Calibri"/>
                <a:ea typeface="Calibri"/>
                <a:cs typeface="Calibri"/>
                <a:sym typeface="Calibri"/>
              </a:rPr>
              <a:t> 96 + 39.  I </a:t>
            </a:r>
            <a:r>
              <a:rPr lang="it-IT" sz="1200" b="0" i="0" u="none" strike="noStrike" kern="1200" cap="none" baseline="0" dirty="0" err="1" smtClean="0">
                <a:solidFill>
                  <a:schemeClr val="dk1"/>
                </a:solidFill>
                <a:effectLst/>
                <a:latin typeface="Calibri"/>
                <a:ea typeface="Calibri"/>
                <a:cs typeface="Calibri"/>
                <a:sym typeface="Calibri"/>
              </a:rPr>
              <a:t>took</a:t>
            </a:r>
            <a:r>
              <a:rPr lang="it-IT" sz="1200" b="0" i="0" u="none" strike="noStrike" kern="1200" cap="none" baseline="0" dirty="0" smtClean="0">
                <a:solidFill>
                  <a:schemeClr val="dk1"/>
                </a:solidFill>
                <a:effectLst/>
                <a:latin typeface="Calibri"/>
                <a:ea typeface="Calibri"/>
                <a:cs typeface="Calibri"/>
                <a:sym typeface="Calibri"/>
              </a:rPr>
              <a:t> 4 off the 39 and put </a:t>
            </a:r>
            <a:r>
              <a:rPr lang="it-IT" sz="1200" b="0" i="0" u="none" strike="noStrike" kern="1200" cap="none" baseline="0" dirty="0" err="1" smtClean="0">
                <a:solidFill>
                  <a:schemeClr val="dk1"/>
                </a:solidFill>
                <a:effectLst/>
                <a:latin typeface="Calibri"/>
                <a:ea typeface="Calibri"/>
                <a:cs typeface="Calibri"/>
                <a:sym typeface="Calibri"/>
              </a:rPr>
              <a:t>it</a:t>
            </a:r>
            <a:r>
              <a:rPr lang="it-IT" sz="1200" b="0" i="0" u="none" strike="noStrike" kern="1200" cap="none" baseline="0" dirty="0" smtClean="0">
                <a:solidFill>
                  <a:schemeClr val="dk1"/>
                </a:solidFill>
                <a:effectLst/>
                <a:latin typeface="Calibri"/>
                <a:ea typeface="Calibri"/>
                <a:cs typeface="Calibri"/>
                <a:sym typeface="Calibri"/>
              </a:rPr>
              <a:t> with the 96 to </a:t>
            </a:r>
            <a:r>
              <a:rPr lang="it-IT" sz="1200" b="0" i="0" u="none" strike="noStrike" kern="1200" cap="none" baseline="0" dirty="0" err="1" smtClean="0">
                <a:solidFill>
                  <a:schemeClr val="dk1"/>
                </a:solidFill>
                <a:effectLst/>
                <a:latin typeface="Calibri"/>
                <a:ea typeface="Calibri"/>
                <a:cs typeface="Calibri"/>
                <a:sym typeface="Calibri"/>
              </a:rPr>
              <a:t>make</a:t>
            </a:r>
            <a:r>
              <a:rPr lang="it-IT" sz="1200" b="0" i="0" u="none" strike="noStrike" kern="1200" cap="none" baseline="0" dirty="0" smtClean="0">
                <a:solidFill>
                  <a:schemeClr val="dk1"/>
                </a:solidFill>
                <a:effectLst/>
                <a:latin typeface="Calibri"/>
                <a:ea typeface="Calibri"/>
                <a:cs typeface="Calibri"/>
                <a:sym typeface="Calibri"/>
              </a:rPr>
              <a:t> 100.  So 39-4=35.  I </a:t>
            </a:r>
            <a:r>
              <a:rPr lang="it-IT" sz="1200" b="0" i="0" u="none" strike="noStrike" kern="1200" cap="none" baseline="0" dirty="0" err="1" smtClean="0">
                <a:solidFill>
                  <a:schemeClr val="dk1"/>
                </a:solidFill>
                <a:effectLst/>
                <a:latin typeface="Calibri"/>
                <a:ea typeface="Calibri"/>
                <a:cs typeface="Calibri"/>
                <a:sym typeface="Calibri"/>
              </a:rPr>
              <a:t>then</a:t>
            </a:r>
            <a:r>
              <a:rPr lang="it-IT" sz="1200" b="0" i="0" u="none" strike="noStrike" kern="1200" cap="none" baseline="0" dirty="0" smtClean="0">
                <a:solidFill>
                  <a:schemeClr val="dk1"/>
                </a:solidFill>
                <a:effectLst/>
                <a:latin typeface="Calibri"/>
                <a:ea typeface="Calibri"/>
                <a:cs typeface="Calibri"/>
                <a:sym typeface="Calibri"/>
              </a:rPr>
              <a:t> </a:t>
            </a:r>
            <a:r>
              <a:rPr lang="it-IT" sz="1200" b="0" i="0" u="none" strike="noStrike" kern="1200" cap="none" baseline="0" dirty="0" err="1" smtClean="0">
                <a:solidFill>
                  <a:schemeClr val="dk1"/>
                </a:solidFill>
                <a:effectLst/>
                <a:latin typeface="Calibri"/>
                <a:ea typeface="Calibri"/>
                <a:cs typeface="Calibri"/>
                <a:sym typeface="Calibri"/>
              </a:rPr>
              <a:t>added</a:t>
            </a:r>
            <a:r>
              <a:rPr lang="it-IT" sz="1200" b="0" i="0" u="none" strike="noStrike" kern="1200" cap="none" baseline="0" dirty="0" smtClean="0">
                <a:solidFill>
                  <a:schemeClr val="dk1"/>
                </a:solidFill>
                <a:effectLst/>
                <a:latin typeface="Calibri"/>
                <a:ea typeface="Calibri"/>
                <a:cs typeface="Calibri"/>
                <a:sym typeface="Calibri"/>
              </a:rPr>
              <a:t> 100+35 = 135. </a:t>
            </a:r>
          </a:p>
          <a:p>
            <a:r>
              <a:rPr lang="it-IT" sz="1200" b="0" i="0" u="none" strike="noStrike" kern="1200" cap="none" baseline="0" dirty="0" smtClean="0">
                <a:solidFill>
                  <a:schemeClr val="dk1"/>
                </a:solidFill>
                <a:effectLst/>
                <a:latin typeface="Calibri"/>
                <a:ea typeface="Calibri"/>
                <a:cs typeface="Calibri"/>
                <a:sym typeface="Calibri"/>
              </a:rPr>
              <a:t>- I </a:t>
            </a:r>
            <a:r>
              <a:rPr lang="it-IT" sz="1200" b="0" i="0" u="none" strike="noStrike" kern="1200" cap="none" baseline="0" dirty="0" err="1" smtClean="0">
                <a:solidFill>
                  <a:schemeClr val="dk1"/>
                </a:solidFill>
                <a:effectLst/>
                <a:latin typeface="Calibri"/>
                <a:ea typeface="Calibri"/>
                <a:cs typeface="Calibri"/>
                <a:sym typeface="Calibri"/>
              </a:rPr>
              <a:t>added</a:t>
            </a:r>
            <a:r>
              <a:rPr lang="it-IT" sz="1200" b="0" i="0" u="none" strike="noStrike" kern="1200" cap="none" baseline="0" dirty="0" smtClean="0">
                <a:solidFill>
                  <a:schemeClr val="dk1"/>
                </a:solidFill>
                <a:effectLst/>
                <a:latin typeface="Calibri"/>
                <a:ea typeface="Calibri"/>
                <a:cs typeface="Calibri"/>
                <a:sym typeface="Calibri"/>
              </a:rPr>
              <a:t> </a:t>
            </a:r>
            <a:r>
              <a:rPr lang="it-IT" sz="1200" b="0" i="0" u="none" strike="noStrike" kern="1200" cap="none" baseline="0" dirty="0" err="1" smtClean="0">
                <a:solidFill>
                  <a:schemeClr val="dk1"/>
                </a:solidFill>
                <a:effectLst/>
                <a:latin typeface="Calibri"/>
                <a:ea typeface="Calibri"/>
                <a:cs typeface="Calibri"/>
                <a:sym typeface="Calibri"/>
              </a:rPr>
              <a:t>all</a:t>
            </a:r>
            <a:r>
              <a:rPr lang="it-IT" sz="1200" b="0" i="0" u="none" strike="noStrike" kern="1200" cap="none" baseline="0" dirty="0" smtClean="0">
                <a:solidFill>
                  <a:schemeClr val="dk1"/>
                </a:solidFill>
                <a:effectLst/>
                <a:latin typeface="Calibri"/>
                <a:ea typeface="Calibri"/>
                <a:cs typeface="Calibri"/>
                <a:sym typeface="Calibri"/>
              </a:rPr>
              <a:t> the </a:t>
            </a:r>
            <a:r>
              <a:rPr lang="it-IT" sz="1200" b="0" i="0" u="none" strike="noStrike" kern="1200" cap="none" baseline="0" dirty="0" err="1" smtClean="0">
                <a:solidFill>
                  <a:schemeClr val="dk1"/>
                </a:solidFill>
                <a:effectLst/>
                <a:latin typeface="Calibri"/>
                <a:ea typeface="Calibri"/>
                <a:cs typeface="Calibri"/>
                <a:sym typeface="Calibri"/>
              </a:rPr>
              <a:t>tens</a:t>
            </a:r>
            <a:r>
              <a:rPr lang="it-IT" sz="1200" b="0" i="0" u="none" strike="noStrike" kern="1200" cap="none" baseline="0" dirty="0" smtClean="0">
                <a:solidFill>
                  <a:schemeClr val="dk1"/>
                </a:solidFill>
                <a:effectLst/>
                <a:latin typeface="Calibri"/>
                <a:ea typeface="Calibri"/>
                <a:cs typeface="Calibri"/>
                <a:sym typeface="Calibri"/>
              </a:rPr>
              <a:t> </a:t>
            </a:r>
            <a:r>
              <a:rPr lang="it-IT" sz="1200" b="0" i="0" u="none" strike="noStrike" kern="1200" cap="none" baseline="0" dirty="0" err="1" smtClean="0">
                <a:solidFill>
                  <a:schemeClr val="dk1"/>
                </a:solidFill>
                <a:effectLst/>
                <a:latin typeface="Calibri"/>
                <a:ea typeface="Calibri"/>
                <a:cs typeface="Calibri"/>
                <a:sym typeface="Calibri"/>
              </a:rPr>
              <a:t>together</a:t>
            </a:r>
            <a:r>
              <a:rPr lang="it-IT" sz="1200" b="0" i="0" u="none" strike="noStrike" kern="1200" cap="none" baseline="0" dirty="0" smtClean="0">
                <a:solidFill>
                  <a:schemeClr val="dk1"/>
                </a:solidFill>
                <a:effectLst/>
                <a:latin typeface="Calibri"/>
                <a:ea typeface="Calibri"/>
                <a:cs typeface="Calibri"/>
                <a:sym typeface="Calibri"/>
              </a:rPr>
              <a:t> first 30+30+50 = 110.  </a:t>
            </a:r>
            <a:r>
              <a:rPr lang="it-IT" sz="1200" b="0" i="0" u="none" strike="noStrike" kern="1200" cap="none" baseline="0" dirty="0" err="1" smtClean="0">
                <a:solidFill>
                  <a:schemeClr val="dk1"/>
                </a:solidFill>
                <a:effectLst/>
                <a:latin typeface="Calibri"/>
                <a:ea typeface="Calibri"/>
                <a:cs typeface="Calibri"/>
                <a:sym typeface="Calibri"/>
              </a:rPr>
              <a:t>Then</a:t>
            </a:r>
            <a:r>
              <a:rPr lang="it-IT" sz="1200" b="0" i="0" u="none" strike="noStrike" kern="1200" cap="none" baseline="0" dirty="0" smtClean="0">
                <a:solidFill>
                  <a:schemeClr val="dk1"/>
                </a:solidFill>
                <a:effectLst/>
                <a:latin typeface="Calibri"/>
                <a:ea typeface="Calibri"/>
                <a:cs typeface="Calibri"/>
                <a:sym typeface="Calibri"/>
              </a:rPr>
              <a:t> I </a:t>
            </a:r>
            <a:r>
              <a:rPr lang="it-IT" sz="1200" b="0" i="0" u="none" strike="noStrike" kern="1200" cap="none" baseline="0" dirty="0" err="1" smtClean="0">
                <a:solidFill>
                  <a:schemeClr val="dk1"/>
                </a:solidFill>
                <a:effectLst/>
                <a:latin typeface="Calibri"/>
                <a:ea typeface="Calibri"/>
                <a:cs typeface="Calibri"/>
                <a:sym typeface="Calibri"/>
              </a:rPr>
              <a:t>added</a:t>
            </a:r>
            <a:r>
              <a:rPr lang="it-IT" sz="1200" b="0" i="0" u="none" strike="noStrike" kern="1200" cap="none" baseline="0" dirty="0" smtClean="0">
                <a:solidFill>
                  <a:schemeClr val="dk1"/>
                </a:solidFill>
                <a:effectLst/>
                <a:latin typeface="Calibri"/>
                <a:ea typeface="Calibri"/>
                <a:cs typeface="Calibri"/>
                <a:sym typeface="Calibri"/>
              </a:rPr>
              <a:t> </a:t>
            </a:r>
            <a:r>
              <a:rPr lang="it-IT" sz="1200" b="0" i="0" u="none" strike="noStrike" kern="1200" cap="none" baseline="0" dirty="0" err="1" smtClean="0">
                <a:solidFill>
                  <a:schemeClr val="dk1"/>
                </a:solidFill>
                <a:effectLst/>
                <a:latin typeface="Calibri"/>
                <a:ea typeface="Calibri"/>
                <a:cs typeface="Calibri"/>
                <a:sym typeface="Calibri"/>
              </a:rPr>
              <a:t>all</a:t>
            </a:r>
            <a:r>
              <a:rPr lang="it-IT" sz="1200" b="0" i="0" u="none" strike="noStrike" kern="1200" cap="none" baseline="0" dirty="0" smtClean="0">
                <a:solidFill>
                  <a:schemeClr val="dk1"/>
                </a:solidFill>
                <a:effectLst/>
                <a:latin typeface="Calibri"/>
                <a:ea typeface="Calibri"/>
                <a:cs typeface="Calibri"/>
                <a:sym typeface="Calibri"/>
              </a:rPr>
              <a:t> the </a:t>
            </a:r>
            <a:r>
              <a:rPr lang="it-IT" sz="1200" b="0" i="0" u="none" strike="noStrike" kern="1200" cap="none" baseline="0" dirty="0" err="1" smtClean="0">
                <a:solidFill>
                  <a:schemeClr val="dk1"/>
                </a:solidFill>
                <a:effectLst/>
                <a:latin typeface="Calibri"/>
                <a:ea typeface="Calibri"/>
                <a:cs typeface="Calibri"/>
                <a:sym typeface="Calibri"/>
              </a:rPr>
              <a:t>ones</a:t>
            </a:r>
            <a:r>
              <a:rPr lang="it-IT" sz="1200" b="0" i="0" u="none" strike="noStrike" kern="1200" cap="none" baseline="0" dirty="0" smtClean="0">
                <a:solidFill>
                  <a:schemeClr val="dk1"/>
                </a:solidFill>
                <a:effectLst/>
                <a:latin typeface="Calibri"/>
                <a:ea typeface="Calibri"/>
                <a:cs typeface="Calibri"/>
                <a:sym typeface="Calibri"/>
              </a:rPr>
              <a:t> </a:t>
            </a:r>
            <a:r>
              <a:rPr lang="it-IT" sz="1200" b="0" i="0" u="none" strike="noStrike" kern="1200" cap="none" baseline="0" dirty="0" err="1" smtClean="0">
                <a:solidFill>
                  <a:schemeClr val="dk1"/>
                </a:solidFill>
                <a:effectLst/>
                <a:latin typeface="Calibri"/>
                <a:ea typeface="Calibri"/>
                <a:cs typeface="Calibri"/>
                <a:sym typeface="Calibri"/>
              </a:rPr>
              <a:t>together</a:t>
            </a:r>
            <a:r>
              <a:rPr lang="it-IT" sz="1200" b="0" i="0" u="none" strike="noStrike" kern="1200" cap="none" baseline="0" dirty="0" smtClean="0">
                <a:solidFill>
                  <a:schemeClr val="dk1"/>
                </a:solidFill>
                <a:effectLst/>
                <a:latin typeface="Calibri"/>
                <a:ea typeface="Calibri"/>
                <a:cs typeface="Calibri"/>
                <a:sym typeface="Calibri"/>
              </a:rPr>
              <a:t> 9+8+8 = 9+16=25.  </a:t>
            </a:r>
            <a:r>
              <a:rPr lang="it-IT" sz="1200" b="0" i="0" u="none" strike="noStrike" kern="1200" cap="none" baseline="0" dirty="0" err="1" smtClean="0">
                <a:solidFill>
                  <a:schemeClr val="dk1"/>
                </a:solidFill>
                <a:effectLst/>
                <a:latin typeface="Calibri"/>
                <a:ea typeface="Calibri"/>
                <a:cs typeface="Calibri"/>
                <a:sym typeface="Calibri"/>
              </a:rPr>
              <a:t>Then</a:t>
            </a:r>
            <a:r>
              <a:rPr lang="it-IT" sz="1200" b="0" i="0" u="none" strike="noStrike" kern="1200" cap="none" baseline="0" dirty="0" smtClean="0">
                <a:solidFill>
                  <a:schemeClr val="dk1"/>
                </a:solidFill>
                <a:effectLst/>
                <a:latin typeface="Calibri"/>
                <a:ea typeface="Calibri"/>
                <a:cs typeface="Calibri"/>
                <a:sym typeface="Calibri"/>
              </a:rPr>
              <a:t> I </a:t>
            </a:r>
            <a:r>
              <a:rPr lang="it-IT" sz="1200" b="0" i="0" u="none" strike="noStrike" kern="1200" cap="none" baseline="0" dirty="0" err="1" smtClean="0">
                <a:solidFill>
                  <a:schemeClr val="dk1"/>
                </a:solidFill>
                <a:effectLst/>
                <a:latin typeface="Calibri"/>
                <a:ea typeface="Calibri"/>
                <a:cs typeface="Calibri"/>
                <a:sym typeface="Calibri"/>
              </a:rPr>
              <a:t>added</a:t>
            </a:r>
            <a:r>
              <a:rPr lang="it-IT" sz="1200" b="0" i="0" u="none" strike="noStrike" kern="1200" cap="none" baseline="0" dirty="0" smtClean="0">
                <a:solidFill>
                  <a:schemeClr val="dk1"/>
                </a:solidFill>
                <a:effectLst/>
                <a:latin typeface="Calibri"/>
                <a:ea typeface="Calibri"/>
                <a:cs typeface="Calibri"/>
                <a:sym typeface="Calibri"/>
              </a:rPr>
              <a:t> 110+25=135. </a:t>
            </a:r>
          </a:p>
          <a:p>
            <a:endParaRPr lang="it-IT" sz="1200" b="0" i="0" u="none" strike="noStrike" kern="1200" cap="none" baseline="0" dirty="0" smtClean="0">
              <a:solidFill>
                <a:schemeClr val="dk1"/>
              </a:solidFill>
              <a:effectLst/>
              <a:latin typeface="Calibri"/>
              <a:ea typeface="Calibri"/>
              <a:cs typeface="Calibri"/>
              <a:sym typeface="Calibri"/>
            </a:endParaRPr>
          </a:p>
          <a:p>
            <a:r>
              <a:rPr lang="it-IT" sz="1200" b="0" i="0" u="none" strike="noStrike" kern="1200" cap="none" baseline="0" dirty="0" smtClean="0">
                <a:solidFill>
                  <a:schemeClr val="dk1"/>
                </a:solidFill>
                <a:effectLst/>
                <a:latin typeface="Calibri"/>
                <a:ea typeface="Calibri"/>
                <a:cs typeface="Calibri"/>
                <a:sym typeface="Calibri"/>
              </a:rPr>
              <a:t>B (38+58)-18=78</a:t>
            </a:r>
          </a:p>
          <a:p>
            <a:r>
              <a:rPr lang="it-IT" sz="1200" b="0" i="0" u="none" strike="noStrike" kern="1200" cap="none" baseline="0" dirty="0" err="1" smtClean="0">
                <a:solidFill>
                  <a:schemeClr val="dk1"/>
                </a:solidFill>
                <a:effectLst/>
                <a:latin typeface="Calibri"/>
                <a:ea typeface="Calibri"/>
                <a:cs typeface="Calibri"/>
                <a:sym typeface="Calibri"/>
              </a:rPr>
              <a:t>Possible</a:t>
            </a:r>
            <a:r>
              <a:rPr lang="it-IT" sz="1200" b="0" i="0" u="none" strike="noStrike" kern="1200" cap="none" baseline="0" dirty="0" smtClean="0">
                <a:solidFill>
                  <a:schemeClr val="dk1"/>
                </a:solidFill>
                <a:effectLst/>
                <a:latin typeface="Calibri"/>
                <a:ea typeface="Calibri"/>
                <a:cs typeface="Calibri"/>
                <a:sym typeface="Calibri"/>
              </a:rPr>
              <a:t> ways to solve B:</a:t>
            </a:r>
          </a:p>
          <a:p>
            <a:pPr marL="171450" indent="-171450">
              <a:buFontTx/>
              <a:buChar char="-"/>
            </a:pPr>
            <a:r>
              <a:rPr lang="it-IT" sz="1200" b="0" i="0" u="none" strike="noStrike" kern="1200" cap="none" baseline="0" dirty="0" smtClean="0">
                <a:solidFill>
                  <a:schemeClr val="dk1"/>
                </a:solidFill>
                <a:effectLst/>
                <a:latin typeface="Calibri"/>
                <a:ea typeface="Calibri"/>
                <a:cs typeface="Calibri"/>
                <a:sym typeface="Calibri"/>
              </a:rPr>
              <a:t>I </a:t>
            </a:r>
            <a:r>
              <a:rPr lang="it-IT" sz="1200" b="0" i="0" u="none" strike="noStrike" kern="1200" cap="none" baseline="0" dirty="0" err="1" smtClean="0">
                <a:solidFill>
                  <a:schemeClr val="dk1"/>
                </a:solidFill>
                <a:effectLst/>
                <a:latin typeface="Calibri"/>
                <a:ea typeface="Calibri"/>
                <a:cs typeface="Calibri"/>
                <a:sym typeface="Calibri"/>
              </a:rPr>
              <a:t>used</a:t>
            </a:r>
            <a:r>
              <a:rPr lang="it-IT" sz="1200" b="0" i="0" u="none" strike="noStrike" kern="1200" cap="none" baseline="0" dirty="0" smtClean="0">
                <a:solidFill>
                  <a:schemeClr val="dk1"/>
                </a:solidFill>
                <a:effectLst/>
                <a:latin typeface="Calibri"/>
                <a:ea typeface="Calibri"/>
                <a:cs typeface="Calibri"/>
                <a:sym typeface="Calibri"/>
              </a:rPr>
              <a:t> the </a:t>
            </a:r>
            <a:r>
              <a:rPr lang="it-IT" sz="1200" b="0" i="0" u="none" strike="noStrike" kern="1200" cap="none" baseline="0" dirty="0" err="1" smtClean="0">
                <a:solidFill>
                  <a:schemeClr val="dk1"/>
                </a:solidFill>
                <a:effectLst/>
                <a:latin typeface="Calibri"/>
                <a:ea typeface="Calibri"/>
                <a:cs typeface="Calibri"/>
                <a:sym typeface="Calibri"/>
              </a:rPr>
              <a:t>total</a:t>
            </a:r>
            <a:r>
              <a:rPr lang="it-IT" sz="1200" b="0" i="0" u="none" strike="noStrike" kern="1200" cap="none" baseline="0" dirty="0" smtClean="0">
                <a:solidFill>
                  <a:schemeClr val="dk1"/>
                </a:solidFill>
                <a:effectLst/>
                <a:latin typeface="Calibri"/>
                <a:ea typeface="Calibri"/>
                <a:cs typeface="Calibri"/>
                <a:sym typeface="Calibri"/>
              </a:rPr>
              <a:t> from the </a:t>
            </a:r>
            <a:r>
              <a:rPr lang="it-IT" sz="1200" b="0" i="0" u="none" strike="noStrike" kern="1200" cap="none" baseline="0" dirty="0" err="1" smtClean="0">
                <a:solidFill>
                  <a:schemeClr val="dk1"/>
                </a:solidFill>
                <a:effectLst/>
                <a:latin typeface="Calibri"/>
                <a:ea typeface="Calibri"/>
                <a:cs typeface="Calibri"/>
                <a:sym typeface="Calibri"/>
              </a:rPr>
              <a:t>previous</a:t>
            </a:r>
            <a:r>
              <a:rPr lang="it-IT" sz="1200" b="0" i="0" u="none" strike="noStrike" kern="1200" cap="none" baseline="0" dirty="0" smtClean="0">
                <a:solidFill>
                  <a:schemeClr val="dk1"/>
                </a:solidFill>
                <a:effectLst/>
                <a:latin typeface="Calibri"/>
                <a:ea typeface="Calibri"/>
                <a:cs typeface="Calibri"/>
                <a:sym typeface="Calibri"/>
              </a:rPr>
              <a:t> </a:t>
            </a:r>
            <a:r>
              <a:rPr lang="it-IT" sz="1200" b="0" i="0" u="none" strike="noStrike" kern="1200" cap="none" baseline="0" dirty="0" err="1" smtClean="0">
                <a:solidFill>
                  <a:schemeClr val="dk1"/>
                </a:solidFill>
                <a:effectLst/>
                <a:latin typeface="Calibri"/>
                <a:ea typeface="Calibri"/>
                <a:cs typeface="Calibri"/>
                <a:sym typeface="Calibri"/>
              </a:rPr>
              <a:t>problem</a:t>
            </a:r>
            <a:r>
              <a:rPr lang="it-IT" sz="1200" b="0" i="0" u="none" strike="noStrike" kern="1200" cap="none" baseline="0" dirty="0" smtClean="0">
                <a:solidFill>
                  <a:schemeClr val="dk1"/>
                </a:solidFill>
                <a:effectLst/>
                <a:latin typeface="Calibri"/>
                <a:ea typeface="Calibri"/>
                <a:cs typeface="Calibri"/>
                <a:sym typeface="Calibri"/>
              </a:rPr>
              <a:t> for </a:t>
            </a:r>
            <a:r>
              <a:rPr lang="it-IT" sz="1200" b="0" i="0" u="none" strike="noStrike" kern="1200" cap="none" baseline="0" dirty="0" err="1" smtClean="0">
                <a:solidFill>
                  <a:schemeClr val="dk1"/>
                </a:solidFill>
                <a:effectLst/>
                <a:latin typeface="Calibri"/>
                <a:ea typeface="Calibri"/>
                <a:cs typeface="Calibri"/>
                <a:sym typeface="Calibri"/>
              </a:rPr>
              <a:t>Ann’s</a:t>
            </a:r>
            <a:r>
              <a:rPr lang="it-IT" sz="1200" b="0" i="0" u="none" strike="noStrike" kern="1200" cap="none" baseline="0" dirty="0" smtClean="0">
                <a:solidFill>
                  <a:schemeClr val="dk1"/>
                </a:solidFill>
                <a:effectLst/>
                <a:latin typeface="Calibri"/>
                <a:ea typeface="Calibri"/>
                <a:cs typeface="Calibri"/>
                <a:sym typeface="Calibri"/>
              </a:rPr>
              <a:t> </a:t>
            </a:r>
            <a:r>
              <a:rPr lang="it-IT" sz="1200" b="0" i="0" u="none" strike="noStrike" kern="1200" cap="none" baseline="0" dirty="0" err="1" smtClean="0">
                <a:solidFill>
                  <a:schemeClr val="dk1"/>
                </a:solidFill>
                <a:effectLst/>
                <a:latin typeface="Calibri"/>
                <a:ea typeface="Calibri"/>
                <a:cs typeface="Calibri"/>
                <a:sym typeface="Calibri"/>
              </a:rPr>
              <a:t>cars</a:t>
            </a:r>
            <a:r>
              <a:rPr lang="it-IT" sz="1200" b="0" i="0" u="none" strike="noStrike" kern="1200" cap="none" baseline="0" dirty="0" smtClean="0">
                <a:solidFill>
                  <a:schemeClr val="dk1"/>
                </a:solidFill>
                <a:effectLst/>
                <a:latin typeface="Calibri"/>
                <a:ea typeface="Calibri"/>
                <a:cs typeface="Calibri"/>
                <a:sym typeface="Calibri"/>
              </a:rPr>
              <a:t>, </a:t>
            </a:r>
            <a:r>
              <a:rPr lang="it-IT" sz="1200" b="0" i="0" u="none" strike="noStrike" kern="1200" cap="none" baseline="0" dirty="0" err="1" smtClean="0">
                <a:solidFill>
                  <a:schemeClr val="dk1"/>
                </a:solidFill>
                <a:effectLst/>
                <a:latin typeface="Calibri"/>
                <a:ea typeface="Calibri"/>
                <a:cs typeface="Calibri"/>
                <a:sym typeface="Calibri"/>
              </a:rPr>
              <a:t>which</a:t>
            </a:r>
            <a:r>
              <a:rPr lang="it-IT" sz="1200" b="0" i="0" u="none" strike="noStrike" kern="1200" cap="none" baseline="0" dirty="0" smtClean="0">
                <a:solidFill>
                  <a:schemeClr val="dk1"/>
                </a:solidFill>
                <a:effectLst/>
                <a:latin typeface="Calibri"/>
                <a:ea typeface="Calibri"/>
                <a:cs typeface="Calibri"/>
                <a:sym typeface="Calibri"/>
              </a:rPr>
              <a:t> </a:t>
            </a:r>
            <a:r>
              <a:rPr lang="it-IT" sz="1200" b="0" i="0" u="none" strike="noStrike" kern="1200" cap="none" baseline="0" dirty="0" err="1" smtClean="0">
                <a:solidFill>
                  <a:schemeClr val="dk1"/>
                </a:solidFill>
                <a:effectLst/>
                <a:latin typeface="Calibri"/>
                <a:ea typeface="Calibri"/>
                <a:cs typeface="Calibri"/>
                <a:sym typeface="Calibri"/>
              </a:rPr>
              <a:t>was</a:t>
            </a:r>
            <a:r>
              <a:rPr lang="it-IT" sz="1200" b="0" i="0" u="none" strike="noStrike" kern="1200" cap="none" baseline="0" dirty="0" smtClean="0">
                <a:solidFill>
                  <a:schemeClr val="dk1"/>
                </a:solidFill>
                <a:effectLst/>
                <a:latin typeface="Calibri"/>
                <a:ea typeface="Calibri"/>
                <a:cs typeface="Calibri"/>
                <a:sym typeface="Calibri"/>
              </a:rPr>
              <a:t> 96.  I </a:t>
            </a:r>
            <a:r>
              <a:rPr lang="it-IT" sz="1200" b="0" i="0" u="none" strike="noStrike" kern="1200" cap="none" baseline="0" dirty="0" err="1" smtClean="0">
                <a:solidFill>
                  <a:schemeClr val="dk1"/>
                </a:solidFill>
                <a:effectLst/>
                <a:latin typeface="Calibri"/>
                <a:ea typeface="Calibri"/>
                <a:cs typeface="Calibri"/>
                <a:sym typeface="Calibri"/>
              </a:rPr>
              <a:t>then</a:t>
            </a:r>
            <a:r>
              <a:rPr lang="it-IT" sz="1200" b="0" i="0" u="none" strike="noStrike" kern="1200" cap="none" baseline="0" dirty="0" smtClean="0">
                <a:solidFill>
                  <a:schemeClr val="dk1"/>
                </a:solidFill>
                <a:effectLst/>
                <a:latin typeface="Calibri"/>
                <a:ea typeface="Calibri"/>
                <a:cs typeface="Calibri"/>
                <a:sym typeface="Calibri"/>
              </a:rPr>
              <a:t> </a:t>
            </a:r>
            <a:r>
              <a:rPr lang="it-IT" sz="1200" b="0" i="0" u="none" strike="noStrike" kern="1200" cap="none" baseline="0" dirty="0" err="1" smtClean="0">
                <a:solidFill>
                  <a:schemeClr val="dk1"/>
                </a:solidFill>
                <a:effectLst/>
                <a:latin typeface="Calibri"/>
                <a:ea typeface="Calibri"/>
                <a:cs typeface="Calibri"/>
                <a:sym typeface="Calibri"/>
              </a:rPr>
              <a:t>subtracted</a:t>
            </a:r>
            <a:r>
              <a:rPr lang="it-IT" sz="1200" b="0" i="0" u="none" strike="noStrike" kern="1200" cap="none" baseline="0" dirty="0" smtClean="0">
                <a:solidFill>
                  <a:schemeClr val="dk1"/>
                </a:solidFill>
                <a:effectLst/>
                <a:latin typeface="Calibri"/>
                <a:ea typeface="Calibri"/>
                <a:cs typeface="Calibri"/>
                <a:sym typeface="Calibri"/>
              </a:rPr>
              <a:t> 96-18, so, I </a:t>
            </a:r>
            <a:r>
              <a:rPr lang="it-IT" sz="1200" b="0" i="0" u="none" strike="noStrike" kern="1200" cap="none" baseline="0" dirty="0" err="1" smtClean="0">
                <a:solidFill>
                  <a:schemeClr val="dk1"/>
                </a:solidFill>
                <a:effectLst/>
                <a:latin typeface="Calibri"/>
                <a:ea typeface="Calibri"/>
                <a:cs typeface="Calibri"/>
                <a:sym typeface="Calibri"/>
              </a:rPr>
              <a:t>did</a:t>
            </a:r>
            <a:r>
              <a:rPr lang="it-IT" sz="1200" b="0" i="0" u="none" strike="noStrike" kern="1200" cap="none" baseline="0" dirty="0" smtClean="0">
                <a:solidFill>
                  <a:schemeClr val="dk1"/>
                </a:solidFill>
                <a:effectLst/>
                <a:latin typeface="Calibri"/>
                <a:ea typeface="Calibri"/>
                <a:cs typeface="Calibri"/>
                <a:sym typeface="Calibri"/>
              </a:rPr>
              <a:t> 96-10 and </a:t>
            </a:r>
            <a:r>
              <a:rPr lang="it-IT" sz="1200" b="0" i="0" u="none" strike="noStrike" kern="1200" cap="none" baseline="0" dirty="0" err="1" smtClean="0">
                <a:solidFill>
                  <a:schemeClr val="dk1"/>
                </a:solidFill>
                <a:effectLst/>
                <a:latin typeface="Calibri"/>
                <a:ea typeface="Calibri"/>
                <a:cs typeface="Calibri"/>
                <a:sym typeface="Calibri"/>
              </a:rPr>
              <a:t>got</a:t>
            </a:r>
            <a:r>
              <a:rPr lang="it-IT" sz="1200" b="0" i="0" u="none" strike="noStrike" kern="1200" cap="none" baseline="0" dirty="0" smtClean="0">
                <a:solidFill>
                  <a:schemeClr val="dk1"/>
                </a:solidFill>
                <a:effectLst/>
                <a:latin typeface="Calibri"/>
                <a:ea typeface="Calibri"/>
                <a:cs typeface="Calibri"/>
                <a:sym typeface="Calibri"/>
              </a:rPr>
              <a:t> 86, </a:t>
            </a:r>
            <a:r>
              <a:rPr lang="it-IT" sz="1200" b="0" i="0" u="none" strike="noStrike" kern="1200" cap="none" baseline="0" dirty="0" err="1" smtClean="0">
                <a:solidFill>
                  <a:schemeClr val="dk1"/>
                </a:solidFill>
                <a:effectLst/>
                <a:latin typeface="Calibri"/>
                <a:ea typeface="Calibri"/>
                <a:cs typeface="Calibri"/>
                <a:sym typeface="Calibri"/>
              </a:rPr>
              <a:t>then</a:t>
            </a:r>
            <a:r>
              <a:rPr lang="it-IT" sz="1200" b="0" i="0" u="none" strike="noStrike" kern="1200" cap="none" baseline="0" dirty="0" smtClean="0">
                <a:solidFill>
                  <a:schemeClr val="dk1"/>
                </a:solidFill>
                <a:effectLst/>
                <a:latin typeface="Calibri"/>
                <a:ea typeface="Calibri"/>
                <a:cs typeface="Calibri"/>
                <a:sym typeface="Calibri"/>
              </a:rPr>
              <a:t> 86-6 </a:t>
            </a:r>
            <a:r>
              <a:rPr lang="it-IT" sz="1200" b="0" i="0" u="none" strike="noStrike" kern="1200" cap="none" baseline="0" dirty="0" err="1" smtClean="0">
                <a:solidFill>
                  <a:schemeClr val="dk1"/>
                </a:solidFill>
                <a:effectLst/>
                <a:latin typeface="Calibri"/>
                <a:ea typeface="Calibri"/>
                <a:cs typeface="Calibri"/>
                <a:sym typeface="Calibri"/>
              </a:rPr>
              <a:t>which</a:t>
            </a:r>
            <a:r>
              <a:rPr lang="it-IT" sz="1200" b="0" i="0" u="none" strike="noStrike" kern="1200" cap="none" baseline="0" dirty="0" smtClean="0">
                <a:solidFill>
                  <a:schemeClr val="dk1"/>
                </a:solidFill>
                <a:effectLst/>
                <a:latin typeface="Calibri"/>
                <a:ea typeface="Calibri"/>
                <a:cs typeface="Calibri"/>
                <a:sym typeface="Calibri"/>
              </a:rPr>
              <a:t> </a:t>
            </a:r>
            <a:r>
              <a:rPr lang="it-IT" sz="1200" b="0" i="0" u="none" strike="noStrike" kern="1200" cap="none" baseline="0" dirty="0" err="1" smtClean="0">
                <a:solidFill>
                  <a:schemeClr val="dk1"/>
                </a:solidFill>
                <a:effectLst/>
                <a:latin typeface="Calibri"/>
                <a:ea typeface="Calibri"/>
                <a:cs typeface="Calibri"/>
                <a:sym typeface="Calibri"/>
              </a:rPr>
              <a:t>was</a:t>
            </a:r>
            <a:r>
              <a:rPr lang="it-IT" sz="1200" b="0" i="0" u="none" strike="noStrike" kern="1200" cap="none" baseline="0" dirty="0" smtClean="0">
                <a:solidFill>
                  <a:schemeClr val="dk1"/>
                </a:solidFill>
                <a:effectLst/>
                <a:latin typeface="Calibri"/>
                <a:ea typeface="Calibri"/>
                <a:cs typeface="Calibri"/>
                <a:sym typeface="Calibri"/>
              </a:rPr>
              <a:t> 80 and </a:t>
            </a:r>
            <a:r>
              <a:rPr lang="it-IT" sz="1200" b="0" i="0" u="none" strike="noStrike" kern="1200" cap="none" baseline="0" dirty="0" err="1" smtClean="0">
                <a:solidFill>
                  <a:schemeClr val="dk1"/>
                </a:solidFill>
                <a:effectLst/>
                <a:latin typeface="Calibri"/>
                <a:ea typeface="Calibri"/>
                <a:cs typeface="Calibri"/>
                <a:sym typeface="Calibri"/>
              </a:rPr>
              <a:t>then</a:t>
            </a:r>
            <a:r>
              <a:rPr lang="it-IT" sz="1200" b="0" i="0" u="none" strike="noStrike" kern="1200" cap="none" baseline="0" dirty="0" smtClean="0">
                <a:solidFill>
                  <a:schemeClr val="dk1"/>
                </a:solidFill>
                <a:effectLst/>
                <a:latin typeface="Calibri"/>
                <a:ea typeface="Calibri"/>
                <a:cs typeface="Calibri"/>
                <a:sym typeface="Calibri"/>
              </a:rPr>
              <a:t> 80-2 </a:t>
            </a:r>
            <a:r>
              <a:rPr lang="it-IT" sz="1200" b="0" i="0" u="none" strike="noStrike" kern="1200" cap="none" baseline="0" dirty="0" err="1" smtClean="0">
                <a:solidFill>
                  <a:schemeClr val="dk1"/>
                </a:solidFill>
                <a:effectLst/>
                <a:latin typeface="Calibri"/>
                <a:ea typeface="Calibri"/>
                <a:cs typeface="Calibri"/>
                <a:sym typeface="Calibri"/>
              </a:rPr>
              <a:t>which</a:t>
            </a:r>
            <a:r>
              <a:rPr lang="it-IT" sz="1200" b="0" i="0" u="none" strike="noStrike" kern="1200" cap="none" baseline="0" dirty="0" smtClean="0">
                <a:solidFill>
                  <a:schemeClr val="dk1"/>
                </a:solidFill>
                <a:effectLst/>
                <a:latin typeface="Calibri"/>
                <a:ea typeface="Calibri"/>
                <a:cs typeface="Calibri"/>
                <a:sym typeface="Calibri"/>
              </a:rPr>
              <a:t> </a:t>
            </a:r>
            <a:r>
              <a:rPr lang="it-IT" sz="1200" b="0" i="0" u="none" strike="noStrike" kern="1200" cap="none" baseline="0" dirty="0" err="1" smtClean="0">
                <a:solidFill>
                  <a:schemeClr val="dk1"/>
                </a:solidFill>
                <a:effectLst/>
                <a:latin typeface="Calibri"/>
                <a:ea typeface="Calibri"/>
                <a:cs typeface="Calibri"/>
                <a:sym typeface="Calibri"/>
              </a:rPr>
              <a:t>gave</a:t>
            </a:r>
            <a:r>
              <a:rPr lang="it-IT" sz="1200" b="0" i="0" u="none" strike="noStrike" kern="1200" cap="none" baseline="0" dirty="0" smtClean="0">
                <a:solidFill>
                  <a:schemeClr val="dk1"/>
                </a:solidFill>
                <a:effectLst/>
                <a:latin typeface="Calibri"/>
                <a:ea typeface="Calibri"/>
                <a:cs typeface="Calibri"/>
                <a:sym typeface="Calibri"/>
              </a:rPr>
              <a:t> me </a:t>
            </a:r>
            <a:r>
              <a:rPr lang="it-IT" sz="1200" b="0" i="0" u="none" strike="noStrike" kern="1200" cap="none" baseline="0" dirty="0" err="1" smtClean="0">
                <a:solidFill>
                  <a:schemeClr val="dk1"/>
                </a:solidFill>
                <a:effectLst/>
                <a:latin typeface="Calibri"/>
                <a:ea typeface="Calibri"/>
                <a:cs typeface="Calibri"/>
                <a:sym typeface="Calibri"/>
              </a:rPr>
              <a:t>my</a:t>
            </a:r>
            <a:r>
              <a:rPr lang="it-IT" sz="1200" b="0" i="0" u="none" strike="noStrike" kern="1200" cap="none" baseline="0" dirty="0" smtClean="0">
                <a:solidFill>
                  <a:schemeClr val="dk1"/>
                </a:solidFill>
                <a:effectLst/>
                <a:latin typeface="Calibri"/>
                <a:ea typeface="Calibri"/>
                <a:cs typeface="Calibri"/>
                <a:sym typeface="Calibri"/>
              </a:rPr>
              <a:t> </a:t>
            </a:r>
            <a:r>
              <a:rPr lang="it-IT" sz="1200" b="0" i="0" u="none" strike="noStrike" kern="1200" cap="none" baseline="0" dirty="0" err="1" smtClean="0">
                <a:solidFill>
                  <a:schemeClr val="dk1"/>
                </a:solidFill>
                <a:effectLst/>
                <a:latin typeface="Calibri"/>
                <a:ea typeface="Calibri"/>
                <a:cs typeface="Calibri"/>
                <a:sym typeface="Calibri"/>
              </a:rPr>
              <a:t>answer</a:t>
            </a:r>
            <a:r>
              <a:rPr lang="it-IT" sz="1200" b="0" i="0" u="none" strike="noStrike" kern="1200" cap="none" baseline="0" dirty="0" smtClean="0">
                <a:solidFill>
                  <a:schemeClr val="dk1"/>
                </a:solidFill>
                <a:effectLst/>
                <a:latin typeface="Calibri"/>
                <a:ea typeface="Calibri"/>
                <a:cs typeface="Calibri"/>
                <a:sym typeface="Calibri"/>
              </a:rPr>
              <a:t> of 78.</a:t>
            </a:r>
          </a:p>
          <a:p>
            <a:pPr marL="171450" indent="-171450">
              <a:buFontTx/>
              <a:buChar char="-"/>
            </a:pPr>
            <a:r>
              <a:rPr lang="it-IT" sz="1200" b="0" i="0" u="none" strike="noStrike" kern="1200" cap="none" baseline="0" dirty="0" smtClean="0">
                <a:solidFill>
                  <a:schemeClr val="dk1"/>
                </a:solidFill>
                <a:effectLst/>
                <a:latin typeface="Calibri"/>
                <a:ea typeface="Calibri"/>
                <a:cs typeface="Calibri"/>
                <a:sym typeface="Calibri"/>
              </a:rPr>
              <a:t>I </a:t>
            </a:r>
            <a:r>
              <a:rPr lang="it-IT" sz="1200" b="0" i="0" u="none" strike="noStrike" kern="1200" cap="none" baseline="0" dirty="0" err="1" smtClean="0">
                <a:solidFill>
                  <a:schemeClr val="dk1"/>
                </a:solidFill>
                <a:effectLst/>
                <a:latin typeface="Calibri"/>
                <a:ea typeface="Calibri"/>
                <a:cs typeface="Calibri"/>
                <a:sym typeface="Calibri"/>
              </a:rPr>
              <a:t>realized</a:t>
            </a:r>
            <a:r>
              <a:rPr lang="it-IT" sz="1200" b="0" i="0" u="none" strike="noStrike" kern="1200" cap="none" baseline="0" dirty="0" smtClean="0">
                <a:solidFill>
                  <a:schemeClr val="dk1"/>
                </a:solidFill>
                <a:effectLst/>
                <a:latin typeface="Calibri"/>
                <a:ea typeface="Calibri"/>
                <a:cs typeface="Calibri"/>
                <a:sym typeface="Calibri"/>
              </a:rPr>
              <a:t> </a:t>
            </a:r>
            <a:r>
              <a:rPr lang="it-IT" sz="1200" b="0" i="0" u="none" strike="noStrike" kern="1200" cap="none" baseline="0" dirty="0" err="1" smtClean="0">
                <a:solidFill>
                  <a:schemeClr val="dk1"/>
                </a:solidFill>
                <a:effectLst/>
                <a:latin typeface="Calibri"/>
                <a:ea typeface="Calibri"/>
                <a:cs typeface="Calibri"/>
                <a:sym typeface="Calibri"/>
              </a:rPr>
              <a:t>it</a:t>
            </a:r>
            <a:r>
              <a:rPr lang="it-IT" sz="1200" b="0" i="0" u="none" strike="noStrike" kern="1200" cap="none" baseline="0" dirty="0" smtClean="0">
                <a:solidFill>
                  <a:schemeClr val="dk1"/>
                </a:solidFill>
                <a:effectLst/>
                <a:latin typeface="Calibri"/>
                <a:ea typeface="Calibri"/>
                <a:cs typeface="Calibri"/>
                <a:sym typeface="Calibri"/>
              </a:rPr>
              <a:t> </a:t>
            </a:r>
            <a:r>
              <a:rPr lang="it-IT" sz="1200" b="0" i="0" u="none" strike="noStrike" kern="1200" cap="none" baseline="0" dirty="0" err="1" smtClean="0">
                <a:solidFill>
                  <a:schemeClr val="dk1"/>
                </a:solidFill>
                <a:effectLst/>
                <a:latin typeface="Calibri"/>
                <a:ea typeface="Calibri"/>
                <a:cs typeface="Calibri"/>
                <a:sym typeface="Calibri"/>
              </a:rPr>
              <a:t>might</a:t>
            </a:r>
            <a:r>
              <a:rPr lang="it-IT" sz="1200" b="0" i="0" u="none" strike="noStrike" kern="1200" cap="none" baseline="0" dirty="0" smtClean="0">
                <a:solidFill>
                  <a:schemeClr val="dk1"/>
                </a:solidFill>
                <a:effectLst/>
                <a:latin typeface="Calibri"/>
                <a:ea typeface="Calibri"/>
                <a:cs typeface="Calibri"/>
                <a:sym typeface="Calibri"/>
              </a:rPr>
              <a:t> be </a:t>
            </a:r>
            <a:r>
              <a:rPr lang="it-IT" sz="1200" b="0" i="0" u="none" strike="noStrike" kern="1200" cap="none" baseline="0" dirty="0" err="1" smtClean="0">
                <a:solidFill>
                  <a:schemeClr val="dk1"/>
                </a:solidFill>
                <a:effectLst/>
                <a:latin typeface="Calibri"/>
                <a:ea typeface="Calibri"/>
                <a:cs typeface="Calibri"/>
                <a:sym typeface="Calibri"/>
              </a:rPr>
              <a:t>easier</a:t>
            </a:r>
            <a:r>
              <a:rPr lang="it-IT" sz="1200" b="0" i="0" u="none" strike="noStrike" kern="1200" cap="none" baseline="0" dirty="0" smtClean="0">
                <a:solidFill>
                  <a:schemeClr val="dk1"/>
                </a:solidFill>
                <a:effectLst/>
                <a:latin typeface="Calibri"/>
                <a:ea typeface="Calibri"/>
                <a:cs typeface="Calibri"/>
                <a:sym typeface="Calibri"/>
              </a:rPr>
              <a:t> to assume </a:t>
            </a:r>
            <a:r>
              <a:rPr lang="it-IT" sz="1200" b="0" i="0" u="none" strike="noStrike" kern="1200" cap="none" baseline="0" dirty="0" err="1" smtClean="0">
                <a:solidFill>
                  <a:schemeClr val="dk1"/>
                </a:solidFill>
                <a:effectLst/>
                <a:latin typeface="Calibri"/>
                <a:ea typeface="Calibri"/>
                <a:cs typeface="Calibri"/>
                <a:sym typeface="Calibri"/>
              </a:rPr>
              <a:t>that</a:t>
            </a:r>
            <a:r>
              <a:rPr lang="it-IT" sz="1200" b="0" i="0" u="none" strike="noStrike" kern="1200" cap="none" baseline="0" dirty="0" smtClean="0">
                <a:solidFill>
                  <a:schemeClr val="dk1"/>
                </a:solidFill>
                <a:effectLst/>
                <a:latin typeface="Calibri"/>
                <a:ea typeface="Calibri"/>
                <a:cs typeface="Calibri"/>
                <a:sym typeface="Calibri"/>
              </a:rPr>
              <a:t> </a:t>
            </a:r>
            <a:r>
              <a:rPr lang="it-IT" sz="1200" b="0" i="0" u="none" strike="noStrike" kern="1200" cap="none" baseline="0" dirty="0" err="1" smtClean="0">
                <a:solidFill>
                  <a:schemeClr val="dk1"/>
                </a:solidFill>
                <a:effectLst/>
                <a:latin typeface="Calibri"/>
                <a:ea typeface="Calibri"/>
                <a:cs typeface="Calibri"/>
                <a:sym typeface="Calibri"/>
              </a:rPr>
              <a:t>Ann</a:t>
            </a:r>
            <a:r>
              <a:rPr lang="it-IT" sz="1200" b="0" i="0" u="none" strike="noStrike" kern="1200" cap="none" baseline="0" dirty="0" smtClean="0">
                <a:solidFill>
                  <a:schemeClr val="dk1"/>
                </a:solidFill>
                <a:effectLst/>
                <a:latin typeface="Calibri"/>
                <a:ea typeface="Calibri"/>
                <a:cs typeface="Calibri"/>
                <a:sym typeface="Calibri"/>
              </a:rPr>
              <a:t> </a:t>
            </a:r>
            <a:r>
              <a:rPr lang="it-IT" sz="1200" b="0" i="0" u="none" strike="noStrike" kern="1200" cap="none" baseline="0" dirty="0" err="1" smtClean="0">
                <a:solidFill>
                  <a:schemeClr val="dk1"/>
                </a:solidFill>
                <a:effectLst/>
                <a:latin typeface="Calibri"/>
                <a:ea typeface="Calibri"/>
                <a:cs typeface="Calibri"/>
                <a:sym typeface="Calibri"/>
              </a:rPr>
              <a:t>gave</a:t>
            </a:r>
            <a:r>
              <a:rPr lang="it-IT" sz="1200" b="0" i="0" u="none" strike="noStrike" kern="1200" cap="none" baseline="0" dirty="0" smtClean="0">
                <a:solidFill>
                  <a:schemeClr val="dk1"/>
                </a:solidFill>
                <a:effectLst/>
                <a:latin typeface="Calibri"/>
                <a:ea typeface="Calibri"/>
                <a:cs typeface="Calibri"/>
                <a:sym typeface="Calibri"/>
              </a:rPr>
              <a:t> Tom </a:t>
            </a:r>
            <a:r>
              <a:rPr lang="it-IT" sz="1200" b="0" i="0" u="none" strike="noStrike" kern="1200" cap="none" baseline="0" dirty="0" err="1" smtClean="0">
                <a:solidFill>
                  <a:schemeClr val="dk1"/>
                </a:solidFill>
                <a:effectLst/>
                <a:latin typeface="Calibri"/>
                <a:ea typeface="Calibri"/>
                <a:cs typeface="Calibri"/>
                <a:sym typeface="Calibri"/>
              </a:rPr>
              <a:t>all</a:t>
            </a:r>
            <a:r>
              <a:rPr lang="it-IT" sz="1200" b="0" i="0" u="none" strike="noStrike" kern="1200" cap="none" baseline="0" dirty="0" smtClean="0">
                <a:solidFill>
                  <a:schemeClr val="dk1"/>
                </a:solidFill>
                <a:effectLst/>
                <a:latin typeface="Calibri"/>
                <a:ea typeface="Calibri"/>
                <a:cs typeface="Calibri"/>
                <a:sym typeface="Calibri"/>
              </a:rPr>
              <a:t> blue </a:t>
            </a:r>
            <a:r>
              <a:rPr lang="it-IT" sz="1200" b="0" i="0" u="none" strike="noStrike" kern="1200" cap="none" baseline="0" dirty="0" err="1" smtClean="0">
                <a:solidFill>
                  <a:schemeClr val="dk1"/>
                </a:solidFill>
                <a:effectLst/>
                <a:latin typeface="Calibri"/>
                <a:ea typeface="Calibri"/>
                <a:cs typeface="Calibri"/>
                <a:sym typeface="Calibri"/>
              </a:rPr>
              <a:t>cars</a:t>
            </a:r>
            <a:r>
              <a:rPr lang="it-IT" sz="1200" b="0" i="0" u="none" strike="noStrike" kern="1200" cap="none" baseline="0" dirty="0" smtClean="0">
                <a:solidFill>
                  <a:schemeClr val="dk1"/>
                </a:solidFill>
                <a:effectLst/>
                <a:latin typeface="Calibri"/>
                <a:ea typeface="Calibri"/>
                <a:cs typeface="Calibri"/>
                <a:sym typeface="Calibri"/>
              </a:rPr>
              <a:t>.  So, I </a:t>
            </a:r>
            <a:r>
              <a:rPr lang="it-IT" sz="1200" b="0" i="0" u="none" strike="noStrike" kern="1200" cap="none" baseline="0" dirty="0" err="1" smtClean="0">
                <a:solidFill>
                  <a:schemeClr val="dk1"/>
                </a:solidFill>
                <a:effectLst/>
                <a:latin typeface="Calibri"/>
                <a:ea typeface="Calibri"/>
                <a:cs typeface="Calibri"/>
                <a:sym typeface="Calibri"/>
              </a:rPr>
              <a:t>did</a:t>
            </a:r>
            <a:r>
              <a:rPr lang="it-IT" sz="1200" b="0" i="0" u="none" strike="noStrike" kern="1200" cap="none" baseline="0" dirty="0" smtClean="0">
                <a:solidFill>
                  <a:schemeClr val="dk1"/>
                </a:solidFill>
                <a:effectLst/>
                <a:latin typeface="Calibri"/>
                <a:ea typeface="Calibri"/>
                <a:cs typeface="Calibri"/>
                <a:sym typeface="Calibri"/>
              </a:rPr>
              <a:t> 38-18 </a:t>
            </a:r>
            <a:r>
              <a:rPr lang="it-IT" sz="1200" b="0" i="0" u="none" strike="noStrike" kern="1200" cap="none" baseline="0" dirty="0" err="1" smtClean="0">
                <a:solidFill>
                  <a:schemeClr val="dk1"/>
                </a:solidFill>
                <a:effectLst/>
                <a:latin typeface="Calibri"/>
                <a:ea typeface="Calibri"/>
                <a:cs typeface="Calibri"/>
                <a:sym typeface="Calibri"/>
              </a:rPr>
              <a:t>which</a:t>
            </a:r>
            <a:r>
              <a:rPr lang="it-IT" sz="1200" b="0" i="0" u="none" strike="noStrike" kern="1200" cap="none" baseline="0" dirty="0" smtClean="0">
                <a:solidFill>
                  <a:schemeClr val="dk1"/>
                </a:solidFill>
                <a:effectLst/>
                <a:latin typeface="Calibri"/>
                <a:ea typeface="Calibri"/>
                <a:cs typeface="Calibri"/>
                <a:sym typeface="Calibri"/>
              </a:rPr>
              <a:t> </a:t>
            </a:r>
            <a:r>
              <a:rPr lang="it-IT" sz="1200" b="0" i="0" u="none" strike="noStrike" kern="1200" cap="none" baseline="0" dirty="0" err="1" smtClean="0">
                <a:solidFill>
                  <a:schemeClr val="dk1"/>
                </a:solidFill>
                <a:effectLst/>
                <a:latin typeface="Calibri"/>
                <a:ea typeface="Calibri"/>
                <a:cs typeface="Calibri"/>
                <a:sym typeface="Calibri"/>
              </a:rPr>
              <a:t>is</a:t>
            </a:r>
            <a:r>
              <a:rPr lang="it-IT" sz="1200" b="0" i="0" u="none" strike="noStrike" kern="1200" cap="none" baseline="0" dirty="0" smtClean="0">
                <a:solidFill>
                  <a:schemeClr val="dk1"/>
                </a:solidFill>
                <a:effectLst/>
                <a:latin typeface="Calibri"/>
                <a:ea typeface="Calibri"/>
                <a:cs typeface="Calibri"/>
                <a:sym typeface="Calibri"/>
              </a:rPr>
              <a:t> 20.  And </a:t>
            </a:r>
            <a:r>
              <a:rPr lang="it-IT" sz="1200" b="0" i="0" u="none" strike="noStrike" kern="1200" cap="none" baseline="0" dirty="0" err="1" smtClean="0">
                <a:solidFill>
                  <a:schemeClr val="dk1"/>
                </a:solidFill>
                <a:effectLst/>
                <a:latin typeface="Calibri"/>
                <a:ea typeface="Calibri"/>
                <a:cs typeface="Calibri"/>
                <a:sym typeface="Calibri"/>
              </a:rPr>
              <a:t>then</a:t>
            </a:r>
            <a:r>
              <a:rPr lang="it-IT" sz="1200" b="0" i="0" u="none" strike="noStrike" kern="1200" cap="none" baseline="0" dirty="0" smtClean="0">
                <a:solidFill>
                  <a:schemeClr val="dk1"/>
                </a:solidFill>
                <a:effectLst/>
                <a:latin typeface="Calibri"/>
                <a:ea typeface="Calibri"/>
                <a:cs typeface="Calibri"/>
                <a:sym typeface="Calibri"/>
              </a:rPr>
              <a:t> </a:t>
            </a:r>
            <a:r>
              <a:rPr lang="it-IT" sz="1200" b="0" i="0" u="none" strike="noStrike" kern="1200" cap="none" baseline="0" dirty="0" err="1" smtClean="0">
                <a:solidFill>
                  <a:schemeClr val="dk1"/>
                </a:solidFill>
                <a:effectLst/>
                <a:latin typeface="Calibri"/>
                <a:ea typeface="Calibri"/>
                <a:cs typeface="Calibri"/>
                <a:sym typeface="Calibri"/>
              </a:rPr>
              <a:t>said</a:t>
            </a:r>
            <a:r>
              <a:rPr lang="it-IT" sz="1200" b="0" i="0" u="none" strike="noStrike" kern="1200" cap="none" baseline="0" dirty="0" smtClean="0">
                <a:solidFill>
                  <a:schemeClr val="dk1"/>
                </a:solidFill>
                <a:effectLst/>
                <a:latin typeface="Calibri"/>
                <a:ea typeface="Calibri"/>
                <a:cs typeface="Calibri"/>
                <a:sym typeface="Calibri"/>
              </a:rPr>
              <a:t> </a:t>
            </a:r>
            <a:r>
              <a:rPr lang="it-IT" sz="1200" b="0" i="0" u="none" strike="noStrike" kern="1200" cap="none" baseline="0" dirty="0" err="1" smtClean="0">
                <a:solidFill>
                  <a:schemeClr val="dk1"/>
                </a:solidFill>
                <a:effectLst/>
                <a:latin typeface="Calibri"/>
                <a:ea typeface="Calibri"/>
                <a:cs typeface="Calibri"/>
                <a:sym typeface="Calibri"/>
              </a:rPr>
              <a:t>Ann</a:t>
            </a:r>
            <a:r>
              <a:rPr lang="it-IT" sz="1200" b="0" i="0" u="none" strike="noStrike" kern="1200" cap="none" baseline="0" dirty="0" smtClean="0">
                <a:solidFill>
                  <a:schemeClr val="dk1"/>
                </a:solidFill>
                <a:effectLst/>
                <a:latin typeface="Calibri"/>
                <a:ea typeface="Calibri"/>
                <a:cs typeface="Calibri"/>
                <a:sym typeface="Calibri"/>
              </a:rPr>
              <a:t> </a:t>
            </a:r>
            <a:r>
              <a:rPr lang="it-IT" sz="1200" b="0" i="0" u="none" strike="noStrike" kern="1200" cap="none" baseline="0" dirty="0" err="1" smtClean="0">
                <a:solidFill>
                  <a:schemeClr val="dk1"/>
                </a:solidFill>
                <a:effectLst/>
                <a:latin typeface="Calibri"/>
                <a:ea typeface="Calibri"/>
                <a:cs typeface="Calibri"/>
                <a:sym typeface="Calibri"/>
              </a:rPr>
              <a:t>still</a:t>
            </a:r>
            <a:r>
              <a:rPr lang="it-IT" sz="1200" b="0" i="0" u="none" strike="noStrike" kern="1200" cap="none" baseline="0" dirty="0" smtClean="0">
                <a:solidFill>
                  <a:schemeClr val="dk1"/>
                </a:solidFill>
                <a:effectLst/>
                <a:latin typeface="Calibri"/>
                <a:ea typeface="Calibri"/>
                <a:cs typeface="Calibri"/>
                <a:sym typeface="Calibri"/>
              </a:rPr>
              <a:t> </a:t>
            </a:r>
            <a:r>
              <a:rPr lang="it-IT" sz="1200" b="0" i="0" u="none" strike="noStrike" kern="1200" cap="none" baseline="0" dirty="0" err="1" smtClean="0">
                <a:solidFill>
                  <a:schemeClr val="dk1"/>
                </a:solidFill>
                <a:effectLst/>
                <a:latin typeface="Calibri"/>
                <a:ea typeface="Calibri"/>
                <a:cs typeface="Calibri"/>
                <a:sym typeface="Calibri"/>
              </a:rPr>
              <a:t>had</a:t>
            </a:r>
            <a:r>
              <a:rPr lang="it-IT" sz="1200" b="0" i="0" u="none" strike="noStrike" kern="1200" cap="none" baseline="0" dirty="0" smtClean="0">
                <a:solidFill>
                  <a:schemeClr val="dk1"/>
                </a:solidFill>
                <a:effectLst/>
                <a:latin typeface="Calibri"/>
                <a:ea typeface="Calibri"/>
                <a:cs typeface="Calibri"/>
                <a:sym typeface="Calibri"/>
              </a:rPr>
              <a:t> 20 blue </a:t>
            </a:r>
            <a:r>
              <a:rPr lang="it-IT" sz="1200" b="0" i="0" u="none" strike="noStrike" kern="1200" cap="none" baseline="0" dirty="0" err="1" smtClean="0">
                <a:solidFill>
                  <a:schemeClr val="dk1"/>
                </a:solidFill>
                <a:effectLst/>
                <a:latin typeface="Calibri"/>
                <a:ea typeface="Calibri"/>
                <a:cs typeface="Calibri"/>
                <a:sym typeface="Calibri"/>
              </a:rPr>
              <a:t>cars</a:t>
            </a:r>
            <a:r>
              <a:rPr lang="it-IT" sz="1200" b="0" i="0" u="none" strike="noStrike" kern="1200" cap="none" baseline="0" dirty="0" smtClean="0">
                <a:solidFill>
                  <a:schemeClr val="dk1"/>
                </a:solidFill>
                <a:effectLst/>
                <a:latin typeface="Calibri"/>
                <a:ea typeface="Calibri"/>
                <a:cs typeface="Calibri"/>
                <a:sym typeface="Calibri"/>
              </a:rPr>
              <a:t> and 58 </a:t>
            </a:r>
            <a:r>
              <a:rPr lang="it-IT" sz="1200" b="0" i="0" u="none" strike="noStrike" kern="1200" cap="none" baseline="0" dirty="0" err="1" smtClean="0">
                <a:solidFill>
                  <a:schemeClr val="dk1"/>
                </a:solidFill>
                <a:effectLst/>
                <a:latin typeface="Calibri"/>
                <a:ea typeface="Calibri"/>
                <a:cs typeface="Calibri"/>
                <a:sym typeface="Calibri"/>
              </a:rPr>
              <a:t>red</a:t>
            </a:r>
            <a:r>
              <a:rPr lang="it-IT" sz="1200" b="0" i="0" u="none" strike="noStrike" kern="1200" cap="none" baseline="0" dirty="0" smtClean="0">
                <a:solidFill>
                  <a:schemeClr val="dk1"/>
                </a:solidFill>
                <a:effectLst/>
                <a:latin typeface="Calibri"/>
                <a:ea typeface="Calibri"/>
                <a:cs typeface="Calibri"/>
                <a:sym typeface="Calibri"/>
              </a:rPr>
              <a:t> </a:t>
            </a:r>
            <a:r>
              <a:rPr lang="it-IT" sz="1200" b="0" i="0" u="none" strike="noStrike" kern="1200" cap="none" baseline="0" dirty="0" err="1" smtClean="0">
                <a:solidFill>
                  <a:schemeClr val="dk1"/>
                </a:solidFill>
                <a:effectLst/>
                <a:latin typeface="Calibri"/>
                <a:ea typeface="Calibri"/>
                <a:cs typeface="Calibri"/>
                <a:sym typeface="Calibri"/>
              </a:rPr>
              <a:t>cars</a:t>
            </a:r>
            <a:r>
              <a:rPr lang="it-IT" sz="1200" b="0" i="0" u="none" strike="noStrike" kern="1200" cap="none" baseline="0" dirty="0" smtClean="0">
                <a:solidFill>
                  <a:schemeClr val="dk1"/>
                </a:solidFill>
                <a:effectLst/>
                <a:latin typeface="Calibri"/>
                <a:ea typeface="Calibri"/>
                <a:cs typeface="Calibri"/>
                <a:sym typeface="Calibri"/>
              </a:rPr>
              <a:t>, so 58+20 = 78.  78 </a:t>
            </a:r>
            <a:r>
              <a:rPr lang="it-IT" sz="1200" b="0" i="0" u="none" strike="noStrike" kern="1200" cap="none" baseline="0" dirty="0" err="1" smtClean="0">
                <a:solidFill>
                  <a:schemeClr val="dk1"/>
                </a:solidFill>
                <a:effectLst/>
                <a:latin typeface="Calibri"/>
                <a:ea typeface="Calibri"/>
                <a:cs typeface="Calibri"/>
                <a:sym typeface="Calibri"/>
              </a:rPr>
              <a:t>total</a:t>
            </a:r>
            <a:r>
              <a:rPr lang="it-IT" sz="1200" b="0" i="0" u="none" strike="noStrike" kern="1200" cap="none" baseline="0" dirty="0" smtClean="0">
                <a:solidFill>
                  <a:schemeClr val="dk1"/>
                </a:solidFill>
                <a:effectLst/>
                <a:latin typeface="Calibri"/>
                <a:ea typeface="Calibri"/>
                <a:cs typeface="Calibri"/>
                <a:sym typeface="Calibri"/>
              </a:rPr>
              <a:t> </a:t>
            </a:r>
            <a:r>
              <a:rPr lang="it-IT" sz="1200" b="0" i="0" u="none" strike="noStrike" kern="1200" cap="none" baseline="0" dirty="0" err="1" smtClean="0">
                <a:solidFill>
                  <a:schemeClr val="dk1"/>
                </a:solidFill>
                <a:effectLst/>
                <a:latin typeface="Calibri"/>
                <a:ea typeface="Calibri"/>
                <a:cs typeface="Calibri"/>
                <a:sym typeface="Calibri"/>
              </a:rPr>
              <a:t>cars</a:t>
            </a:r>
            <a:r>
              <a:rPr lang="it-IT" sz="1200" b="0" i="0" u="none" strike="noStrike" kern="1200" cap="none" baseline="0" dirty="0" smtClean="0">
                <a:solidFill>
                  <a:schemeClr val="dk1"/>
                </a:solidFill>
                <a:effectLst/>
                <a:latin typeface="Calibri"/>
                <a:ea typeface="Calibri"/>
                <a:cs typeface="Calibri"/>
                <a:sym typeface="Calibri"/>
              </a:rPr>
              <a:t>.  </a:t>
            </a:r>
          </a:p>
          <a:p>
            <a:endParaRPr lang="it-IT" sz="1200" b="0" i="0" u="none" strike="noStrike" kern="1200" cap="none" baseline="0" dirty="0" smtClean="0">
              <a:solidFill>
                <a:schemeClr val="dk1"/>
              </a:solidFill>
              <a:effectLst/>
              <a:latin typeface="Calibri"/>
              <a:ea typeface="Calibri"/>
              <a:cs typeface="Calibri"/>
              <a:sym typeface="Calibri"/>
            </a:endParaRPr>
          </a:p>
          <a:p>
            <a:r>
              <a:rPr lang="it-IT" sz="1200" b="0" i="0" u="none" strike="noStrike" kern="1200" cap="none" baseline="0" dirty="0" smtClean="0">
                <a:solidFill>
                  <a:schemeClr val="dk1"/>
                </a:solidFill>
                <a:effectLst/>
                <a:latin typeface="Calibri"/>
                <a:ea typeface="Calibri"/>
                <a:cs typeface="Calibri"/>
                <a:sym typeface="Calibri"/>
              </a:rPr>
              <a:t>3° grade </a:t>
            </a:r>
            <a:r>
              <a:rPr lang="it-IT" sz="1200" b="0" i="0" u="none" strike="noStrike" kern="1200" cap="none" baseline="0" dirty="0" err="1" smtClean="0">
                <a:solidFill>
                  <a:schemeClr val="dk1"/>
                </a:solidFill>
                <a:effectLst/>
                <a:latin typeface="Calibri"/>
                <a:ea typeface="Calibri"/>
                <a:cs typeface="Calibri"/>
                <a:sym typeface="Calibri"/>
              </a:rPr>
              <a:t>pba</a:t>
            </a:r>
            <a:r>
              <a:rPr lang="it-IT" sz="1200" b="0" i="0" u="none" strike="noStrike" kern="1200" cap="none" baseline="0" dirty="0" smtClean="0">
                <a:solidFill>
                  <a:schemeClr val="dk1"/>
                </a:solidFill>
                <a:effectLst/>
                <a:latin typeface="Calibri"/>
                <a:ea typeface="Calibri"/>
                <a:cs typeface="Calibri"/>
                <a:sym typeface="Calibri"/>
              </a:rPr>
              <a:t> </a:t>
            </a:r>
            <a:r>
              <a:rPr lang="it-IT" sz="1200" b="0" i="0" u="none" strike="noStrike" kern="1200" cap="none" baseline="0" dirty="0" err="1" smtClean="0">
                <a:solidFill>
                  <a:schemeClr val="dk1"/>
                </a:solidFill>
                <a:effectLst/>
                <a:latin typeface="Calibri"/>
                <a:ea typeface="Calibri"/>
                <a:cs typeface="Calibri"/>
                <a:sym typeface="Calibri"/>
              </a:rPr>
              <a:t>released</a:t>
            </a:r>
            <a:endParaRPr lang="it-IT" sz="1200" b="0" i="0" u="none" strike="noStrike" kern="1200" cap="none" baseline="0" dirty="0" smtClean="0">
              <a:solidFill>
                <a:schemeClr val="dk1"/>
              </a:solidFill>
              <a:effectLst/>
              <a:latin typeface="Calibri"/>
              <a:ea typeface="Calibri"/>
              <a:cs typeface="Calibri"/>
              <a:sym typeface="Calibri"/>
            </a:endParaRPr>
          </a:p>
          <a:p>
            <a:r>
              <a:rPr lang="it-IT" sz="1200" b="0" i="0" u="none" strike="noStrike" kern="1200" cap="none" baseline="0" dirty="0" smtClean="0">
                <a:solidFill>
                  <a:schemeClr val="dk1"/>
                </a:solidFill>
                <a:effectLst/>
                <a:latin typeface="Calibri"/>
                <a:ea typeface="Calibri"/>
                <a:cs typeface="Calibri"/>
                <a:sym typeface="Calibri"/>
              </a:rPr>
              <a:t>#10</a:t>
            </a:r>
            <a:endParaRPr lang="nb-NO" sz="1200" b="0" i="0" u="none" strike="noStrike" kern="1200" cap="none" baseline="0" dirty="0" smtClean="0">
              <a:solidFill>
                <a:schemeClr val="dk1"/>
              </a:solidFill>
              <a:effectLst/>
              <a:latin typeface="Calibri"/>
              <a:ea typeface="Calibri"/>
              <a:cs typeface="Calibri"/>
              <a:sym typeface="Calibri"/>
            </a:endParaRPr>
          </a:p>
          <a:p>
            <a:r>
              <a:rPr lang="nb-NO" sz="1200" b="0" i="0" u="none" strike="noStrike" kern="1200" cap="none" baseline="0" dirty="0" smtClean="0">
                <a:solidFill>
                  <a:schemeClr val="dk1"/>
                </a:solidFill>
                <a:effectLst/>
                <a:latin typeface="Calibri"/>
                <a:ea typeface="Calibri"/>
                <a:cs typeface="Calibri"/>
                <a:sym typeface="Calibri"/>
              </a:rPr>
              <a:t>VF654116</a:t>
            </a:r>
          </a:p>
          <a:p>
            <a:r>
              <a:rPr lang="nb-NO" sz="1200" b="0" i="0" u="none" strike="noStrike" kern="1200" cap="none" baseline="0" dirty="0" smtClean="0">
                <a:solidFill>
                  <a:schemeClr val="dk1"/>
                </a:solidFill>
                <a:effectLst/>
                <a:latin typeface="Calibri"/>
                <a:ea typeface="Calibri"/>
                <a:cs typeface="Calibri"/>
                <a:sym typeface="Calibri"/>
              </a:rPr>
              <a:t>Type I</a:t>
            </a:r>
          </a:p>
          <a:p>
            <a:r>
              <a:rPr lang="nb-NO" sz="1200" b="0" i="0" u="none" strike="noStrike" kern="1200" cap="none" baseline="0" dirty="0" smtClean="0">
                <a:solidFill>
                  <a:schemeClr val="dk1"/>
                </a:solidFill>
                <a:effectLst/>
                <a:latin typeface="Calibri"/>
                <a:ea typeface="Calibri"/>
                <a:cs typeface="Calibri"/>
                <a:sym typeface="Calibri"/>
              </a:rPr>
              <a:t>3.OA.8</a:t>
            </a:r>
          </a:p>
          <a:p>
            <a:r>
              <a:rPr lang="nb-NO" sz="1200" b="0" i="0" u="none" strike="noStrike" kern="1200" cap="none" baseline="0" dirty="0" smtClean="0">
                <a:solidFill>
                  <a:schemeClr val="dk1"/>
                </a:solidFill>
                <a:effectLst/>
                <a:latin typeface="Calibri"/>
                <a:ea typeface="Calibri"/>
                <a:cs typeface="Calibri"/>
                <a:sym typeface="Calibri"/>
              </a:rPr>
              <a:t>Sub </a:t>
            </a:r>
            <a:r>
              <a:rPr lang="nb-NO" sz="1200" b="0" i="0" u="none" strike="noStrike" kern="1200" cap="none" baseline="0" dirty="0" err="1" smtClean="0">
                <a:solidFill>
                  <a:schemeClr val="dk1"/>
                </a:solidFill>
                <a:effectLst/>
                <a:latin typeface="Calibri"/>
                <a:ea typeface="Calibri"/>
                <a:cs typeface="Calibri"/>
                <a:sym typeface="Calibri"/>
              </a:rPr>
              <a:t>claim</a:t>
            </a:r>
            <a:r>
              <a:rPr lang="nb-NO" sz="1200" b="0" i="0" u="none" strike="noStrike" kern="1200" cap="none" baseline="0" dirty="0" smtClean="0">
                <a:solidFill>
                  <a:schemeClr val="dk1"/>
                </a:solidFill>
                <a:effectLst/>
                <a:latin typeface="Calibri"/>
                <a:ea typeface="Calibri"/>
                <a:cs typeface="Calibri"/>
                <a:sym typeface="Calibri"/>
              </a:rPr>
              <a:t> A</a:t>
            </a:r>
          </a:p>
          <a:p>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19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57487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txBox="1">
            <a:spLocks noGrp="1"/>
          </p:cNvSpPr>
          <p:nvPr>
            <p:ph type="body" idx="1"/>
          </p:nvPr>
        </p:nvSpPr>
        <p:spPr>
          <a:xfrm>
            <a:off x="707708" y="4447461"/>
            <a:ext cx="5661659" cy="4213384"/>
          </a:xfrm>
          <a:prstGeom prst="rect">
            <a:avLst/>
          </a:prstGeom>
          <a:noFill/>
          <a:ln>
            <a:noFill/>
          </a:ln>
        </p:spPr>
        <p:txBody>
          <a:bodyPr lIns="93921" tIns="93921" rIns="93921" bIns="93921" anchor="t" anchorCtr="0">
            <a:noAutofit/>
          </a:bodyPr>
          <a:lstStyle/>
          <a:p>
            <a:pPr>
              <a:buClr>
                <a:schemeClr val="dk1"/>
              </a:buClr>
              <a:buSzPct val="25000"/>
            </a:pPr>
            <a:r>
              <a:rPr lang="en-US" dirty="0"/>
              <a:t>PARCC </a:t>
            </a:r>
          </a:p>
          <a:p>
            <a:pPr>
              <a:buClr>
                <a:schemeClr val="dk1"/>
              </a:buClr>
              <a:buSzPct val="25000"/>
            </a:pPr>
            <a:r>
              <a:rPr lang="en-US" dirty="0"/>
              <a:t>PRC page </a:t>
            </a:r>
            <a:r>
              <a:rPr lang="en-US" dirty="0" err="1"/>
              <a:t>il</a:t>
            </a:r>
            <a:r>
              <a:rPr lang="en-US" dirty="0"/>
              <a:t> code   </a:t>
            </a:r>
          </a:p>
          <a:p>
            <a:pPr>
              <a:buClr>
                <a:schemeClr val="dk1"/>
              </a:buClr>
            </a:pPr>
            <a:endParaRPr dirty="0"/>
          </a:p>
          <a:p>
            <a:pPr>
              <a:buClr>
                <a:schemeClr val="dk1"/>
              </a:buClr>
            </a:pPr>
            <a:endParaRPr dirty="0"/>
          </a:p>
        </p:txBody>
      </p:sp>
      <p:sp>
        <p:nvSpPr>
          <p:cNvPr id="339" name="Shape 339"/>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690461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048028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21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426982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 information, including videos, http://</a:t>
            </a:r>
            <a:r>
              <a:rPr lang="en-US" dirty="0" err="1" smtClean="0"/>
              <a:t>www.insidemathematics.org</a:t>
            </a:r>
            <a:r>
              <a:rPr lang="en-US" dirty="0" smtClean="0"/>
              <a:t>/classroom-videos/formative-re-engaging-lessons </a:t>
            </a:r>
          </a:p>
          <a:p>
            <a:endParaRPr lang="en-US" dirty="0" smtClean="0"/>
          </a:p>
          <a:p>
            <a:endParaRPr lang="en-US"/>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22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314164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Prc.parcconline.org</a:t>
            </a:r>
            <a:endParaRPr lang="en-US" dirty="0" smtClean="0"/>
          </a:p>
          <a:p>
            <a:endParaRPr lang="en-US" smtClean="0"/>
          </a:p>
          <a:p>
            <a:r>
              <a:rPr lang="en-US" smtClean="0"/>
              <a:t>Grade </a:t>
            </a:r>
            <a:r>
              <a:rPr lang="en-US" dirty="0" smtClean="0"/>
              <a:t>4 </a:t>
            </a:r>
            <a:r>
              <a:rPr lang="en-US" dirty="0" err="1" smtClean="0"/>
              <a:t>pba</a:t>
            </a:r>
            <a:r>
              <a:rPr lang="en-US" dirty="0" smtClean="0"/>
              <a:t> released </a:t>
            </a:r>
          </a:p>
          <a:p>
            <a:r>
              <a:rPr lang="en-US" dirty="0" smtClean="0"/>
              <a:t>#12</a:t>
            </a:r>
          </a:p>
          <a:p>
            <a:r>
              <a:rPr lang="it-IT" sz="1200" b="0" i="0" u="none" strike="noStrike" kern="1200" cap="none" baseline="0" dirty="0" smtClean="0">
                <a:solidFill>
                  <a:schemeClr val="dk1"/>
                </a:solidFill>
                <a:effectLst/>
                <a:latin typeface="Calibri"/>
                <a:ea typeface="Calibri"/>
                <a:cs typeface="Calibri"/>
                <a:sym typeface="Calibri"/>
              </a:rPr>
              <a:t>M02080</a:t>
            </a:r>
          </a:p>
          <a:p>
            <a:r>
              <a:rPr lang="it-IT" sz="1200" b="0" i="0" u="none" strike="noStrike" kern="1200" cap="none" baseline="0" dirty="0" err="1" smtClean="0">
                <a:solidFill>
                  <a:schemeClr val="dk1"/>
                </a:solidFill>
                <a:effectLst/>
                <a:latin typeface="Calibri"/>
                <a:ea typeface="Calibri"/>
                <a:cs typeface="Calibri"/>
                <a:sym typeface="Calibri"/>
              </a:rPr>
              <a:t>Type</a:t>
            </a:r>
            <a:r>
              <a:rPr lang="it-IT" sz="1200" b="0" i="0" u="none" strike="noStrike" kern="1200" cap="none" baseline="0" dirty="0" smtClean="0">
                <a:solidFill>
                  <a:schemeClr val="dk1"/>
                </a:solidFill>
                <a:effectLst/>
                <a:latin typeface="Calibri"/>
                <a:ea typeface="Calibri"/>
                <a:cs typeface="Calibri"/>
                <a:sym typeface="Calibri"/>
              </a:rPr>
              <a:t> II</a:t>
            </a:r>
          </a:p>
          <a:p>
            <a:r>
              <a:rPr lang="it-IT" sz="1200" b="0" i="0" u="none" strike="noStrike" kern="1200" cap="none" baseline="0" dirty="0" smtClean="0">
                <a:solidFill>
                  <a:schemeClr val="dk1"/>
                </a:solidFill>
                <a:effectLst/>
                <a:latin typeface="Calibri"/>
                <a:ea typeface="Calibri"/>
                <a:cs typeface="Calibri"/>
                <a:sym typeface="Calibri"/>
              </a:rPr>
              <a:t>4.C.6-2</a:t>
            </a:r>
          </a:p>
          <a:p>
            <a:r>
              <a:rPr lang="it-IT" sz="1200" b="0" i="0" u="none" strike="noStrike" kern="1200" cap="none" baseline="0" dirty="0" smtClean="0">
                <a:solidFill>
                  <a:schemeClr val="dk1"/>
                </a:solidFill>
                <a:effectLst/>
                <a:latin typeface="Calibri"/>
                <a:ea typeface="Calibri"/>
                <a:cs typeface="Calibri"/>
                <a:sym typeface="Calibri"/>
              </a:rPr>
              <a:t>Sub </a:t>
            </a:r>
            <a:r>
              <a:rPr lang="it-IT" sz="1200" b="0" i="0" u="none" strike="noStrike" kern="1200" cap="none" baseline="0" dirty="0" err="1" smtClean="0">
                <a:solidFill>
                  <a:schemeClr val="dk1"/>
                </a:solidFill>
                <a:effectLst/>
                <a:latin typeface="Calibri"/>
                <a:ea typeface="Calibri"/>
                <a:cs typeface="Calibri"/>
                <a:sym typeface="Calibri"/>
              </a:rPr>
              <a:t>claim</a:t>
            </a:r>
            <a:r>
              <a:rPr lang="it-IT" sz="1200" b="0" i="0" u="none" strike="noStrike" kern="1200" cap="none" baseline="0" dirty="0" smtClean="0">
                <a:solidFill>
                  <a:schemeClr val="dk1"/>
                </a:solidFill>
                <a:effectLst/>
                <a:latin typeface="Calibri"/>
                <a:ea typeface="Calibri"/>
                <a:cs typeface="Calibri"/>
                <a:sym typeface="Calibri"/>
              </a:rPr>
              <a:t> C</a:t>
            </a:r>
          </a:p>
          <a:p>
            <a:endParaRPr lang="en-US" dirty="0" smtClean="0"/>
          </a:p>
          <a:p>
            <a:r>
              <a:rPr lang="en-US" dirty="0" smtClean="0"/>
              <a:t>18/4 or</a:t>
            </a:r>
            <a:r>
              <a:rPr lang="en-US" baseline="0" dirty="0" smtClean="0"/>
              <a:t> equivalent</a:t>
            </a:r>
          </a:p>
          <a:p>
            <a:r>
              <a:rPr lang="en-US" dirty="0" smtClean="0"/>
              <a:t>The student</a:t>
            </a:r>
            <a:r>
              <a:rPr lang="en-US" baseline="0" dirty="0" smtClean="0"/>
              <a:t> should not have added the 4’s together in the numerator.  </a:t>
            </a:r>
          </a:p>
          <a:p>
            <a:r>
              <a:rPr lang="en-US" baseline="0" dirty="0" smtClean="0"/>
              <a:t>It would be (4+3+8+3)/4 because once you have like denominators, you can add the number of 4’s you have in all. </a:t>
            </a:r>
            <a:endParaRPr lang="en-US" dirty="0" smtClean="0"/>
          </a:p>
          <a:p>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23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890546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Re-engagement</a:t>
            </a:r>
          </a:p>
          <a:p>
            <a:r>
              <a:rPr lang="en-US" dirty="0" smtClean="0"/>
              <a:t>Looking at student responses</a:t>
            </a:r>
          </a:p>
          <a:p>
            <a:endParaRPr lang="en-US" dirty="0" smtClean="0"/>
          </a:p>
          <a:p>
            <a:r>
              <a:rPr lang="en-US" dirty="0" smtClean="0"/>
              <a:t>Grade 4 </a:t>
            </a:r>
            <a:r>
              <a:rPr lang="en-US" dirty="0" err="1" smtClean="0"/>
              <a:t>pba</a:t>
            </a:r>
            <a:r>
              <a:rPr lang="en-US" dirty="0" smtClean="0"/>
              <a:t> released </a:t>
            </a:r>
          </a:p>
          <a:p>
            <a:r>
              <a:rPr lang="en-US" dirty="0" smtClean="0"/>
              <a:t>#12</a:t>
            </a:r>
          </a:p>
          <a:p>
            <a:r>
              <a:rPr lang="it-IT" sz="1200" b="0" i="0" u="none" strike="noStrike" kern="1200" cap="none" baseline="0" dirty="0" smtClean="0">
                <a:solidFill>
                  <a:schemeClr val="dk1"/>
                </a:solidFill>
                <a:effectLst/>
                <a:latin typeface="Calibri"/>
                <a:ea typeface="Calibri"/>
                <a:cs typeface="Calibri"/>
                <a:sym typeface="Calibri"/>
              </a:rPr>
              <a:t>M02080</a:t>
            </a:r>
          </a:p>
          <a:p>
            <a:r>
              <a:rPr lang="it-IT" sz="1200" b="0" i="0" u="none" strike="noStrike" kern="1200" cap="none" baseline="0" dirty="0" err="1" smtClean="0">
                <a:solidFill>
                  <a:schemeClr val="dk1"/>
                </a:solidFill>
                <a:effectLst/>
                <a:latin typeface="Calibri"/>
                <a:ea typeface="Calibri"/>
                <a:cs typeface="Calibri"/>
                <a:sym typeface="Calibri"/>
              </a:rPr>
              <a:t>Type</a:t>
            </a:r>
            <a:r>
              <a:rPr lang="it-IT" sz="1200" b="0" i="0" u="none" strike="noStrike" kern="1200" cap="none" baseline="0" dirty="0" smtClean="0">
                <a:solidFill>
                  <a:schemeClr val="dk1"/>
                </a:solidFill>
                <a:effectLst/>
                <a:latin typeface="Calibri"/>
                <a:ea typeface="Calibri"/>
                <a:cs typeface="Calibri"/>
                <a:sym typeface="Calibri"/>
              </a:rPr>
              <a:t> II</a:t>
            </a:r>
          </a:p>
          <a:p>
            <a:r>
              <a:rPr lang="it-IT" sz="1200" b="0" i="0" u="none" strike="noStrike" kern="1200" cap="none" baseline="0" dirty="0" smtClean="0">
                <a:solidFill>
                  <a:schemeClr val="dk1"/>
                </a:solidFill>
                <a:effectLst/>
                <a:latin typeface="Calibri"/>
                <a:ea typeface="Calibri"/>
                <a:cs typeface="Calibri"/>
                <a:sym typeface="Calibri"/>
              </a:rPr>
              <a:t>4.C.6-2</a:t>
            </a:r>
          </a:p>
          <a:p>
            <a:r>
              <a:rPr lang="it-IT" sz="1200" b="0" i="0" u="none" strike="noStrike" kern="1200" cap="none" baseline="0" dirty="0" smtClean="0">
                <a:solidFill>
                  <a:schemeClr val="dk1"/>
                </a:solidFill>
                <a:effectLst/>
                <a:latin typeface="Calibri"/>
                <a:ea typeface="Calibri"/>
                <a:cs typeface="Calibri"/>
                <a:sym typeface="Calibri"/>
              </a:rPr>
              <a:t>Sub </a:t>
            </a:r>
            <a:r>
              <a:rPr lang="it-IT" sz="1200" b="0" i="0" u="none" strike="noStrike" kern="1200" cap="none" baseline="0" dirty="0" err="1" smtClean="0">
                <a:solidFill>
                  <a:schemeClr val="dk1"/>
                </a:solidFill>
                <a:effectLst/>
                <a:latin typeface="Calibri"/>
                <a:ea typeface="Calibri"/>
                <a:cs typeface="Calibri"/>
                <a:sym typeface="Calibri"/>
              </a:rPr>
              <a:t>claim</a:t>
            </a:r>
            <a:r>
              <a:rPr lang="it-IT" sz="1200" b="0" i="0" u="none" strike="noStrike" kern="1200" cap="none" baseline="0" dirty="0" smtClean="0">
                <a:solidFill>
                  <a:schemeClr val="dk1"/>
                </a:solidFill>
                <a:effectLst/>
                <a:latin typeface="Calibri"/>
                <a:ea typeface="Calibri"/>
                <a:cs typeface="Calibri"/>
                <a:sym typeface="Calibri"/>
              </a:rPr>
              <a:t> C</a:t>
            </a:r>
          </a:p>
          <a:p>
            <a:endParaRPr lang="en-US" dirty="0" smtClean="0"/>
          </a:p>
          <a:p>
            <a:r>
              <a:rPr lang="en-US" dirty="0" smtClean="0"/>
              <a:t>18/4 or</a:t>
            </a:r>
            <a:r>
              <a:rPr lang="en-US" baseline="0" dirty="0" smtClean="0"/>
              <a:t> equivalent</a:t>
            </a:r>
          </a:p>
          <a:p>
            <a:r>
              <a:rPr lang="en-US" dirty="0" smtClean="0"/>
              <a:t>The student</a:t>
            </a:r>
            <a:r>
              <a:rPr lang="en-US" baseline="0" dirty="0" smtClean="0"/>
              <a:t> should not have added the 4’s together in the numerator.  </a:t>
            </a:r>
          </a:p>
          <a:p>
            <a:r>
              <a:rPr lang="en-US" baseline="0" dirty="0" smtClean="0"/>
              <a:t>It would be (4+3+8+3)/4 because once you have like denominators, you can add the number of 4’s you have in all. </a:t>
            </a:r>
            <a:endParaRPr lang="en-US" dirty="0" smtClean="0"/>
          </a:p>
          <a:p>
            <a:endParaRPr lang="en-US" dirty="0" smtClean="0"/>
          </a:p>
          <a:p>
            <a:r>
              <a:rPr lang="en-US" dirty="0" smtClean="0"/>
              <a:t>Student</a:t>
            </a:r>
            <a:r>
              <a:rPr lang="en-US" baseline="0" dirty="0" smtClean="0"/>
              <a:t> 1:  Score 0  Practice Set</a:t>
            </a:r>
          </a:p>
          <a:p>
            <a:endParaRPr lang="en-US" baseline="0" dirty="0" smtClean="0"/>
          </a:p>
          <a:p>
            <a:r>
              <a:rPr lang="en-US" baseline="0" dirty="0" smtClean="0"/>
              <a:t>Student 2: score 0.  missing correct solution.  Does not how how to get correct response or explain error analysis.</a:t>
            </a:r>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24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608444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Re-engagement</a:t>
            </a:r>
          </a:p>
          <a:p>
            <a:r>
              <a:rPr lang="en-US" dirty="0" smtClean="0"/>
              <a:t>Looking at student responses</a:t>
            </a:r>
          </a:p>
          <a:p>
            <a:endParaRPr lang="en-US" dirty="0" smtClean="0"/>
          </a:p>
          <a:p>
            <a:r>
              <a:rPr lang="en-US" dirty="0" smtClean="0"/>
              <a:t>Grade 4 </a:t>
            </a:r>
            <a:r>
              <a:rPr lang="en-US" dirty="0" err="1" smtClean="0"/>
              <a:t>pba</a:t>
            </a:r>
            <a:r>
              <a:rPr lang="en-US" dirty="0" smtClean="0"/>
              <a:t> released </a:t>
            </a:r>
          </a:p>
          <a:p>
            <a:r>
              <a:rPr lang="en-US" dirty="0" smtClean="0"/>
              <a:t>#12</a:t>
            </a:r>
          </a:p>
          <a:p>
            <a:r>
              <a:rPr lang="it-IT" sz="1200" b="0" i="0" u="none" strike="noStrike" kern="1200" cap="none" baseline="0" dirty="0" smtClean="0">
                <a:solidFill>
                  <a:schemeClr val="dk1"/>
                </a:solidFill>
                <a:effectLst/>
                <a:latin typeface="Calibri"/>
                <a:ea typeface="Calibri"/>
                <a:cs typeface="Calibri"/>
                <a:sym typeface="Calibri"/>
              </a:rPr>
              <a:t>M02080</a:t>
            </a:r>
          </a:p>
          <a:p>
            <a:r>
              <a:rPr lang="it-IT" sz="1200" b="0" i="0" u="none" strike="noStrike" kern="1200" cap="none" baseline="0" dirty="0" err="1" smtClean="0">
                <a:solidFill>
                  <a:schemeClr val="dk1"/>
                </a:solidFill>
                <a:effectLst/>
                <a:latin typeface="Calibri"/>
                <a:ea typeface="Calibri"/>
                <a:cs typeface="Calibri"/>
                <a:sym typeface="Calibri"/>
              </a:rPr>
              <a:t>Type</a:t>
            </a:r>
            <a:r>
              <a:rPr lang="it-IT" sz="1200" b="0" i="0" u="none" strike="noStrike" kern="1200" cap="none" baseline="0" dirty="0" smtClean="0">
                <a:solidFill>
                  <a:schemeClr val="dk1"/>
                </a:solidFill>
                <a:effectLst/>
                <a:latin typeface="Calibri"/>
                <a:ea typeface="Calibri"/>
                <a:cs typeface="Calibri"/>
                <a:sym typeface="Calibri"/>
              </a:rPr>
              <a:t> II</a:t>
            </a:r>
          </a:p>
          <a:p>
            <a:r>
              <a:rPr lang="it-IT" sz="1200" b="0" i="0" u="none" strike="noStrike" kern="1200" cap="none" baseline="0" dirty="0" smtClean="0">
                <a:solidFill>
                  <a:schemeClr val="dk1"/>
                </a:solidFill>
                <a:effectLst/>
                <a:latin typeface="Calibri"/>
                <a:ea typeface="Calibri"/>
                <a:cs typeface="Calibri"/>
                <a:sym typeface="Calibri"/>
              </a:rPr>
              <a:t>4.C.6-2</a:t>
            </a:r>
          </a:p>
          <a:p>
            <a:r>
              <a:rPr lang="it-IT" sz="1200" b="0" i="0" u="none" strike="noStrike" kern="1200" cap="none" baseline="0" dirty="0" smtClean="0">
                <a:solidFill>
                  <a:schemeClr val="dk1"/>
                </a:solidFill>
                <a:effectLst/>
                <a:latin typeface="Calibri"/>
                <a:ea typeface="Calibri"/>
                <a:cs typeface="Calibri"/>
                <a:sym typeface="Calibri"/>
              </a:rPr>
              <a:t>Sub </a:t>
            </a:r>
            <a:r>
              <a:rPr lang="it-IT" sz="1200" b="0" i="0" u="none" strike="noStrike" kern="1200" cap="none" baseline="0" dirty="0" err="1" smtClean="0">
                <a:solidFill>
                  <a:schemeClr val="dk1"/>
                </a:solidFill>
                <a:effectLst/>
                <a:latin typeface="Calibri"/>
                <a:ea typeface="Calibri"/>
                <a:cs typeface="Calibri"/>
                <a:sym typeface="Calibri"/>
              </a:rPr>
              <a:t>claim</a:t>
            </a:r>
            <a:r>
              <a:rPr lang="it-IT" sz="1200" b="0" i="0" u="none" strike="noStrike" kern="1200" cap="none" baseline="0" dirty="0" smtClean="0">
                <a:solidFill>
                  <a:schemeClr val="dk1"/>
                </a:solidFill>
                <a:effectLst/>
                <a:latin typeface="Calibri"/>
                <a:ea typeface="Calibri"/>
                <a:cs typeface="Calibri"/>
                <a:sym typeface="Calibri"/>
              </a:rPr>
              <a:t> C</a:t>
            </a:r>
          </a:p>
          <a:p>
            <a:endParaRPr lang="en-US" dirty="0" smtClean="0"/>
          </a:p>
          <a:p>
            <a:r>
              <a:rPr lang="en-US" dirty="0" smtClean="0"/>
              <a:t>18/4 or</a:t>
            </a:r>
            <a:r>
              <a:rPr lang="en-US" baseline="0" dirty="0" smtClean="0"/>
              <a:t> equivalent</a:t>
            </a:r>
          </a:p>
          <a:p>
            <a:r>
              <a:rPr lang="en-US" dirty="0" smtClean="0"/>
              <a:t>The student</a:t>
            </a:r>
            <a:r>
              <a:rPr lang="en-US" baseline="0" dirty="0" smtClean="0"/>
              <a:t> should not have added the 4’s together in the numerator.  </a:t>
            </a:r>
          </a:p>
          <a:p>
            <a:r>
              <a:rPr lang="en-US" baseline="0" dirty="0" smtClean="0"/>
              <a:t>It would be (4+3+8+3)/4 because once you have like denominators, you can add the number of 4’s you have in all. </a:t>
            </a:r>
          </a:p>
          <a:p>
            <a:endParaRPr lang="en-US" baseline="0" dirty="0" smtClean="0"/>
          </a:p>
          <a:p>
            <a:r>
              <a:rPr lang="en-US" baseline="0" dirty="0" smtClean="0"/>
              <a:t>Student 3: Score 2, partial credit Showed correct answer, show how to get correct answer, not clear on error analysis. </a:t>
            </a:r>
            <a:endParaRPr lang="en-US" dirty="0" smtClean="0"/>
          </a:p>
          <a:p>
            <a:endParaRPr lang="en-US" dirty="0" smtClean="0"/>
          </a:p>
          <a:p>
            <a:r>
              <a:rPr lang="en-US" dirty="0" smtClean="0"/>
              <a:t>Student</a:t>
            </a:r>
            <a:r>
              <a:rPr lang="en-US" baseline="0" dirty="0" smtClean="0"/>
              <a:t> 4: Score 3, Practice Set</a:t>
            </a:r>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25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608444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Determine</a:t>
            </a:r>
            <a:r>
              <a:rPr lang="en-US" baseline="0" dirty="0" smtClean="0"/>
              <a:t> how long you want the video to run based on how much time you have.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3"/>
              </a:rPr>
              <a:t>http://www.insidemathematics.org/classroom-videos/formative-re-engaging-lessons/5th-grade-math-interpreting-fractions/lesson-part-1</a:t>
            </a:r>
            <a:r>
              <a:rPr lang="en-US" dirty="0" smtClean="0"/>
              <a:t> </a:t>
            </a:r>
          </a:p>
          <a:p>
            <a:endParaRPr lang="en-US" dirty="0" smtClean="0"/>
          </a:p>
          <a:p>
            <a:r>
              <a:rPr lang="en-US" dirty="0" smtClean="0"/>
              <a:t>“Students were asked to look at an area model and 3 different numerical representations (2 1/3, 7/3, and 7/9) given by different students to represent the area model. They were asked which student they agreed with and why. They then shared their reasoning with partners and with the class as a whole. </a:t>
            </a:r>
            <a:r>
              <a:rPr lang="en-US" smtClean="0"/>
              <a:t>To structure students’ responses and provide access to all, students were asked to use the sentence frame: I agree with ___ because.”</a:t>
            </a:r>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26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300264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txBox="1">
            <a:spLocks noGrp="1"/>
          </p:cNvSpPr>
          <p:nvPr>
            <p:ph type="body" idx="1"/>
          </p:nvPr>
        </p:nvSpPr>
        <p:spPr>
          <a:xfrm>
            <a:off x="707708" y="4447461"/>
            <a:ext cx="5661659" cy="4213384"/>
          </a:xfrm>
          <a:prstGeom prst="rect">
            <a:avLst/>
          </a:prstGeom>
          <a:noFill/>
          <a:ln>
            <a:noFill/>
          </a:ln>
        </p:spPr>
        <p:txBody>
          <a:bodyPr lIns="93921" tIns="93921" rIns="93921" bIns="93921" anchor="t" anchorCtr="0">
            <a:noAutofit/>
          </a:bodyPr>
          <a:lstStyle/>
          <a:p>
            <a:pPr>
              <a:buClr>
                <a:schemeClr val="dk1"/>
              </a:buClr>
              <a:buSzPct val="25000"/>
            </a:pPr>
            <a:r>
              <a:rPr lang="en-US" dirty="0"/>
              <a:t>PARCC </a:t>
            </a:r>
          </a:p>
          <a:p>
            <a:pPr>
              <a:buClr>
                <a:schemeClr val="dk1"/>
              </a:buClr>
              <a:buSzPct val="25000"/>
            </a:pPr>
            <a:r>
              <a:rPr lang="en-US" dirty="0"/>
              <a:t>PRC page </a:t>
            </a:r>
            <a:r>
              <a:rPr lang="en-US" dirty="0" err="1"/>
              <a:t>il</a:t>
            </a:r>
            <a:r>
              <a:rPr lang="en-US" dirty="0"/>
              <a:t> code   </a:t>
            </a:r>
          </a:p>
          <a:p>
            <a:pPr>
              <a:buClr>
                <a:schemeClr val="dk1"/>
              </a:buClr>
            </a:pPr>
            <a:endParaRPr dirty="0"/>
          </a:p>
          <a:p>
            <a:pPr>
              <a:buClr>
                <a:schemeClr val="dk1"/>
              </a:buClr>
            </a:pPr>
            <a:endParaRPr dirty="0"/>
          </a:p>
        </p:txBody>
      </p:sp>
      <p:sp>
        <p:nvSpPr>
          <p:cNvPr id="339" name="Shape 339"/>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742976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28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678373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29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048028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200" b="0" i="0" u="none" strike="noStrike" kern="1200" cap="none" baseline="0" dirty="0" smtClean="0">
                <a:solidFill>
                  <a:schemeClr val="dk1"/>
                </a:solidFill>
                <a:effectLst/>
                <a:latin typeface="Calibri"/>
                <a:ea typeface="Calibri"/>
                <a:cs typeface="Calibri"/>
                <a:sym typeface="Calibri"/>
              </a:rPr>
              <a:t>3° grade</a:t>
            </a:r>
          </a:p>
          <a:p>
            <a:r>
              <a:rPr lang="it-IT" sz="1200" b="0" i="0" u="none" strike="noStrike" kern="1200" cap="none" baseline="0" dirty="0" err="1" smtClean="0">
                <a:solidFill>
                  <a:schemeClr val="dk1"/>
                </a:solidFill>
                <a:effectLst/>
                <a:latin typeface="Calibri"/>
                <a:ea typeface="Calibri"/>
                <a:cs typeface="Calibri"/>
                <a:sym typeface="Calibri"/>
              </a:rPr>
              <a:t>Answers</a:t>
            </a:r>
            <a:r>
              <a:rPr lang="it-IT" sz="1200" b="0" i="0" u="none" strike="noStrike" kern="1200" cap="none" baseline="0" dirty="0" smtClean="0">
                <a:solidFill>
                  <a:schemeClr val="dk1"/>
                </a:solidFill>
                <a:effectLst/>
                <a:latin typeface="Calibri"/>
                <a:ea typeface="Calibri"/>
                <a:cs typeface="Calibri"/>
                <a:sym typeface="Calibri"/>
              </a:rPr>
              <a:t> A, B, D. </a:t>
            </a:r>
          </a:p>
          <a:p>
            <a:r>
              <a:rPr lang="it-IT" sz="1200" b="0" i="0" u="none" strike="noStrike" kern="1200" cap="none" baseline="0" dirty="0" smtClean="0">
                <a:solidFill>
                  <a:schemeClr val="dk1"/>
                </a:solidFill>
                <a:effectLst/>
                <a:latin typeface="Calibri"/>
                <a:ea typeface="Calibri"/>
                <a:cs typeface="Calibri"/>
                <a:sym typeface="Calibri"/>
              </a:rPr>
              <a:t>Follow-up </a:t>
            </a:r>
            <a:r>
              <a:rPr lang="it-IT" sz="1200" b="0" i="0" u="none" strike="noStrike" kern="1200" cap="none" baseline="0" dirty="0" err="1" smtClean="0">
                <a:solidFill>
                  <a:schemeClr val="dk1"/>
                </a:solidFill>
                <a:effectLst/>
                <a:latin typeface="Calibri"/>
                <a:ea typeface="Calibri"/>
                <a:cs typeface="Calibri"/>
                <a:sym typeface="Calibri"/>
              </a:rPr>
              <a:t>questions</a:t>
            </a:r>
            <a:r>
              <a:rPr lang="it-IT" sz="1200" b="0" i="0" u="none" strike="noStrike" kern="1200" cap="none" baseline="0" dirty="0" smtClean="0">
                <a:solidFill>
                  <a:schemeClr val="dk1"/>
                </a:solidFill>
                <a:effectLst/>
                <a:latin typeface="Calibri"/>
                <a:ea typeface="Calibri"/>
                <a:cs typeface="Calibri"/>
                <a:sym typeface="Calibri"/>
              </a:rPr>
              <a:t>.  </a:t>
            </a:r>
            <a:r>
              <a:rPr lang="it-IT" sz="1200" b="0" i="0" u="none" strike="noStrike" kern="1200" cap="none" baseline="0" dirty="0" err="1" smtClean="0">
                <a:solidFill>
                  <a:schemeClr val="dk1"/>
                </a:solidFill>
                <a:effectLst/>
                <a:latin typeface="Calibri"/>
                <a:ea typeface="Calibri"/>
                <a:cs typeface="Calibri"/>
                <a:sym typeface="Calibri"/>
              </a:rPr>
              <a:t>Make</a:t>
            </a:r>
            <a:r>
              <a:rPr lang="it-IT" sz="1200" b="0" i="0" u="none" strike="noStrike" kern="1200" cap="none" baseline="0" dirty="0" smtClean="0">
                <a:solidFill>
                  <a:schemeClr val="dk1"/>
                </a:solidFill>
                <a:effectLst/>
                <a:latin typeface="Calibri"/>
                <a:ea typeface="Calibri"/>
                <a:cs typeface="Calibri"/>
                <a:sym typeface="Calibri"/>
              </a:rPr>
              <a:t> </a:t>
            </a:r>
            <a:r>
              <a:rPr lang="it-IT" sz="1200" b="0" i="0" u="none" strike="noStrike" kern="1200" cap="none" baseline="0" dirty="0" err="1" smtClean="0">
                <a:solidFill>
                  <a:schemeClr val="dk1"/>
                </a:solidFill>
                <a:effectLst/>
                <a:latin typeface="Calibri"/>
                <a:ea typeface="Calibri"/>
                <a:cs typeface="Calibri"/>
                <a:sym typeface="Calibri"/>
              </a:rPr>
              <a:t>your</a:t>
            </a:r>
            <a:r>
              <a:rPr lang="it-IT" sz="1200" b="0" i="0" u="none" strike="noStrike" kern="1200" cap="none" baseline="0" dirty="0" smtClean="0">
                <a:solidFill>
                  <a:schemeClr val="dk1"/>
                </a:solidFill>
                <a:effectLst/>
                <a:latin typeface="Calibri"/>
                <a:ea typeface="Calibri"/>
                <a:cs typeface="Calibri"/>
                <a:sym typeface="Calibri"/>
              </a:rPr>
              <a:t> </a:t>
            </a:r>
            <a:r>
              <a:rPr lang="it-IT" sz="1200" b="0" i="0" u="none" strike="noStrike" kern="1200" cap="none" baseline="0" dirty="0" err="1" smtClean="0">
                <a:solidFill>
                  <a:schemeClr val="dk1"/>
                </a:solidFill>
                <a:effectLst/>
                <a:latin typeface="Calibri"/>
                <a:ea typeface="Calibri"/>
                <a:cs typeface="Calibri"/>
                <a:sym typeface="Calibri"/>
              </a:rPr>
              <a:t>own</a:t>
            </a:r>
            <a:r>
              <a:rPr lang="it-IT" sz="1200" b="0" i="0" u="none" strike="noStrike" kern="1200" cap="none" baseline="0" dirty="0" smtClean="0">
                <a:solidFill>
                  <a:schemeClr val="dk1"/>
                </a:solidFill>
                <a:effectLst/>
                <a:latin typeface="Calibri"/>
                <a:ea typeface="Calibri"/>
                <a:cs typeface="Calibri"/>
                <a:sym typeface="Calibri"/>
              </a:rPr>
              <a:t> </a:t>
            </a:r>
            <a:r>
              <a:rPr lang="it-IT" sz="1200" b="0" i="0" u="none" strike="noStrike" kern="1200" cap="none" baseline="0" dirty="0" err="1" smtClean="0">
                <a:solidFill>
                  <a:schemeClr val="dk1"/>
                </a:solidFill>
                <a:effectLst/>
                <a:latin typeface="Calibri"/>
                <a:ea typeface="Calibri"/>
                <a:cs typeface="Calibri"/>
                <a:sym typeface="Calibri"/>
              </a:rPr>
              <a:t>fraction</a:t>
            </a:r>
            <a:r>
              <a:rPr lang="it-IT" sz="1200" b="0" i="0" u="none" strike="noStrike" kern="1200" cap="none" baseline="0" dirty="0" smtClean="0">
                <a:solidFill>
                  <a:schemeClr val="dk1"/>
                </a:solidFill>
                <a:effectLst/>
                <a:latin typeface="Calibri"/>
                <a:ea typeface="Calibri"/>
                <a:cs typeface="Calibri"/>
                <a:sym typeface="Calibri"/>
              </a:rPr>
              <a:t> </a:t>
            </a:r>
            <a:r>
              <a:rPr lang="it-IT" sz="1200" b="0" i="0" u="none" strike="noStrike" kern="1200" cap="none" baseline="0" dirty="0" err="1" smtClean="0">
                <a:solidFill>
                  <a:schemeClr val="dk1"/>
                </a:solidFill>
                <a:effectLst/>
                <a:latin typeface="Calibri"/>
                <a:ea typeface="Calibri"/>
                <a:cs typeface="Calibri"/>
                <a:sym typeface="Calibri"/>
              </a:rPr>
              <a:t>equivalent</a:t>
            </a:r>
            <a:r>
              <a:rPr lang="it-IT" sz="1200" b="0" i="0" u="none" strike="noStrike" kern="1200" cap="none" baseline="0" dirty="0" smtClean="0">
                <a:solidFill>
                  <a:schemeClr val="dk1"/>
                </a:solidFill>
                <a:effectLst/>
                <a:latin typeface="Calibri"/>
                <a:ea typeface="Calibri"/>
                <a:cs typeface="Calibri"/>
                <a:sym typeface="Calibri"/>
              </a:rPr>
              <a:t> to 6/6.  How </a:t>
            </a:r>
            <a:r>
              <a:rPr lang="it-IT" sz="1200" b="0" i="0" u="none" strike="noStrike" kern="1200" cap="none" baseline="0" dirty="0" err="1" smtClean="0">
                <a:solidFill>
                  <a:schemeClr val="dk1"/>
                </a:solidFill>
                <a:effectLst/>
                <a:latin typeface="Calibri"/>
                <a:ea typeface="Calibri"/>
                <a:cs typeface="Calibri"/>
                <a:sym typeface="Calibri"/>
              </a:rPr>
              <a:t>many</a:t>
            </a:r>
            <a:r>
              <a:rPr lang="it-IT" sz="1200" b="0" i="0" u="none" strike="noStrike" kern="1200" cap="none" baseline="0" dirty="0" smtClean="0">
                <a:solidFill>
                  <a:schemeClr val="dk1"/>
                </a:solidFill>
                <a:effectLst/>
                <a:latin typeface="Calibri"/>
                <a:ea typeface="Calibri"/>
                <a:cs typeface="Calibri"/>
                <a:sym typeface="Calibri"/>
              </a:rPr>
              <a:t> </a:t>
            </a:r>
            <a:r>
              <a:rPr lang="it-IT" sz="1200" b="0" i="0" u="none" strike="noStrike" kern="1200" cap="none" baseline="0" dirty="0" err="1" smtClean="0">
                <a:solidFill>
                  <a:schemeClr val="dk1"/>
                </a:solidFill>
                <a:effectLst/>
                <a:latin typeface="Calibri"/>
                <a:ea typeface="Calibri"/>
                <a:cs typeface="Calibri"/>
                <a:sym typeface="Calibri"/>
              </a:rPr>
              <a:t>fractions</a:t>
            </a:r>
            <a:r>
              <a:rPr lang="it-IT" sz="1200" b="0" i="0" u="none" strike="noStrike" kern="1200" cap="none" baseline="0" dirty="0" smtClean="0">
                <a:solidFill>
                  <a:schemeClr val="dk1"/>
                </a:solidFill>
                <a:effectLst/>
                <a:latin typeface="Calibri"/>
                <a:ea typeface="Calibri"/>
                <a:cs typeface="Calibri"/>
                <a:sym typeface="Calibri"/>
              </a:rPr>
              <a:t> are </a:t>
            </a:r>
            <a:r>
              <a:rPr lang="it-IT" sz="1200" b="0" i="0" u="none" strike="noStrike" kern="1200" cap="none" baseline="0" dirty="0" err="1" smtClean="0">
                <a:solidFill>
                  <a:schemeClr val="dk1"/>
                </a:solidFill>
                <a:effectLst/>
                <a:latin typeface="Calibri"/>
                <a:ea typeface="Calibri"/>
                <a:cs typeface="Calibri"/>
                <a:sym typeface="Calibri"/>
              </a:rPr>
              <a:t>there</a:t>
            </a:r>
            <a:r>
              <a:rPr lang="it-IT" sz="1200" b="0" i="0" u="none" strike="noStrike" kern="1200" cap="none" baseline="0" dirty="0" smtClean="0">
                <a:solidFill>
                  <a:schemeClr val="dk1"/>
                </a:solidFill>
                <a:effectLst/>
                <a:latin typeface="Calibri"/>
                <a:ea typeface="Calibri"/>
                <a:cs typeface="Calibri"/>
                <a:sym typeface="Calibri"/>
              </a:rPr>
              <a:t> </a:t>
            </a:r>
            <a:r>
              <a:rPr lang="it-IT" sz="1200" b="0" i="0" u="none" strike="noStrike" kern="1200" cap="none" baseline="0" dirty="0" err="1" smtClean="0">
                <a:solidFill>
                  <a:schemeClr val="dk1"/>
                </a:solidFill>
                <a:effectLst/>
                <a:latin typeface="Calibri"/>
                <a:ea typeface="Calibri"/>
                <a:cs typeface="Calibri"/>
                <a:sym typeface="Calibri"/>
              </a:rPr>
              <a:t>that</a:t>
            </a:r>
            <a:r>
              <a:rPr lang="it-IT" sz="1200" b="0" i="0" u="none" strike="noStrike" kern="1200" cap="none" baseline="0" dirty="0" smtClean="0">
                <a:solidFill>
                  <a:schemeClr val="dk1"/>
                </a:solidFill>
                <a:effectLst/>
                <a:latin typeface="Calibri"/>
                <a:ea typeface="Calibri"/>
                <a:cs typeface="Calibri"/>
                <a:sym typeface="Calibri"/>
              </a:rPr>
              <a:t> are </a:t>
            </a:r>
            <a:r>
              <a:rPr lang="it-IT" sz="1200" b="0" i="0" u="none" strike="noStrike" kern="1200" cap="none" baseline="0" dirty="0" err="1" smtClean="0">
                <a:solidFill>
                  <a:schemeClr val="dk1"/>
                </a:solidFill>
                <a:effectLst/>
                <a:latin typeface="Calibri"/>
                <a:ea typeface="Calibri"/>
                <a:cs typeface="Calibri"/>
                <a:sym typeface="Calibri"/>
              </a:rPr>
              <a:t>equivalent</a:t>
            </a:r>
            <a:r>
              <a:rPr lang="it-IT" sz="1200" b="0" i="0" u="none" strike="noStrike" kern="1200" cap="none" baseline="0" dirty="0" smtClean="0">
                <a:solidFill>
                  <a:schemeClr val="dk1"/>
                </a:solidFill>
                <a:effectLst/>
                <a:latin typeface="Calibri"/>
                <a:ea typeface="Calibri"/>
                <a:cs typeface="Calibri"/>
                <a:sym typeface="Calibri"/>
              </a:rPr>
              <a:t>?</a:t>
            </a:r>
          </a:p>
          <a:p>
            <a:endParaRPr lang="it-IT" sz="1200" b="0" i="0" u="none" strike="noStrike" kern="1200" cap="none" baseline="0" dirty="0" smtClean="0">
              <a:solidFill>
                <a:schemeClr val="dk1"/>
              </a:solidFill>
              <a:effectLst/>
              <a:latin typeface="Calibri"/>
              <a:ea typeface="Calibri"/>
              <a:cs typeface="Calibri"/>
              <a:sym typeface="Calibri"/>
            </a:endParaRPr>
          </a:p>
          <a:p>
            <a:endParaRPr lang="it-IT" sz="1200" b="0" i="0" u="none" strike="noStrike" kern="1200" cap="none" baseline="0" dirty="0" smtClean="0">
              <a:solidFill>
                <a:schemeClr val="dk1"/>
              </a:solidFill>
              <a:effectLst/>
              <a:latin typeface="Calibri"/>
              <a:ea typeface="Calibri"/>
              <a:cs typeface="Calibri"/>
              <a:sym typeface="Calibri"/>
            </a:endParaRPr>
          </a:p>
          <a:p>
            <a:endParaRPr lang="it-IT" sz="1200" b="0" i="0" u="none" strike="noStrike" kern="1200" cap="none" baseline="0" dirty="0" smtClean="0">
              <a:solidFill>
                <a:schemeClr val="dk1"/>
              </a:solidFill>
              <a:effectLst/>
              <a:latin typeface="Calibri"/>
              <a:ea typeface="Calibri"/>
              <a:cs typeface="Calibri"/>
              <a:sym typeface="Calibri"/>
            </a:endParaRPr>
          </a:p>
          <a:p>
            <a:r>
              <a:rPr lang="it-IT" sz="1200" b="0" i="0" u="none" strike="noStrike" kern="1200" cap="none" baseline="0" dirty="0" smtClean="0">
                <a:solidFill>
                  <a:schemeClr val="dk1"/>
                </a:solidFill>
                <a:effectLst/>
                <a:latin typeface="Calibri"/>
                <a:ea typeface="Calibri"/>
                <a:cs typeface="Calibri"/>
                <a:sym typeface="Calibri"/>
              </a:rPr>
              <a:t>3° grade </a:t>
            </a:r>
            <a:r>
              <a:rPr lang="it-IT" sz="1200" b="0" i="0" u="none" strike="noStrike" kern="1200" cap="none" baseline="0" dirty="0" err="1" smtClean="0">
                <a:solidFill>
                  <a:schemeClr val="dk1"/>
                </a:solidFill>
                <a:effectLst/>
                <a:latin typeface="Calibri"/>
                <a:ea typeface="Calibri"/>
                <a:cs typeface="Calibri"/>
                <a:sym typeface="Calibri"/>
              </a:rPr>
              <a:t>pba</a:t>
            </a:r>
            <a:r>
              <a:rPr lang="it-IT" sz="1200" b="0" i="0" u="none" strike="noStrike" kern="1200" cap="none" baseline="0" dirty="0" smtClean="0">
                <a:solidFill>
                  <a:schemeClr val="dk1"/>
                </a:solidFill>
                <a:effectLst/>
                <a:latin typeface="Calibri"/>
                <a:ea typeface="Calibri"/>
                <a:cs typeface="Calibri"/>
                <a:sym typeface="Calibri"/>
              </a:rPr>
              <a:t> </a:t>
            </a:r>
            <a:r>
              <a:rPr lang="it-IT" sz="1200" b="0" i="0" u="none" strike="noStrike" kern="1200" cap="none" baseline="0" dirty="0" err="1" smtClean="0">
                <a:solidFill>
                  <a:schemeClr val="dk1"/>
                </a:solidFill>
                <a:effectLst/>
                <a:latin typeface="Calibri"/>
                <a:ea typeface="Calibri"/>
                <a:cs typeface="Calibri"/>
                <a:sym typeface="Calibri"/>
              </a:rPr>
              <a:t>released</a:t>
            </a:r>
            <a:endParaRPr lang="it-IT" sz="1200" b="0" i="0" u="none" strike="noStrike" kern="1200" cap="none" baseline="0" dirty="0" smtClean="0">
              <a:solidFill>
                <a:schemeClr val="dk1"/>
              </a:solidFill>
              <a:effectLst/>
              <a:latin typeface="Calibri"/>
              <a:ea typeface="Calibri"/>
              <a:cs typeface="Calibri"/>
              <a:sym typeface="Calibri"/>
            </a:endParaRPr>
          </a:p>
          <a:p>
            <a:r>
              <a:rPr lang="it-IT" sz="1200" b="0" i="0" u="none" strike="noStrike" kern="1200" cap="none" baseline="0" dirty="0" smtClean="0">
                <a:solidFill>
                  <a:schemeClr val="dk1"/>
                </a:solidFill>
                <a:effectLst/>
                <a:latin typeface="Calibri"/>
                <a:ea typeface="Calibri"/>
                <a:cs typeface="Calibri"/>
                <a:sym typeface="Calibri"/>
              </a:rPr>
              <a:t>#4</a:t>
            </a:r>
          </a:p>
          <a:p>
            <a:r>
              <a:rPr lang="en-US" sz="1200" b="0" i="0" u="none" strike="noStrike" kern="1200" cap="none" baseline="0" dirty="0" smtClean="0">
                <a:solidFill>
                  <a:schemeClr val="dk1"/>
                </a:solidFill>
                <a:effectLst/>
                <a:latin typeface="Calibri"/>
                <a:ea typeface="Calibri"/>
                <a:cs typeface="Calibri"/>
                <a:sym typeface="Calibri"/>
              </a:rPr>
              <a:t>VF646687</a:t>
            </a:r>
          </a:p>
          <a:p>
            <a:r>
              <a:rPr lang="en-US" sz="1200" b="0" i="0" u="none" strike="noStrike" kern="1200" cap="none" baseline="0" dirty="0" smtClean="0">
                <a:solidFill>
                  <a:schemeClr val="dk1"/>
                </a:solidFill>
                <a:effectLst/>
                <a:latin typeface="Calibri"/>
                <a:ea typeface="Calibri"/>
                <a:cs typeface="Calibri"/>
                <a:sym typeface="Calibri"/>
              </a:rPr>
              <a:t>Type I</a:t>
            </a:r>
          </a:p>
          <a:p>
            <a:r>
              <a:rPr lang="en-US" sz="1200" b="0" i="0" u="none" strike="noStrike" kern="1200" cap="none" baseline="0" dirty="0" smtClean="0">
                <a:solidFill>
                  <a:schemeClr val="dk1"/>
                </a:solidFill>
                <a:effectLst/>
                <a:latin typeface="Calibri"/>
                <a:ea typeface="Calibri"/>
                <a:cs typeface="Calibri"/>
                <a:sym typeface="Calibri"/>
              </a:rPr>
              <a:t>3.NF.3c.</a:t>
            </a:r>
          </a:p>
          <a:p>
            <a:r>
              <a:rPr lang="en-US" sz="1200" b="0" i="0" u="none" strike="noStrike" kern="1200" cap="none" baseline="0" dirty="0" smtClean="0">
                <a:solidFill>
                  <a:schemeClr val="dk1"/>
                </a:solidFill>
                <a:effectLst/>
                <a:latin typeface="Calibri"/>
                <a:ea typeface="Calibri"/>
                <a:cs typeface="Calibri"/>
                <a:sym typeface="Calibri"/>
              </a:rPr>
              <a:t>Sub claim A</a:t>
            </a:r>
          </a:p>
          <a:p>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32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90854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223277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200" b="0" i="0" u="none" strike="noStrike" kern="1200" cap="none" baseline="0" dirty="0" smtClean="0">
                <a:solidFill>
                  <a:schemeClr val="dk1"/>
                </a:solidFill>
                <a:effectLst/>
                <a:latin typeface="Calibri"/>
                <a:ea typeface="Calibri"/>
                <a:cs typeface="Calibri"/>
                <a:sym typeface="Calibri"/>
              </a:rPr>
              <a:t>3° grade </a:t>
            </a:r>
            <a:r>
              <a:rPr lang="it-IT" sz="1200" b="0" i="0" u="none" strike="noStrike" kern="1200" cap="none" baseline="0" dirty="0" err="1" smtClean="0">
                <a:solidFill>
                  <a:schemeClr val="dk1"/>
                </a:solidFill>
                <a:effectLst/>
                <a:latin typeface="Calibri"/>
                <a:ea typeface="Calibri"/>
                <a:cs typeface="Calibri"/>
                <a:sym typeface="Calibri"/>
              </a:rPr>
              <a:t>pba</a:t>
            </a:r>
            <a:r>
              <a:rPr lang="it-IT" sz="1200" b="0" i="0" u="none" strike="noStrike" kern="1200" cap="none" baseline="0" dirty="0" smtClean="0">
                <a:solidFill>
                  <a:schemeClr val="dk1"/>
                </a:solidFill>
                <a:effectLst/>
                <a:latin typeface="Calibri"/>
                <a:ea typeface="Calibri"/>
                <a:cs typeface="Calibri"/>
                <a:sym typeface="Calibri"/>
              </a:rPr>
              <a:t> </a:t>
            </a:r>
            <a:r>
              <a:rPr lang="it-IT" sz="1200" b="0" i="0" u="none" strike="noStrike" kern="1200" cap="none" baseline="0" dirty="0" err="1" smtClean="0">
                <a:solidFill>
                  <a:schemeClr val="dk1"/>
                </a:solidFill>
                <a:effectLst/>
                <a:latin typeface="Calibri"/>
                <a:ea typeface="Calibri"/>
                <a:cs typeface="Calibri"/>
                <a:sym typeface="Calibri"/>
              </a:rPr>
              <a:t>released</a:t>
            </a:r>
            <a:endParaRPr lang="it-IT" sz="1200" b="0" i="0" u="none" strike="noStrike" kern="1200" cap="none" baseline="0" dirty="0" smtClean="0">
              <a:solidFill>
                <a:schemeClr val="dk1"/>
              </a:solidFill>
              <a:effectLst/>
              <a:latin typeface="Calibri"/>
              <a:ea typeface="Calibri"/>
              <a:cs typeface="Calibri"/>
              <a:sym typeface="Calibri"/>
            </a:endParaRPr>
          </a:p>
          <a:p>
            <a:r>
              <a:rPr lang="it-IT" sz="1200" b="0" i="0" u="none" strike="noStrike" kern="1200" cap="none" baseline="0" dirty="0" smtClean="0">
                <a:solidFill>
                  <a:schemeClr val="dk1"/>
                </a:solidFill>
                <a:effectLst/>
                <a:latin typeface="Calibri"/>
                <a:ea typeface="Calibri"/>
                <a:cs typeface="Calibri"/>
                <a:sym typeface="Calibri"/>
              </a:rPr>
              <a:t>#14</a:t>
            </a:r>
          </a:p>
          <a:p>
            <a:r>
              <a:rPr lang="it-IT" sz="1200" b="0" i="0" u="none" strike="noStrike" kern="1200" cap="none" baseline="0" dirty="0" smtClean="0">
                <a:solidFill>
                  <a:schemeClr val="dk1"/>
                </a:solidFill>
                <a:effectLst/>
                <a:latin typeface="Calibri"/>
                <a:ea typeface="Calibri"/>
                <a:cs typeface="Calibri"/>
                <a:sym typeface="Calibri"/>
              </a:rPr>
              <a:t>0435-M01415</a:t>
            </a:r>
          </a:p>
          <a:p>
            <a:r>
              <a:rPr lang="it-IT" sz="1200" b="0" i="0" u="none" strike="noStrike" kern="1200" cap="none" baseline="0" dirty="0" err="1" smtClean="0">
                <a:solidFill>
                  <a:schemeClr val="dk1"/>
                </a:solidFill>
                <a:effectLst/>
                <a:latin typeface="Calibri"/>
                <a:ea typeface="Calibri"/>
                <a:cs typeface="Calibri"/>
                <a:sym typeface="Calibri"/>
              </a:rPr>
              <a:t>Type</a:t>
            </a:r>
            <a:r>
              <a:rPr lang="it-IT" sz="1200" b="0" i="0" u="none" strike="noStrike" kern="1200" cap="none" baseline="0" dirty="0" smtClean="0">
                <a:solidFill>
                  <a:schemeClr val="dk1"/>
                </a:solidFill>
                <a:effectLst/>
                <a:latin typeface="Calibri"/>
                <a:ea typeface="Calibri"/>
                <a:cs typeface="Calibri"/>
                <a:sym typeface="Calibri"/>
              </a:rPr>
              <a:t> II</a:t>
            </a:r>
          </a:p>
          <a:p>
            <a:r>
              <a:rPr lang="it-IT" sz="1200" b="0" i="0" u="none" strike="noStrike" kern="1200" cap="none" baseline="0" dirty="0" smtClean="0">
                <a:solidFill>
                  <a:schemeClr val="dk1"/>
                </a:solidFill>
                <a:effectLst/>
                <a:latin typeface="Calibri"/>
                <a:ea typeface="Calibri"/>
                <a:cs typeface="Calibri"/>
                <a:sym typeface="Calibri"/>
              </a:rPr>
              <a:t>3.C.4-7</a:t>
            </a:r>
          </a:p>
          <a:p>
            <a:r>
              <a:rPr lang="it-IT" sz="1200" b="0" i="0" u="none" strike="noStrike" kern="1200" cap="none" baseline="0" dirty="0" smtClean="0">
                <a:solidFill>
                  <a:schemeClr val="dk1"/>
                </a:solidFill>
                <a:effectLst/>
                <a:latin typeface="Calibri"/>
                <a:ea typeface="Calibri"/>
                <a:cs typeface="Calibri"/>
                <a:sym typeface="Calibri"/>
              </a:rPr>
              <a:t>Sub </a:t>
            </a:r>
            <a:r>
              <a:rPr lang="it-IT" sz="1200" b="0" i="0" u="none" strike="noStrike" kern="1200" cap="none" baseline="0" dirty="0" err="1" smtClean="0">
                <a:solidFill>
                  <a:schemeClr val="dk1"/>
                </a:solidFill>
                <a:effectLst/>
                <a:latin typeface="Calibri"/>
                <a:ea typeface="Calibri"/>
                <a:cs typeface="Calibri"/>
                <a:sym typeface="Calibri"/>
              </a:rPr>
              <a:t>claim</a:t>
            </a:r>
            <a:r>
              <a:rPr lang="it-IT" sz="1200" b="0" i="0" u="none" strike="noStrike" kern="1200" cap="none" baseline="0" dirty="0" smtClean="0">
                <a:solidFill>
                  <a:schemeClr val="dk1"/>
                </a:solidFill>
                <a:effectLst/>
                <a:latin typeface="Calibri"/>
                <a:ea typeface="Calibri"/>
                <a:cs typeface="Calibri"/>
                <a:sym typeface="Calibri"/>
              </a:rPr>
              <a:t> C</a:t>
            </a:r>
          </a:p>
          <a:p>
            <a:endParaRPr lang="en-US" dirty="0" smtClean="0"/>
          </a:p>
          <a:p>
            <a:r>
              <a:rPr lang="en-US" dirty="0" smtClean="0"/>
              <a:t>Part A 98 because she needed</a:t>
            </a:r>
            <a:r>
              <a:rPr lang="en-US" baseline="0" dirty="0" smtClean="0"/>
              <a:t> to take the 10 ones and make it 1 ten.</a:t>
            </a:r>
          </a:p>
          <a:p>
            <a:r>
              <a:rPr lang="en-US" baseline="0" dirty="0" smtClean="0"/>
              <a:t>Part B 12 because she had to take 1 ten and make it 10 ones so that she can subtract the ones. </a:t>
            </a:r>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33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626818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sz="1200" b="0" i="0" u="none" strike="noStrike" kern="1200" cap="none" baseline="0" dirty="0" smtClean="0">
                <a:solidFill>
                  <a:schemeClr val="dk1"/>
                </a:solidFill>
                <a:effectLst/>
                <a:latin typeface="Calibri"/>
                <a:ea typeface="Calibri"/>
                <a:cs typeface="Calibri"/>
                <a:sym typeface="Calibri"/>
              </a:rPr>
              <a:t>3rd grade released pba</a:t>
            </a:r>
          </a:p>
          <a:p>
            <a:r>
              <a:rPr lang="is-IS" sz="1200" b="0" i="0" u="none" strike="noStrike" kern="1200" cap="none" baseline="0" dirty="0" smtClean="0">
                <a:solidFill>
                  <a:schemeClr val="dk1"/>
                </a:solidFill>
                <a:effectLst/>
                <a:latin typeface="Calibri"/>
                <a:ea typeface="Calibri"/>
                <a:cs typeface="Calibri"/>
                <a:sym typeface="Calibri"/>
              </a:rPr>
              <a:t>#17</a:t>
            </a:r>
          </a:p>
          <a:p>
            <a:r>
              <a:rPr lang="is-IS" sz="1200" b="0" i="0" u="none" strike="noStrike" kern="1200" cap="none" baseline="0" dirty="0" smtClean="0">
                <a:solidFill>
                  <a:schemeClr val="dk1"/>
                </a:solidFill>
                <a:effectLst/>
                <a:latin typeface="Calibri"/>
                <a:ea typeface="Calibri"/>
                <a:cs typeface="Calibri"/>
                <a:sym typeface="Calibri"/>
              </a:rPr>
              <a:t>VF442639</a:t>
            </a:r>
          </a:p>
          <a:p>
            <a:r>
              <a:rPr lang="is-IS" sz="1200" b="0" i="0" u="none" strike="noStrike" kern="1200" cap="none" baseline="0" dirty="0" smtClean="0">
                <a:solidFill>
                  <a:schemeClr val="dk1"/>
                </a:solidFill>
                <a:effectLst/>
                <a:latin typeface="Calibri"/>
                <a:ea typeface="Calibri"/>
                <a:cs typeface="Calibri"/>
                <a:sym typeface="Calibri"/>
              </a:rPr>
              <a:t>Type III</a:t>
            </a:r>
          </a:p>
          <a:p>
            <a:r>
              <a:rPr lang="is-IS" sz="1200" b="0" i="0" u="none" strike="noStrike" kern="1200" cap="none" baseline="0" dirty="0" smtClean="0">
                <a:solidFill>
                  <a:schemeClr val="dk1"/>
                </a:solidFill>
                <a:effectLst/>
                <a:latin typeface="Calibri"/>
                <a:ea typeface="Calibri"/>
                <a:cs typeface="Calibri"/>
                <a:sym typeface="Calibri"/>
              </a:rPr>
              <a:t>3.D.1</a:t>
            </a:r>
          </a:p>
          <a:p>
            <a:r>
              <a:rPr lang="is-IS" sz="1200" b="0" i="0" u="none" strike="noStrike" kern="1200" cap="none" baseline="0" dirty="0" smtClean="0">
                <a:solidFill>
                  <a:schemeClr val="dk1"/>
                </a:solidFill>
                <a:effectLst/>
                <a:latin typeface="Calibri"/>
                <a:ea typeface="Calibri"/>
                <a:cs typeface="Calibri"/>
                <a:sym typeface="Calibri"/>
              </a:rPr>
              <a:t>Sub claim D</a:t>
            </a:r>
          </a:p>
          <a:p>
            <a:endParaRPr lang="en-US" dirty="0" smtClean="0"/>
          </a:p>
          <a:p>
            <a:r>
              <a:rPr lang="en-US" dirty="0" smtClean="0"/>
              <a:t>4 minutes. </a:t>
            </a:r>
          </a:p>
          <a:p>
            <a:r>
              <a:rPr lang="en-US" dirty="0" smtClean="0"/>
              <a:t>He spent 26 + 15 traveling = 41</a:t>
            </a:r>
          </a:p>
          <a:p>
            <a:r>
              <a:rPr lang="en-US" dirty="0" smtClean="0"/>
              <a:t>45-41= 4</a:t>
            </a:r>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34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409657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a:t>
            </a:r>
            <a:r>
              <a:rPr lang="en-US" baseline="30000" dirty="0" smtClean="0"/>
              <a:t>rd</a:t>
            </a:r>
            <a:r>
              <a:rPr lang="en-US" baseline="0" dirty="0" smtClean="0"/>
              <a:t> </a:t>
            </a:r>
            <a:r>
              <a:rPr lang="en-US" baseline="0" dirty="0" err="1" smtClean="0"/>
              <a:t>eoy</a:t>
            </a:r>
            <a:r>
              <a:rPr lang="en-US" baseline="0" dirty="0" smtClean="0"/>
              <a:t> released</a:t>
            </a:r>
          </a:p>
          <a:p>
            <a:r>
              <a:rPr lang="en-US" baseline="0" dirty="0" smtClean="0"/>
              <a:t>#12</a:t>
            </a:r>
          </a:p>
          <a:p>
            <a:r>
              <a:rPr lang="is-IS" sz="1200" b="0" i="0" u="none" strike="noStrike" kern="1200" cap="none" baseline="0" dirty="0" smtClean="0">
                <a:solidFill>
                  <a:schemeClr val="dk1"/>
                </a:solidFill>
                <a:effectLst/>
                <a:latin typeface="Calibri"/>
                <a:ea typeface="Calibri"/>
                <a:cs typeface="Calibri"/>
                <a:sym typeface="Calibri"/>
              </a:rPr>
              <a:t>VH000905</a:t>
            </a:r>
          </a:p>
          <a:p>
            <a:r>
              <a:rPr lang="is-IS" sz="1200" b="0" i="0" u="none" strike="noStrike" kern="1200" cap="none" baseline="0" dirty="0" smtClean="0">
                <a:solidFill>
                  <a:schemeClr val="dk1"/>
                </a:solidFill>
                <a:effectLst/>
                <a:latin typeface="Calibri"/>
                <a:ea typeface="Calibri"/>
                <a:cs typeface="Calibri"/>
                <a:sym typeface="Calibri"/>
              </a:rPr>
              <a:t>Type I</a:t>
            </a:r>
          </a:p>
          <a:p>
            <a:r>
              <a:rPr lang="is-IS" sz="1200" b="0" i="0" u="none" strike="noStrike" kern="1200" cap="none" baseline="0" dirty="0" smtClean="0">
                <a:solidFill>
                  <a:schemeClr val="dk1"/>
                </a:solidFill>
                <a:effectLst/>
                <a:latin typeface="Calibri"/>
                <a:ea typeface="Calibri"/>
                <a:cs typeface="Calibri"/>
                <a:sym typeface="Calibri"/>
              </a:rPr>
              <a:t>3.NF.3d</a:t>
            </a:r>
          </a:p>
          <a:p>
            <a:r>
              <a:rPr lang="en-US" sz="1200" b="0" i="0" u="none" strike="noStrike" kern="1200" cap="none" baseline="0" dirty="0" smtClean="0">
                <a:solidFill>
                  <a:schemeClr val="dk1"/>
                </a:solidFill>
                <a:effectLst/>
                <a:latin typeface="Calibri"/>
                <a:ea typeface="Calibri"/>
                <a:cs typeface="Calibri"/>
                <a:sym typeface="Calibri"/>
              </a:rPr>
              <a:t>S</a:t>
            </a:r>
            <a:r>
              <a:rPr lang="is-IS" sz="1200" b="0" i="0" u="none" strike="noStrike" kern="1200" cap="none" baseline="0" dirty="0" smtClean="0">
                <a:solidFill>
                  <a:schemeClr val="dk1"/>
                </a:solidFill>
                <a:effectLst/>
                <a:latin typeface="Calibri"/>
                <a:ea typeface="Calibri"/>
                <a:cs typeface="Calibri"/>
                <a:sym typeface="Calibri"/>
              </a:rPr>
              <a:t>ub claim A</a:t>
            </a:r>
          </a:p>
          <a:p>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35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332509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a:t>
            </a:r>
            <a:r>
              <a:rPr lang="en-US" baseline="30000" dirty="0" smtClean="0"/>
              <a:t>rd</a:t>
            </a:r>
            <a:r>
              <a:rPr lang="en-US" dirty="0" smtClean="0"/>
              <a:t> grade </a:t>
            </a:r>
            <a:r>
              <a:rPr lang="en-US" dirty="0" err="1" smtClean="0"/>
              <a:t>eoy</a:t>
            </a:r>
            <a:r>
              <a:rPr lang="en-US" dirty="0" smtClean="0"/>
              <a:t> released</a:t>
            </a:r>
          </a:p>
          <a:p>
            <a:r>
              <a:rPr lang="en-US" dirty="0" smtClean="0"/>
              <a:t>#14</a:t>
            </a:r>
          </a:p>
          <a:p>
            <a:r>
              <a:rPr lang="en-US" sz="1200" b="0" i="0" u="none" strike="noStrike" kern="1200" cap="none" baseline="0" dirty="0" smtClean="0">
                <a:solidFill>
                  <a:schemeClr val="dk1"/>
                </a:solidFill>
                <a:effectLst/>
                <a:latin typeface="Calibri"/>
                <a:ea typeface="Calibri"/>
                <a:cs typeface="Calibri"/>
                <a:sym typeface="Calibri"/>
              </a:rPr>
              <a:t>VF563153</a:t>
            </a:r>
          </a:p>
          <a:p>
            <a:r>
              <a:rPr lang="en-US" sz="1200" b="0" i="0" u="none" strike="noStrike" kern="1200" cap="none" baseline="0" dirty="0" smtClean="0">
                <a:solidFill>
                  <a:schemeClr val="dk1"/>
                </a:solidFill>
                <a:effectLst/>
                <a:latin typeface="Calibri"/>
                <a:ea typeface="Calibri"/>
                <a:cs typeface="Calibri"/>
                <a:sym typeface="Calibri"/>
              </a:rPr>
              <a:t>Type</a:t>
            </a:r>
          </a:p>
          <a:p>
            <a:r>
              <a:rPr lang="en-US" sz="1200" b="0" i="0" u="none" strike="noStrike" kern="1200" cap="none" baseline="0" dirty="0" smtClean="0">
                <a:solidFill>
                  <a:schemeClr val="dk1"/>
                </a:solidFill>
                <a:effectLst/>
                <a:latin typeface="Calibri"/>
                <a:ea typeface="Calibri"/>
                <a:cs typeface="Calibri"/>
                <a:sym typeface="Calibri"/>
              </a:rPr>
              <a:t>I</a:t>
            </a:r>
          </a:p>
          <a:p>
            <a:r>
              <a:rPr lang="en-US" sz="1200" b="0" i="0" u="none" strike="noStrike" kern="1200" cap="none" baseline="0" dirty="0" smtClean="0">
                <a:solidFill>
                  <a:schemeClr val="dk1"/>
                </a:solidFill>
                <a:effectLst/>
                <a:latin typeface="Calibri"/>
                <a:ea typeface="Calibri"/>
                <a:cs typeface="Calibri"/>
                <a:sym typeface="Calibri"/>
              </a:rPr>
              <a:t>3.NF.2</a:t>
            </a:r>
          </a:p>
          <a:p>
            <a:r>
              <a:rPr lang="en-US" sz="1200" b="0" i="0" u="none" strike="noStrike" kern="1200" cap="none" baseline="0" dirty="0" smtClean="0">
                <a:solidFill>
                  <a:schemeClr val="dk1"/>
                </a:solidFill>
                <a:effectLst/>
                <a:latin typeface="Calibri"/>
                <a:ea typeface="Calibri"/>
                <a:cs typeface="Calibri"/>
                <a:sym typeface="Calibri"/>
              </a:rPr>
              <a:t>A</a:t>
            </a:r>
          </a:p>
          <a:p>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36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867275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1200" b="0" i="0" u="none" strike="noStrike" kern="1200" cap="none" baseline="0" dirty="0" smtClean="0">
                <a:solidFill>
                  <a:schemeClr val="dk1"/>
                </a:solidFill>
                <a:effectLst/>
                <a:latin typeface="Calibri"/>
                <a:ea typeface="Calibri"/>
                <a:cs typeface="Calibri"/>
                <a:sym typeface="Calibri"/>
              </a:rPr>
              <a:t>3rd </a:t>
            </a:r>
            <a:r>
              <a:rPr lang="fi-FI" sz="1200" b="0" i="0" u="none" strike="noStrike" kern="1200" cap="none" baseline="0" dirty="0" err="1" smtClean="0">
                <a:solidFill>
                  <a:schemeClr val="dk1"/>
                </a:solidFill>
                <a:effectLst/>
                <a:latin typeface="Calibri"/>
                <a:ea typeface="Calibri"/>
                <a:cs typeface="Calibri"/>
                <a:sym typeface="Calibri"/>
              </a:rPr>
              <a:t>grade</a:t>
            </a:r>
            <a:r>
              <a:rPr lang="fi-FI" sz="1200" b="0" i="0" u="none" strike="noStrike" kern="1200" cap="none" baseline="0" dirty="0" smtClean="0">
                <a:solidFill>
                  <a:schemeClr val="dk1"/>
                </a:solidFill>
                <a:effectLst/>
                <a:latin typeface="Calibri"/>
                <a:ea typeface="Calibri"/>
                <a:cs typeface="Calibri"/>
                <a:sym typeface="Calibri"/>
              </a:rPr>
              <a:t> </a:t>
            </a:r>
            <a:r>
              <a:rPr lang="fi-FI" sz="1200" b="0" i="0" u="none" strike="noStrike" kern="1200" cap="none" baseline="0" dirty="0" err="1" smtClean="0">
                <a:solidFill>
                  <a:schemeClr val="dk1"/>
                </a:solidFill>
                <a:effectLst/>
                <a:latin typeface="Calibri"/>
                <a:ea typeface="Calibri"/>
                <a:cs typeface="Calibri"/>
                <a:sym typeface="Calibri"/>
              </a:rPr>
              <a:t>eoy</a:t>
            </a:r>
            <a:r>
              <a:rPr lang="fi-FI" sz="1200" b="0" i="0" u="none" strike="noStrike" kern="1200" cap="none" baseline="0" dirty="0" smtClean="0">
                <a:solidFill>
                  <a:schemeClr val="dk1"/>
                </a:solidFill>
                <a:effectLst/>
                <a:latin typeface="Calibri"/>
                <a:ea typeface="Calibri"/>
                <a:cs typeface="Calibri"/>
                <a:sym typeface="Calibri"/>
              </a:rPr>
              <a:t> </a:t>
            </a:r>
            <a:r>
              <a:rPr lang="fi-FI" sz="1200" b="0" i="0" u="none" strike="noStrike" kern="1200" cap="none" baseline="0" dirty="0" err="1" smtClean="0">
                <a:solidFill>
                  <a:schemeClr val="dk1"/>
                </a:solidFill>
                <a:effectLst/>
                <a:latin typeface="Calibri"/>
                <a:ea typeface="Calibri"/>
                <a:cs typeface="Calibri"/>
                <a:sym typeface="Calibri"/>
              </a:rPr>
              <a:t>released</a:t>
            </a:r>
            <a:r>
              <a:rPr lang="fi-FI" sz="1200" b="0" i="0" u="none" strike="noStrike" kern="1200" cap="none" baseline="0" dirty="0" smtClean="0">
                <a:solidFill>
                  <a:schemeClr val="dk1"/>
                </a:solidFill>
                <a:effectLst/>
                <a:latin typeface="Calibri"/>
                <a:ea typeface="Calibri"/>
                <a:cs typeface="Calibri"/>
                <a:sym typeface="Calibri"/>
              </a:rPr>
              <a:t> </a:t>
            </a:r>
          </a:p>
          <a:p>
            <a:r>
              <a:rPr lang="fi-FI" sz="1200" b="0" i="0" u="none" strike="noStrike" kern="1200" cap="none" baseline="0" dirty="0" smtClean="0">
                <a:solidFill>
                  <a:schemeClr val="dk1"/>
                </a:solidFill>
                <a:effectLst/>
                <a:latin typeface="Calibri"/>
                <a:ea typeface="Calibri"/>
                <a:cs typeface="Calibri"/>
                <a:sym typeface="Calibri"/>
              </a:rPr>
              <a:t>#16</a:t>
            </a:r>
          </a:p>
          <a:p>
            <a:endParaRPr lang="fi-FI" sz="1200" b="0" i="0" u="none" strike="noStrike" kern="1200" cap="none" baseline="0" dirty="0" smtClean="0">
              <a:solidFill>
                <a:schemeClr val="dk1"/>
              </a:solidFill>
              <a:effectLst/>
              <a:latin typeface="Calibri"/>
              <a:ea typeface="Calibri"/>
              <a:cs typeface="Calibri"/>
              <a:sym typeface="Calibri"/>
            </a:endParaRPr>
          </a:p>
          <a:p>
            <a:r>
              <a:rPr lang="fi-FI" sz="1200" b="0" i="0" u="none" strike="noStrike" kern="1200" cap="none" baseline="0" dirty="0" smtClean="0">
                <a:solidFill>
                  <a:schemeClr val="dk1"/>
                </a:solidFill>
                <a:effectLst/>
                <a:latin typeface="Calibri"/>
                <a:ea typeface="Calibri"/>
                <a:cs typeface="Calibri"/>
                <a:sym typeface="Calibri"/>
              </a:rPr>
              <a:t>M00887</a:t>
            </a:r>
          </a:p>
          <a:p>
            <a:r>
              <a:rPr lang="fi-FI" sz="1200" b="0" i="0" u="none" strike="noStrike" kern="1200" cap="none" baseline="0" dirty="0" err="1" smtClean="0">
                <a:solidFill>
                  <a:schemeClr val="dk1"/>
                </a:solidFill>
                <a:effectLst/>
                <a:latin typeface="Calibri"/>
                <a:ea typeface="Calibri"/>
                <a:cs typeface="Calibri"/>
                <a:sym typeface="Calibri"/>
              </a:rPr>
              <a:t>Type</a:t>
            </a:r>
            <a:endParaRPr lang="fi-FI" sz="1200" b="0" i="0" u="none" strike="noStrike" kern="1200" cap="none" baseline="0" dirty="0" smtClean="0">
              <a:solidFill>
                <a:schemeClr val="dk1"/>
              </a:solidFill>
              <a:effectLst/>
              <a:latin typeface="Calibri"/>
              <a:ea typeface="Calibri"/>
              <a:cs typeface="Calibri"/>
              <a:sym typeface="Calibri"/>
            </a:endParaRPr>
          </a:p>
          <a:p>
            <a:r>
              <a:rPr lang="fi-FI" sz="1200" b="0" i="0" u="none" strike="noStrike" kern="1200" cap="none" baseline="0" dirty="0" smtClean="0">
                <a:solidFill>
                  <a:schemeClr val="dk1"/>
                </a:solidFill>
                <a:effectLst/>
                <a:latin typeface="Calibri"/>
                <a:ea typeface="Calibri"/>
                <a:cs typeface="Calibri"/>
                <a:sym typeface="Calibri"/>
              </a:rPr>
              <a:t>I</a:t>
            </a:r>
          </a:p>
          <a:p>
            <a:r>
              <a:rPr lang="fi-FI" sz="1200" b="0" i="0" u="none" strike="noStrike" kern="1200" cap="none" baseline="0" dirty="0" smtClean="0">
                <a:solidFill>
                  <a:schemeClr val="dk1"/>
                </a:solidFill>
                <a:effectLst/>
                <a:latin typeface="Calibri"/>
                <a:ea typeface="Calibri"/>
                <a:cs typeface="Calibri"/>
                <a:sym typeface="Calibri"/>
              </a:rPr>
              <a:t>3.NBT.2</a:t>
            </a:r>
          </a:p>
          <a:p>
            <a:r>
              <a:rPr lang="fi-FI" sz="1200" b="0" i="0" u="none" strike="noStrike" kern="1200" cap="none" baseline="0" dirty="0" smtClean="0">
                <a:solidFill>
                  <a:schemeClr val="dk1"/>
                </a:solidFill>
                <a:effectLst/>
                <a:latin typeface="Calibri"/>
                <a:ea typeface="Calibri"/>
                <a:cs typeface="Calibri"/>
                <a:sym typeface="Calibri"/>
              </a:rPr>
              <a:t>B</a:t>
            </a:r>
          </a:p>
          <a:p>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37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200147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Grade 4pba released</a:t>
            </a:r>
          </a:p>
          <a:p>
            <a:r>
              <a:rPr lang="en-US" dirty="0" smtClean="0"/>
              <a:t>#5</a:t>
            </a:r>
          </a:p>
          <a:p>
            <a:r>
              <a:rPr lang="en-US" sz="1200" b="0" i="0" u="none" strike="noStrike" kern="1200" cap="none" baseline="0" dirty="0" smtClean="0">
                <a:solidFill>
                  <a:schemeClr val="dk1"/>
                </a:solidFill>
                <a:effectLst/>
                <a:latin typeface="Calibri"/>
                <a:ea typeface="Calibri"/>
                <a:cs typeface="Calibri"/>
                <a:sym typeface="Calibri"/>
              </a:rPr>
              <a:t>VF524029</a:t>
            </a:r>
          </a:p>
          <a:p>
            <a:r>
              <a:rPr lang="en-US" sz="1200" b="0" i="0" u="none" strike="noStrike" kern="1200" cap="none" baseline="0" dirty="0" smtClean="0">
                <a:solidFill>
                  <a:schemeClr val="dk1"/>
                </a:solidFill>
                <a:effectLst/>
                <a:latin typeface="Calibri"/>
                <a:ea typeface="Calibri"/>
                <a:cs typeface="Calibri"/>
                <a:sym typeface="Calibri"/>
              </a:rPr>
              <a:t>Type</a:t>
            </a:r>
          </a:p>
          <a:p>
            <a:r>
              <a:rPr lang="en-US" sz="1200" b="0" i="0" u="none" strike="noStrike" kern="1200" cap="none" baseline="0" dirty="0" smtClean="0">
                <a:solidFill>
                  <a:schemeClr val="dk1"/>
                </a:solidFill>
                <a:effectLst/>
                <a:latin typeface="Calibri"/>
                <a:ea typeface="Calibri"/>
                <a:cs typeface="Calibri"/>
                <a:sym typeface="Calibri"/>
              </a:rPr>
              <a:t>I</a:t>
            </a:r>
          </a:p>
          <a:p>
            <a:r>
              <a:rPr lang="en-US" sz="1200" b="0" i="0" u="none" strike="noStrike" kern="1200" cap="none" baseline="0" dirty="0" smtClean="0">
                <a:solidFill>
                  <a:schemeClr val="dk1"/>
                </a:solidFill>
                <a:effectLst/>
                <a:latin typeface="Calibri"/>
                <a:ea typeface="Calibri"/>
                <a:cs typeface="Calibri"/>
                <a:sym typeface="Calibri"/>
              </a:rPr>
              <a:t>4.NF.2-1</a:t>
            </a:r>
          </a:p>
          <a:p>
            <a:endParaRPr lang="en-US" sz="1200" b="0" i="0" u="none" strike="noStrike" kern="1200" cap="none" baseline="0" dirty="0" smtClean="0">
              <a:solidFill>
                <a:schemeClr val="dk1"/>
              </a:solidFill>
              <a:effectLst/>
              <a:latin typeface="Calibri"/>
              <a:ea typeface="Calibri"/>
              <a:cs typeface="Calibri"/>
              <a:sym typeface="Calibri"/>
            </a:endParaRPr>
          </a:p>
          <a:p>
            <a:r>
              <a:rPr lang="en-US" sz="1200" b="0" i="0" u="none" strike="noStrike" kern="1200" cap="none" baseline="0" dirty="0" smtClean="0">
                <a:solidFill>
                  <a:schemeClr val="dk1"/>
                </a:solidFill>
                <a:effectLst/>
                <a:latin typeface="Calibri"/>
                <a:ea typeface="Calibri"/>
                <a:cs typeface="Calibri"/>
                <a:sym typeface="Calibri"/>
              </a:rPr>
              <a:t>A</a:t>
            </a:r>
          </a:p>
          <a:p>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38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186687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baseline="0" dirty="0" smtClean="0">
                <a:solidFill>
                  <a:schemeClr val="dk1"/>
                </a:solidFill>
                <a:effectLst/>
                <a:latin typeface="Calibri"/>
                <a:ea typeface="Calibri"/>
                <a:cs typeface="Calibri"/>
                <a:sym typeface="Calibri"/>
              </a:rPr>
              <a:t>G</a:t>
            </a:r>
            <a:r>
              <a:rPr lang="is-IS" sz="1200" b="0" i="0" u="none" strike="noStrike" kern="1200" cap="none" baseline="0" dirty="0" smtClean="0">
                <a:solidFill>
                  <a:schemeClr val="dk1"/>
                </a:solidFill>
                <a:effectLst/>
                <a:latin typeface="Calibri"/>
                <a:ea typeface="Calibri"/>
                <a:cs typeface="Calibri"/>
                <a:sym typeface="Calibri"/>
              </a:rPr>
              <a:t>rade 4 pba released</a:t>
            </a:r>
          </a:p>
          <a:p>
            <a:r>
              <a:rPr lang="is-IS" sz="1200" b="0" i="0" u="none" strike="noStrike" kern="1200" cap="none" baseline="0" dirty="0" smtClean="0">
                <a:solidFill>
                  <a:schemeClr val="dk1"/>
                </a:solidFill>
                <a:effectLst/>
                <a:latin typeface="Calibri"/>
                <a:ea typeface="Calibri"/>
                <a:cs typeface="Calibri"/>
                <a:sym typeface="Calibri"/>
              </a:rPr>
              <a:t>#9</a:t>
            </a:r>
          </a:p>
          <a:p>
            <a:endParaRPr lang="is-IS" sz="1200" b="0" i="0" u="none" strike="noStrike" kern="1200" cap="none" baseline="0" dirty="0" smtClean="0">
              <a:solidFill>
                <a:schemeClr val="dk1"/>
              </a:solidFill>
              <a:effectLst/>
              <a:latin typeface="Calibri"/>
              <a:ea typeface="Calibri"/>
              <a:cs typeface="Calibri"/>
              <a:sym typeface="Calibri"/>
            </a:endParaRPr>
          </a:p>
          <a:p>
            <a:r>
              <a:rPr lang="is-IS" sz="1200" b="0" i="0" u="none" strike="noStrike" kern="1200" cap="none" baseline="0" dirty="0" smtClean="0">
                <a:solidFill>
                  <a:schemeClr val="dk1"/>
                </a:solidFill>
                <a:effectLst/>
                <a:latin typeface="Calibri"/>
                <a:ea typeface="Calibri"/>
                <a:cs typeface="Calibri"/>
                <a:sym typeface="Calibri"/>
              </a:rPr>
              <a:t>0040</a:t>
            </a:r>
          </a:p>
          <a:p>
            <a:r>
              <a:rPr lang="is-IS" sz="1200" b="0" i="0" u="none" strike="noStrike" kern="1200" cap="none" baseline="0" dirty="0" smtClean="0">
                <a:solidFill>
                  <a:schemeClr val="dk1"/>
                </a:solidFill>
                <a:effectLst/>
                <a:latin typeface="Calibri"/>
                <a:ea typeface="Calibri"/>
                <a:cs typeface="Calibri"/>
                <a:sym typeface="Calibri"/>
              </a:rPr>
              <a:t>-</a:t>
            </a:r>
          </a:p>
          <a:p>
            <a:r>
              <a:rPr lang="is-IS" sz="1200" b="0" i="0" u="none" strike="noStrike" kern="1200" cap="none" baseline="0" dirty="0" smtClean="0">
                <a:solidFill>
                  <a:schemeClr val="dk1"/>
                </a:solidFill>
                <a:effectLst/>
                <a:latin typeface="Calibri"/>
                <a:ea typeface="Calibri"/>
                <a:cs typeface="Calibri"/>
                <a:sym typeface="Calibri"/>
              </a:rPr>
              <a:t>M00265 </a:t>
            </a:r>
          </a:p>
          <a:p>
            <a:r>
              <a:rPr lang="is-IS" sz="1200" b="0" i="0" u="none" strike="noStrike" kern="1200" cap="none" baseline="0" dirty="0" smtClean="0">
                <a:solidFill>
                  <a:schemeClr val="dk1"/>
                </a:solidFill>
                <a:effectLst/>
                <a:latin typeface="Calibri"/>
                <a:ea typeface="Calibri"/>
                <a:cs typeface="Calibri"/>
                <a:sym typeface="Calibri"/>
              </a:rPr>
              <a:t>M00265 </a:t>
            </a:r>
          </a:p>
          <a:p>
            <a:r>
              <a:rPr lang="is-IS" sz="1200" b="0" i="0" u="none" strike="noStrike" kern="1200" cap="none" baseline="0" dirty="0" smtClean="0">
                <a:solidFill>
                  <a:schemeClr val="dk1"/>
                </a:solidFill>
                <a:effectLst/>
                <a:latin typeface="Calibri"/>
                <a:ea typeface="Calibri"/>
                <a:cs typeface="Calibri"/>
                <a:sym typeface="Calibri"/>
              </a:rPr>
              <a:t>MM00265</a:t>
            </a:r>
          </a:p>
          <a:p>
            <a:r>
              <a:rPr lang="is-IS" sz="1200" b="0" i="0" u="none" strike="noStrike" kern="1200" cap="none" baseline="0" dirty="0" smtClean="0">
                <a:solidFill>
                  <a:schemeClr val="dk1"/>
                </a:solidFill>
                <a:effectLst/>
                <a:latin typeface="Calibri"/>
                <a:ea typeface="Calibri"/>
                <a:cs typeface="Calibri"/>
                <a:sym typeface="Calibri"/>
              </a:rPr>
              <a:t>Type</a:t>
            </a:r>
          </a:p>
          <a:p>
            <a:r>
              <a:rPr lang="is-IS" sz="1200" b="0" i="0" u="none" strike="noStrike" kern="1200" cap="none" baseline="0" dirty="0" smtClean="0">
                <a:solidFill>
                  <a:schemeClr val="dk1"/>
                </a:solidFill>
                <a:effectLst/>
                <a:latin typeface="Calibri"/>
                <a:ea typeface="Calibri"/>
                <a:cs typeface="Calibri"/>
                <a:sym typeface="Calibri"/>
              </a:rPr>
              <a:t>I</a:t>
            </a:r>
          </a:p>
          <a:p>
            <a:r>
              <a:rPr lang="is-IS" sz="1200" b="0" i="0" u="none" strike="noStrike" kern="1200" cap="none" baseline="0" dirty="0" smtClean="0">
                <a:solidFill>
                  <a:schemeClr val="dk1"/>
                </a:solidFill>
                <a:effectLst/>
                <a:latin typeface="Calibri"/>
                <a:ea typeface="Calibri"/>
                <a:cs typeface="Calibri"/>
                <a:sym typeface="Calibri"/>
              </a:rPr>
              <a:t>4.NF.3d</a:t>
            </a:r>
          </a:p>
          <a:p>
            <a:r>
              <a:rPr lang="is-IS" sz="1200" b="0" i="0" u="none" strike="noStrike" kern="1200" cap="none" baseline="0" dirty="0" smtClean="0">
                <a:solidFill>
                  <a:schemeClr val="dk1"/>
                </a:solidFill>
                <a:effectLst/>
                <a:latin typeface="Calibri"/>
                <a:ea typeface="Calibri"/>
                <a:cs typeface="Calibri"/>
                <a:sym typeface="Calibri"/>
              </a:rPr>
              <a:t>A</a:t>
            </a:r>
          </a:p>
          <a:p>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39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303559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Grade 4 </a:t>
            </a:r>
            <a:r>
              <a:rPr lang="en-US" dirty="0" err="1" smtClean="0"/>
              <a:t>pba</a:t>
            </a:r>
            <a:r>
              <a:rPr lang="en-US" dirty="0" smtClean="0"/>
              <a:t> released</a:t>
            </a:r>
          </a:p>
          <a:p>
            <a:r>
              <a:rPr lang="en-US" dirty="0" smtClean="0"/>
              <a:t>#10</a:t>
            </a:r>
          </a:p>
          <a:p>
            <a:endParaRPr lang="en-US" dirty="0" smtClean="0"/>
          </a:p>
          <a:p>
            <a:r>
              <a:rPr lang="nb-NO" sz="1200" b="0" i="0" u="none" strike="noStrike" kern="1200" cap="none" baseline="0" dirty="0" smtClean="0">
                <a:solidFill>
                  <a:schemeClr val="dk1"/>
                </a:solidFill>
                <a:effectLst/>
                <a:latin typeface="Calibri"/>
                <a:ea typeface="Calibri"/>
                <a:cs typeface="Calibri"/>
                <a:sym typeface="Calibri"/>
              </a:rPr>
              <a:t>VF884212</a:t>
            </a:r>
          </a:p>
          <a:p>
            <a:r>
              <a:rPr lang="nb-NO" sz="1200" b="0" i="0" u="none" strike="noStrike" kern="1200" cap="none" baseline="0" dirty="0" smtClean="0">
                <a:solidFill>
                  <a:schemeClr val="dk1"/>
                </a:solidFill>
                <a:effectLst/>
                <a:latin typeface="Calibri"/>
                <a:ea typeface="Calibri"/>
                <a:cs typeface="Calibri"/>
                <a:sym typeface="Calibri"/>
              </a:rPr>
              <a:t>Type</a:t>
            </a:r>
          </a:p>
          <a:p>
            <a:r>
              <a:rPr lang="nb-NO" sz="1200" b="0" i="0" u="none" strike="noStrike" kern="1200" cap="none" baseline="0" dirty="0" smtClean="0">
                <a:solidFill>
                  <a:schemeClr val="dk1"/>
                </a:solidFill>
                <a:effectLst/>
                <a:latin typeface="Calibri"/>
                <a:ea typeface="Calibri"/>
                <a:cs typeface="Calibri"/>
                <a:sym typeface="Calibri"/>
              </a:rPr>
              <a:t>I</a:t>
            </a:r>
          </a:p>
          <a:p>
            <a:r>
              <a:rPr lang="nb-NO" sz="1200" b="0" i="0" u="none" strike="noStrike" kern="1200" cap="none" baseline="0" dirty="0" smtClean="0">
                <a:solidFill>
                  <a:schemeClr val="dk1"/>
                </a:solidFill>
                <a:effectLst/>
                <a:latin typeface="Calibri"/>
                <a:ea typeface="Calibri"/>
                <a:cs typeface="Calibri"/>
                <a:sym typeface="Calibri"/>
              </a:rPr>
              <a:t>4.NF.A.Int.1</a:t>
            </a:r>
          </a:p>
          <a:p>
            <a:r>
              <a:rPr lang="nb-NO" sz="1200" b="0" i="0" u="none" strike="noStrike" kern="1200" cap="none" baseline="0" dirty="0" smtClean="0">
                <a:solidFill>
                  <a:schemeClr val="dk1"/>
                </a:solidFill>
                <a:effectLst/>
                <a:latin typeface="Calibri"/>
                <a:ea typeface="Calibri"/>
                <a:cs typeface="Calibri"/>
                <a:sym typeface="Calibri"/>
              </a:rPr>
              <a:t>A</a:t>
            </a:r>
          </a:p>
          <a:p>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40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823031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Grade 4 </a:t>
            </a:r>
            <a:r>
              <a:rPr lang="en-US" dirty="0" err="1" smtClean="0"/>
              <a:t>pba</a:t>
            </a:r>
            <a:r>
              <a:rPr lang="en-US" dirty="0" smtClean="0"/>
              <a:t> released</a:t>
            </a:r>
          </a:p>
          <a:p>
            <a:r>
              <a:rPr lang="en-US" dirty="0" smtClean="0"/>
              <a:t>#10</a:t>
            </a:r>
          </a:p>
          <a:p>
            <a:endParaRPr lang="en-US" dirty="0" smtClean="0"/>
          </a:p>
          <a:p>
            <a:r>
              <a:rPr lang="nb-NO" sz="1200" b="0" i="0" u="none" strike="noStrike" kern="1200" cap="none" baseline="0" dirty="0" smtClean="0">
                <a:solidFill>
                  <a:schemeClr val="dk1"/>
                </a:solidFill>
                <a:effectLst/>
                <a:latin typeface="Calibri"/>
                <a:ea typeface="Calibri"/>
                <a:cs typeface="Calibri"/>
                <a:sym typeface="Calibri"/>
              </a:rPr>
              <a:t>VF884212</a:t>
            </a:r>
          </a:p>
          <a:p>
            <a:r>
              <a:rPr lang="nb-NO" sz="1200" b="0" i="0" u="none" strike="noStrike" kern="1200" cap="none" baseline="0" dirty="0" smtClean="0">
                <a:solidFill>
                  <a:schemeClr val="dk1"/>
                </a:solidFill>
                <a:effectLst/>
                <a:latin typeface="Calibri"/>
                <a:ea typeface="Calibri"/>
                <a:cs typeface="Calibri"/>
                <a:sym typeface="Calibri"/>
              </a:rPr>
              <a:t>Type</a:t>
            </a:r>
          </a:p>
          <a:p>
            <a:r>
              <a:rPr lang="nb-NO" sz="1200" b="0" i="0" u="none" strike="noStrike" kern="1200" cap="none" baseline="0" dirty="0" smtClean="0">
                <a:solidFill>
                  <a:schemeClr val="dk1"/>
                </a:solidFill>
                <a:effectLst/>
                <a:latin typeface="Calibri"/>
                <a:ea typeface="Calibri"/>
                <a:cs typeface="Calibri"/>
                <a:sym typeface="Calibri"/>
              </a:rPr>
              <a:t>I</a:t>
            </a:r>
          </a:p>
          <a:p>
            <a:r>
              <a:rPr lang="nb-NO" sz="1200" b="0" i="0" u="none" strike="noStrike" kern="1200" cap="none" baseline="0" dirty="0" smtClean="0">
                <a:solidFill>
                  <a:schemeClr val="dk1"/>
                </a:solidFill>
                <a:effectLst/>
                <a:latin typeface="Calibri"/>
                <a:ea typeface="Calibri"/>
                <a:cs typeface="Calibri"/>
                <a:sym typeface="Calibri"/>
              </a:rPr>
              <a:t>4.NF.A.Int.1</a:t>
            </a:r>
          </a:p>
          <a:p>
            <a:r>
              <a:rPr lang="nb-NO" sz="1200" b="0" i="0" u="none" strike="noStrike" kern="1200" cap="none" baseline="0" dirty="0" smtClean="0">
                <a:solidFill>
                  <a:schemeClr val="dk1"/>
                </a:solidFill>
                <a:effectLst/>
                <a:latin typeface="Calibri"/>
                <a:ea typeface="Calibri"/>
                <a:cs typeface="Calibri"/>
                <a:sym typeface="Calibri"/>
              </a:rPr>
              <a:t>A</a:t>
            </a:r>
          </a:p>
          <a:p>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41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823031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Grade 4 </a:t>
            </a:r>
            <a:r>
              <a:rPr lang="en-US" dirty="0" err="1" smtClean="0"/>
              <a:t>pba</a:t>
            </a:r>
            <a:r>
              <a:rPr lang="en-US" dirty="0" smtClean="0"/>
              <a:t> released #11</a:t>
            </a:r>
          </a:p>
          <a:p>
            <a:r>
              <a:rPr lang="it-IT" sz="1200" b="0" i="0" u="none" strike="noStrike" kern="1200" cap="none" baseline="0" dirty="0" smtClean="0">
                <a:solidFill>
                  <a:schemeClr val="dk1"/>
                </a:solidFill>
                <a:effectLst/>
                <a:latin typeface="Calibri"/>
                <a:ea typeface="Calibri"/>
                <a:cs typeface="Calibri"/>
                <a:sym typeface="Calibri"/>
              </a:rPr>
              <a:t>VF643125</a:t>
            </a:r>
          </a:p>
          <a:p>
            <a:r>
              <a:rPr lang="it-IT" sz="1200" b="0" i="0" u="none" strike="noStrike" kern="1200" cap="none" baseline="0" dirty="0" err="1" smtClean="0">
                <a:solidFill>
                  <a:schemeClr val="dk1"/>
                </a:solidFill>
                <a:effectLst/>
                <a:latin typeface="Calibri"/>
                <a:ea typeface="Calibri"/>
                <a:cs typeface="Calibri"/>
                <a:sym typeface="Calibri"/>
              </a:rPr>
              <a:t>Type</a:t>
            </a:r>
            <a:r>
              <a:rPr lang="it-IT" sz="1200" b="0" i="0" u="none" strike="noStrike" kern="1200" cap="none" baseline="0" dirty="0" smtClean="0">
                <a:solidFill>
                  <a:schemeClr val="dk1"/>
                </a:solidFill>
                <a:effectLst/>
                <a:latin typeface="Calibri"/>
                <a:ea typeface="Calibri"/>
                <a:cs typeface="Calibri"/>
                <a:sym typeface="Calibri"/>
              </a:rPr>
              <a:t> II</a:t>
            </a:r>
          </a:p>
          <a:p>
            <a:r>
              <a:rPr lang="it-IT" sz="1200" b="0" i="0" u="none" strike="noStrike" kern="1200" cap="none" baseline="0" dirty="0" smtClean="0">
                <a:solidFill>
                  <a:schemeClr val="dk1"/>
                </a:solidFill>
                <a:effectLst/>
                <a:latin typeface="Calibri"/>
                <a:ea typeface="Calibri"/>
                <a:cs typeface="Calibri"/>
                <a:sym typeface="Calibri"/>
              </a:rPr>
              <a:t>4.C.4-5</a:t>
            </a:r>
          </a:p>
          <a:p>
            <a:endParaRPr lang="it-IT" sz="1200" b="0" i="0" u="none" strike="noStrike" kern="1200" cap="none" baseline="0" dirty="0" smtClean="0">
              <a:solidFill>
                <a:schemeClr val="dk1"/>
              </a:solidFill>
              <a:effectLst/>
              <a:latin typeface="Calibri"/>
              <a:ea typeface="Calibri"/>
              <a:cs typeface="Calibri"/>
              <a:sym typeface="Calibri"/>
            </a:endParaRPr>
          </a:p>
          <a:p>
            <a:r>
              <a:rPr lang="it-IT" sz="1200" b="0" i="0" u="none" strike="noStrike" kern="1200" cap="none" baseline="0" dirty="0" smtClean="0">
                <a:solidFill>
                  <a:schemeClr val="dk1"/>
                </a:solidFill>
                <a:effectLst/>
                <a:latin typeface="Calibri"/>
                <a:ea typeface="Calibri"/>
                <a:cs typeface="Calibri"/>
                <a:sym typeface="Calibri"/>
              </a:rPr>
              <a:t>C</a:t>
            </a:r>
          </a:p>
          <a:p>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42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02614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7190" eaLnBrk="0" hangingPunct="0">
              <a:defRPr sz="1400">
                <a:solidFill>
                  <a:schemeClr val="tx1"/>
                </a:solidFill>
                <a:latin typeface="Times New Roman" charset="0"/>
                <a:ea typeface="ＭＳ Ｐゴシック" charset="0"/>
                <a:cs typeface="ＭＳ Ｐゴシック" charset="0"/>
              </a:defRPr>
            </a:lvl1pPr>
            <a:lvl2pPr marL="754913" indent="-290351" defTabSz="937190" eaLnBrk="0" hangingPunct="0">
              <a:defRPr sz="1400">
                <a:solidFill>
                  <a:schemeClr val="tx1"/>
                </a:solidFill>
                <a:latin typeface="Times New Roman" charset="0"/>
                <a:ea typeface="ＭＳ Ｐゴシック" charset="0"/>
              </a:defRPr>
            </a:lvl2pPr>
            <a:lvl3pPr marL="1161405" indent="-232281" defTabSz="937190" eaLnBrk="0" hangingPunct="0">
              <a:defRPr sz="1400">
                <a:solidFill>
                  <a:schemeClr val="tx1"/>
                </a:solidFill>
                <a:latin typeface="Times New Roman" charset="0"/>
                <a:ea typeface="ＭＳ Ｐゴシック" charset="0"/>
              </a:defRPr>
            </a:lvl3pPr>
            <a:lvl4pPr marL="1625967" indent="-232281" defTabSz="937190" eaLnBrk="0" hangingPunct="0">
              <a:defRPr sz="1400">
                <a:solidFill>
                  <a:schemeClr val="tx1"/>
                </a:solidFill>
                <a:latin typeface="Times New Roman" charset="0"/>
                <a:ea typeface="ＭＳ Ｐゴシック" charset="0"/>
              </a:defRPr>
            </a:lvl4pPr>
            <a:lvl5pPr marL="2090529" indent="-232281" defTabSz="937190" eaLnBrk="0" hangingPunct="0">
              <a:defRPr sz="1400">
                <a:solidFill>
                  <a:schemeClr val="tx1"/>
                </a:solidFill>
                <a:latin typeface="Times New Roman" charset="0"/>
                <a:ea typeface="ＭＳ Ｐゴシック" charset="0"/>
              </a:defRPr>
            </a:lvl5pPr>
            <a:lvl6pPr marL="2555091" indent="-232281" defTabSz="937190" eaLnBrk="0" fontAlgn="base" hangingPunct="0">
              <a:spcBef>
                <a:spcPct val="0"/>
              </a:spcBef>
              <a:spcAft>
                <a:spcPct val="0"/>
              </a:spcAft>
              <a:defRPr sz="1400">
                <a:solidFill>
                  <a:schemeClr val="tx1"/>
                </a:solidFill>
                <a:latin typeface="Times New Roman" charset="0"/>
                <a:ea typeface="ＭＳ Ｐゴシック" charset="0"/>
              </a:defRPr>
            </a:lvl6pPr>
            <a:lvl7pPr marL="3019653" indent="-232281" defTabSz="937190" eaLnBrk="0" fontAlgn="base" hangingPunct="0">
              <a:spcBef>
                <a:spcPct val="0"/>
              </a:spcBef>
              <a:spcAft>
                <a:spcPct val="0"/>
              </a:spcAft>
              <a:defRPr sz="1400">
                <a:solidFill>
                  <a:schemeClr val="tx1"/>
                </a:solidFill>
                <a:latin typeface="Times New Roman" charset="0"/>
                <a:ea typeface="ＭＳ Ｐゴシック" charset="0"/>
              </a:defRPr>
            </a:lvl7pPr>
            <a:lvl8pPr marL="3484215" indent="-232281" defTabSz="937190" eaLnBrk="0" fontAlgn="base" hangingPunct="0">
              <a:spcBef>
                <a:spcPct val="0"/>
              </a:spcBef>
              <a:spcAft>
                <a:spcPct val="0"/>
              </a:spcAft>
              <a:defRPr sz="1400">
                <a:solidFill>
                  <a:schemeClr val="tx1"/>
                </a:solidFill>
                <a:latin typeface="Times New Roman" charset="0"/>
                <a:ea typeface="ＭＳ Ｐゴシック" charset="0"/>
              </a:defRPr>
            </a:lvl8pPr>
            <a:lvl9pPr marL="3948777" indent="-232281" defTabSz="937190" eaLnBrk="0" fontAlgn="base" hangingPunct="0">
              <a:spcBef>
                <a:spcPct val="0"/>
              </a:spcBef>
              <a:spcAft>
                <a:spcPct val="0"/>
              </a:spcAft>
              <a:defRPr sz="1400">
                <a:solidFill>
                  <a:schemeClr val="tx1"/>
                </a:solidFill>
                <a:latin typeface="Times New Roman" charset="0"/>
                <a:ea typeface="ＭＳ Ｐゴシック" charset="0"/>
              </a:defRPr>
            </a:lvl9pPr>
          </a:lstStyle>
          <a:p>
            <a:fld id="{9A14D231-92F7-BD4A-A2AB-CCC63CEC869B}" type="slidenum">
              <a:rPr lang="en-US" sz="1300">
                <a:latin typeface="Arial" charset="0"/>
              </a:rPr>
              <a:pPr/>
              <a:t>4</a:t>
            </a:fld>
            <a:endParaRPr lang="en-US" sz="1300">
              <a:latin typeface="Arial" charset="0"/>
            </a:endParaRPr>
          </a:p>
        </p:txBody>
      </p:sp>
      <p:sp>
        <p:nvSpPr>
          <p:cNvPr id="63491" name="Rectangle 2"/>
          <p:cNvSpPr>
            <a:spLocks noGrp="1" noRot="1" noChangeAspect="1" noChangeArrowheads="1" noTextEdit="1"/>
          </p:cNvSpPr>
          <p:nvPr>
            <p:ph type="sldImg"/>
          </p:nvPr>
        </p:nvSpPr>
        <p:spPr>
          <a:xfrm>
            <a:off x="1198563" y="701675"/>
            <a:ext cx="4683125" cy="3513138"/>
          </a:xfrm>
          <a:ln/>
        </p:spPr>
      </p:sp>
      <p:sp>
        <p:nvSpPr>
          <p:cNvPr id="63492"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z="1400" dirty="0" smtClean="0">
                <a:latin typeface="Arial" charset="0"/>
                <a:ea typeface="ＭＳ Ｐゴシック" charset="0"/>
              </a:rPr>
              <a:t>The</a:t>
            </a:r>
            <a:r>
              <a:rPr lang="en-US" sz="1400" baseline="0" dirty="0" smtClean="0">
                <a:latin typeface="Arial" charset="0"/>
                <a:ea typeface="ＭＳ Ｐゴシック" charset="0"/>
              </a:rPr>
              <a:t> tasks we create influence the design of what we are doing, but then this interacts with the delivery which leads us to the assessment, which then circles back to the design.  Quality instruction can’t leave without all three components working successfully together. </a:t>
            </a:r>
            <a:endParaRPr lang="en-US" sz="1400" dirty="0">
              <a:latin typeface="Arial" charset="0"/>
              <a:ea typeface="ＭＳ Ｐゴシック" charset="0"/>
            </a:endParaRPr>
          </a:p>
        </p:txBody>
      </p:sp>
    </p:spTree>
    <p:extLst>
      <p:ext uri="{BB962C8B-B14F-4D97-AF65-F5344CB8AC3E}">
        <p14:creationId xmlns:p14="http://schemas.microsoft.com/office/powerpoint/2010/main" val="31007051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Grade 4 </a:t>
            </a:r>
            <a:r>
              <a:rPr lang="en-US" dirty="0" err="1" smtClean="0"/>
              <a:t>pba</a:t>
            </a:r>
            <a:r>
              <a:rPr lang="en-US" dirty="0" smtClean="0"/>
              <a:t> released #11</a:t>
            </a:r>
          </a:p>
          <a:p>
            <a:r>
              <a:rPr lang="it-IT" sz="1200" b="0" i="0" u="none" strike="noStrike" kern="1200" cap="none" baseline="0" dirty="0" smtClean="0">
                <a:solidFill>
                  <a:schemeClr val="dk1"/>
                </a:solidFill>
                <a:effectLst/>
                <a:latin typeface="Calibri"/>
                <a:ea typeface="Calibri"/>
                <a:cs typeface="Calibri"/>
                <a:sym typeface="Calibri"/>
              </a:rPr>
              <a:t>VF643125</a:t>
            </a:r>
          </a:p>
          <a:p>
            <a:r>
              <a:rPr lang="it-IT" sz="1200" b="0" i="0" u="none" strike="noStrike" kern="1200" cap="none" baseline="0" dirty="0" err="1" smtClean="0">
                <a:solidFill>
                  <a:schemeClr val="dk1"/>
                </a:solidFill>
                <a:effectLst/>
                <a:latin typeface="Calibri"/>
                <a:ea typeface="Calibri"/>
                <a:cs typeface="Calibri"/>
                <a:sym typeface="Calibri"/>
              </a:rPr>
              <a:t>Type</a:t>
            </a:r>
            <a:r>
              <a:rPr lang="it-IT" sz="1200" b="0" i="0" u="none" strike="noStrike" kern="1200" cap="none" baseline="0" dirty="0" smtClean="0">
                <a:solidFill>
                  <a:schemeClr val="dk1"/>
                </a:solidFill>
                <a:effectLst/>
                <a:latin typeface="Calibri"/>
                <a:ea typeface="Calibri"/>
                <a:cs typeface="Calibri"/>
                <a:sym typeface="Calibri"/>
              </a:rPr>
              <a:t> II</a:t>
            </a:r>
          </a:p>
          <a:p>
            <a:r>
              <a:rPr lang="it-IT" sz="1200" b="0" i="0" u="none" strike="noStrike" kern="1200" cap="none" baseline="0" dirty="0" smtClean="0">
                <a:solidFill>
                  <a:schemeClr val="dk1"/>
                </a:solidFill>
                <a:effectLst/>
                <a:latin typeface="Calibri"/>
                <a:ea typeface="Calibri"/>
                <a:cs typeface="Calibri"/>
                <a:sym typeface="Calibri"/>
              </a:rPr>
              <a:t>4.C.4-5</a:t>
            </a:r>
          </a:p>
          <a:p>
            <a:endParaRPr lang="it-IT" sz="1200" b="0" i="0" u="none" strike="noStrike" kern="1200" cap="none" baseline="0" dirty="0" smtClean="0">
              <a:solidFill>
                <a:schemeClr val="dk1"/>
              </a:solidFill>
              <a:effectLst/>
              <a:latin typeface="Calibri"/>
              <a:ea typeface="Calibri"/>
              <a:cs typeface="Calibri"/>
              <a:sym typeface="Calibri"/>
            </a:endParaRPr>
          </a:p>
          <a:p>
            <a:r>
              <a:rPr lang="it-IT" sz="1200" b="0" i="0" u="none" strike="noStrike" kern="1200" cap="none" baseline="0" dirty="0" smtClean="0">
                <a:solidFill>
                  <a:schemeClr val="dk1"/>
                </a:solidFill>
                <a:effectLst/>
                <a:latin typeface="Calibri"/>
                <a:ea typeface="Calibri"/>
                <a:cs typeface="Calibri"/>
                <a:sym typeface="Calibri"/>
              </a:rPr>
              <a:t>C</a:t>
            </a:r>
          </a:p>
          <a:p>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43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026143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Grade 4 </a:t>
            </a:r>
            <a:r>
              <a:rPr lang="en-US" dirty="0" err="1" smtClean="0"/>
              <a:t>eoy</a:t>
            </a:r>
            <a:r>
              <a:rPr lang="en-US" dirty="0" smtClean="0"/>
              <a:t> released #4</a:t>
            </a:r>
          </a:p>
          <a:p>
            <a:r>
              <a:rPr lang="en-US" sz="1200" b="0" i="0" u="none" strike="noStrike" kern="1200" cap="none" baseline="0" dirty="0" smtClean="0">
                <a:solidFill>
                  <a:schemeClr val="dk1"/>
                </a:solidFill>
                <a:effectLst/>
                <a:latin typeface="Calibri"/>
                <a:ea typeface="Calibri"/>
                <a:cs typeface="Calibri"/>
                <a:sym typeface="Calibri"/>
              </a:rPr>
              <a:t>M00077</a:t>
            </a:r>
          </a:p>
          <a:p>
            <a:r>
              <a:rPr lang="en-US" sz="1200" b="0" i="0" u="none" strike="noStrike" kern="1200" cap="none" baseline="0" dirty="0" smtClean="0">
                <a:solidFill>
                  <a:schemeClr val="dk1"/>
                </a:solidFill>
                <a:effectLst/>
                <a:latin typeface="Calibri"/>
                <a:ea typeface="Calibri"/>
                <a:cs typeface="Calibri"/>
                <a:sym typeface="Calibri"/>
              </a:rPr>
              <a:t>Type</a:t>
            </a:r>
          </a:p>
          <a:p>
            <a:r>
              <a:rPr lang="en-US" sz="1200" b="0" i="0" u="none" strike="noStrike" kern="1200" cap="none" baseline="0" dirty="0" smtClean="0">
                <a:solidFill>
                  <a:schemeClr val="dk1"/>
                </a:solidFill>
                <a:effectLst/>
                <a:latin typeface="Calibri"/>
                <a:ea typeface="Calibri"/>
                <a:cs typeface="Calibri"/>
                <a:sym typeface="Calibri"/>
              </a:rPr>
              <a:t>I</a:t>
            </a:r>
          </a:p>
          <a:p>
            <a:r>
              <a:rPr lang="en-US" sz="1200" b="0" i="0" u="none" strike="noStrike" kern="1200" cap="none" baseline="0" dirty="0" smtClean="0">
                <a:solidFill>
                  <a:schemeClr val="dk1"/>
                </a:solidFill>
                <a:effectLst/>
                <a:latin typeface="Calibri"/>
                <a:ea typeface="Calibri"/>
                <a:cs typeface="Calibri"/>
                <a:sym typeface="Calibri"/>
              </a:rPr>
              <a:t>4.NBT.4-1</a:t>
            </a:r>
          </a:p>
          <a:p>
            <a:endParaRPr lang="en-US" sz="1200" b="0" i="0" u="none" strike="noStrike" kern="1200" cap="none" baseline="0" dirty="0" smtClean="0">
              <a:solidFill>
                <a:schemeClr val="dk1"/>
              </a:solidFill>
              <a:effectLst/>
              <a:latin typeface="Calibri"/>
              <a:ea typeface="Calibri"/>
              <a:cs typeface="Calibri"/>
              <a:sym typeface="Calibri"/>
            </a:endParaRPr>
          </a:p>
          <a:p>
            <a:r>
              <a:rPr lang="en-US" sz="1200" b="0" i="0" u="none" strike="noStrike" kern="1200" cap="none" baseline="0" dirty="0" smtClean="0">
                <a:solidFill>
                  <a:schemeClr val="dk1"/>
                </a:solidFill>
                <a:effectLst/>
                <a:latin typeface="Calibri"/>
                <a:ea typeface="Calibri"/>
                <a:cs typeface="Calibri"/>
                <a:sym typeface="Calibri"/>
              </a:rPr>
              <a:t>A</a:t>
            </a:r>
          </a:p>
          <a:p>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44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28266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Grade 4 </a:t>
            </a:r>
            <a:r>
              <a:rPr lang="en-US" dirty="0" err="1" smtClean="0"/>
              <a:t>eoy</a:t>
            </a:r>
            <a:r>
              <a:rPr lang="en-US" dirty="0" smtClean="0"/>
              <a:t> released</a:t>
            </a:r>
            <a:r>
              <a:rPr lang="en-US" baseline="0" dirty="0" smtClean="0"/>
              <a:t> </a:t>
            </a:r>
          </a:p>
          <a:p>
            <a:r>
              <a:rPr lang="en-US" baseline="0" dirty="0" smtClean="0"/>
              <a:t>#5</a:t>
            </a:r>
          </a:p>
          <a:p>
            <a:r>
              <a:rPr lang="en-US" sz="1200" b="0" i="0" u="none" strike="noStrike" kern="1200" cap="none" baseline="0" dirty="0" smtClean="0">
                <a:solidFill>
                  <a:schemeClr val="dk1"/>
                </a:solidFill>
                <a:effectLst/>
                <a:latin typeface="Calibri"/>
                <a:ea typeface="Calibri"/>
                <a:cs typeface="Calibri"/>
                <a:sym typeface="Calibri"/>
              </a:rPr>
              <a:t>VF646344</a:t>
            </a:r>
          </a:p>
          <a:p>
            <a:r>
              <a:rPr lang="en-US" sz="1200" b="0" i="0" u="none" strike="noStrike" kern="1200" cap="none" baseline="0" dirty="0" smtClean="0">
                <a:solidFill>
                  <a:schemeClr val="dk1"/>
                </a:solidFill>
                <a:effectLst/>
                <a:latin typeface="Calibri"/>
                <a:ea typeface="Calibri"/>
                <a:cs typeface="Calibri"/>
                <a:sym typeface="Calibri"/>
              </a:rPr>
              <a:t>Type</a:t>
            </a:r>
          </a:p>
          <a:p>
            <a:r>
              <a:rPr lang="en-US" sz="1200" b="0" i="0" u="none" strike="noStrike" kern="1200" cap="none" baseline="0" dirty="0" smtClean="0">
                <a:solidFill>
                  <a:schemeClr val="dk1"/>
                </a:solidFill>
                <a:effectLst/>
                <a:latin typeface="Calibri"/>
                <a:ea typeface="Calibri"/>
                <a:cs typeface="Calibri"/>
                <a:sym typeface="Calibri"/>
              </a:rPr>
              <a:t>I</a:t>
            </a:r>
          </a:p>
          <a:p>
            <a:r>
              <a:rPr lang="en-US" sz="1200" b="0" i="0" u="none" strike="noStrike" kern="1200" cap="none" baseline="0" dirty="0" smtClean="0">
                <a:solidFill>
                  <a:schemeClr val="dk1"/>
                </a:solidFill>
                <a:effectLst/>
                <a:latin typeface="Calibri"/>
                <a:ea typeface="Calibri"/>
                <a:cs typeface="Calibri"/>
                <a:sym typeface="Calibri"/>
              </a:rPr>
              <a:t>4.NF.3b-1</a:t>
            </a:r>
          </a:p>
          <a:p>
            <a:endParaRPr lang="en-US" sz="1200" b="0" i="0" u="none" strike="noStrike" kern="1200" cap="none" baseline="0" dirty="0" smtClean="0">
              <a:solidFill>
                <a:schemeClr val="dk1"/>
              </a:solidFill>
              <a:effectLst/>
              <a:latin typeface="Calibri"/>
              <a:ea typeface="Calibri"/>
              <a:cs typeface="Calibri"/>
              <a:sym typeface="Calibri"/>
            </a:endParaRPr>
          </a:p>
          <a:p>
            <a:r>
              <a:rPr lang="en-US" sz="1200" b="0" i="0" u="none" strike="noStrike" kern="1200" cap="none" baseline="0" dirty="0" smtClean="0">
                <a:solidFill>
                  <a:schemeClr val="dk1"/>
                </a:solidFill>
                <a:effectLst/>
                <a:latin typeface="Calibri"/>
                <a:ea typeface="Calibri"/>
                <a:cs typeface="Calibri"/>
                <a:sym typeface="Calibri"/>
              </a:rPr>
              <a:t>A</a:t>
            </a:r>
          </a:p>
          <a:p>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45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853437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Grade</a:t>
            </a:r>
            <a:r>
              <a:rPr lang="en-US" baseline="0" dirty="0" smtClean="0"/>
              <a:t> 4 </a:t>
            </a:r>
            <a:r>
              <a:rPr lang="en-US" baseline="0" dirty="0" err="1" smtClean="0"/>
              <a:t>eoy</a:t>
            </a:r>
            <a:r>
              <a:rPr lang="en-US" dirty="0" smtClean="0"/>
              <a:t> released </a:t>
            </a:r>
          </a:p>
          <a:p>
            <a:r>
              <a:rPr lang="en-US" dirty="0" smtClean="0"/>
              <a:t>#14</a:t>
            </a:r>
          </a:p>
          <a:p>
            <a:endParaRPr lang="en-US" dirty="0" smtClean="0"/>
          </a:p>
          <a:p>
            <a:r>
              <a:rPr lang="nb-NO" sz="1200" b="0" i="0" u="none" strike="noStrike" kern="1200" cap="none" baseline="0" dirty="0" smtClean="0">
                <a:solidFill>
                  <a:schemeClr val="dk1"/>
                </a:solidFill>
                <a:effectLst/>
                <a:latin typeface="Calibri"/>
                <a:ea typeface="Calibri"/>
                <a:cs typeface="Calibri"/>
                <a:sym typeface="Calibri"/>
              </a:rPr>
              <a:t>M02214</a:t>
            </a:r>
          </a:p>
          <a:p>
            <a:r>
              <a:rPr lang="nb-NO" sz="1200" b="0" i="0" u="none" strike="noStrike" kern="1200" cap="none" baseline="0" dirty="0" smtClean="0">
                <a:solidFill>
                  <a:schemeClr val="dk1"/>
                </a:solidFill>
                <a:effectLst/>
                <a:latin typeface="Calibri"/>
                <a:ea typeface="Calibri"/>
                <a:cs typeface="Calibri"/>
                <a:sym typeface="Calibri"/>
              </a:rPr>
              <a:t>Type</a:t>
            </a:r>
          </a:p>
          <a:p>
            <a:r>
              <a:rPr lang="nb-NO" sz="1200" b="0" i="0" u="none" strike="noStrike" kern="1200" cap="none" baseline="0" dirty="0" smtClean="0">
                <a:solidFill>
                  <a:schemeClr val="dk1"/>
                </a:solidFill>
                <a:effectLst/>
                <a:latin typeface="Calibri"/>
                <a:ea typeface="Calibri"/>
                <a:cs typeface="Calibri"/>
                <a:sym typeface="Calibri"/>
              </a:rPr>
              <a:t>I</a:t>
            </a:r>
          </a:p>
          <a:p>
            <a:r>
              <a:rPr lang="nb-NO" sz="1200" b="0" i="0" u="none" strike="noStrike" kern="1200" cap="none" baseline="0" dirty="0" smtClean="0">
                <a:solidFill>
                  <a:schemeClr val="dk1"/>
                </a:solidFill>
                <a:effectLst/>
                <a:latin typeface="Calibri"/>
                <a:ea typeface="Calibri"/>
                <a:cs typeface="Calibri"/>
                <a:sym typeface="Calibri"/>
              </a:rPr>
              <a:t>4.NBT.Int.1</a:t>
            </a:r>
          </a:p>
          <a:p>
            <a:r>
              <a:rPr lang="nb-NO" sz="1200" b="0" i="0" u="none" strike="noStrike" kern="1200" cap="none" baseline="0" dirty="0" smtClean="0">
                <a:solidFill>
                  <a:schemeClr val="dk1"/>
                </a:solidFill>
                <a:effectLst/>
                <a:latin typeface="Calibri"/>
                <a:ea typeface="Calibri"/>
                <a:cs typeface="Calibri"/>
                <a:sym typeface="Calibri"/>
              </a:rPr>
              <a:t>A</a:t>
            </a:r>
          </a:p>
          <a:p>
            <a:endParaRPr lang="en-US" b="1"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46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566441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Grade 4 </a:t>
            </a:r>
            <a:r>
              <a:rPr lang="en-US" dirty="0" err="1" smtClean="0"/>
              <a:t>eoy</a:t>
            </a:r>
            <a:r>
              <a:rPr lang="en-US" baseline="0" dirty="0" smtClean="0"/>
              <a:t> released #18</a:t>
            </a:r>
          </a:p>
          <a:p>
            <a:endParaRPr lang="en-US" dirty="0" smtClean="0"/>
          </a:p>
          <a:p>
            <a:r>
              <a:rPr lang="fi-FI" sz="1200" b="0" i="0" u="none" strike="noStrike" kern="1200" cap="none" baseline="0" dirty="0" smtClean="0">
                <a:solidFill>
                  <a:schemeClr val="dk1"/>
                </a:solidFill>
                <a:effectLst/>
                <a:latin typeface="Calibri"/>
                <a:ea typeface="Calibri"/>
                <a:cs typeface="Calibri"/>
                <a:sym typeface="Calibri"/>
              </a:rPr>
              <a:t>M01870</a:t>
            </a:r>
          </a:p>
          <a:p>
            <a:r>
              <a:rPr lang="fi-FI" sz="1200" b="0" i="0" u="none" strike="noStrike" kern="1200" cap="none" baseline="0" dirty="0" err="1" smtClean="0">
                <a:solidFill>
                  <a:schemeClr val="dk1"/>
                </a:solidFill>
                <a:effectLst/>
                <a:latin typeface="Calibri"/>
                <a:ea typeface="Calibri"/>
                <a:cs typeface="Calibri"/>
                <a:sym typeface="Calibri"/>
              </a:rPr>
              <a:t>Type</a:t>
            </a:r>
            <a:endParaRPr lang="fi-FI" sz="1200" b="0" i="0" u="none" strike="noStrike" kern="1200" cap="none" baseline="0" dirty="0" smtClean="0">
              <a:solidFill>
                <a:schemeClr val="dk1"/>
              </a:solidFill>
              <a:effectLst/>
              <a:latin typeface="Calibri"/>
              <a:ea typeface="Calibri"/>
              <a:cs typeface="Calibri"/>
              <a:sym typeface="Calibri"/>
            </a:endParaRPr>
          </a:p>
          <a:p>
            <a:r>
              <a:rPr lang="fi-FI" sz="1200" b="0" i="0" u="none" strike="noStrike" kern="1200" cap="none" baseline="0" dirty="0" smtClean="0">
                <a:solidFill>
                  <a:schemeClr val="dk1"/>
                </a:solidFill>
                <a:effectLst/>
                <a:latin typeface="Calibri"/>
                <a:ea typeface="Calibri"/>
                <a:cs typeface="Calibri"/>
                <a:sym typeface="Calibri"/>
              </a:rPr>
              <a:t>I</a:t>
            </a:r>
          </a:p>
          <a:p>
            <a:r>
              <a:rPr lang="fi-FI" sz="1200" b="0" i="0" u="none" strike="noStrike" kern="1200" cap="none" baseline="0" dirty="0" smtClean="0">
                <a:solidFill>
                  <a:schemeClr val="dk1"/>
                </a:solidFill>
                <a:effectLst/>
                <a:latin typeface="Calibri"/>
                <a:ea typeface="Calibri"/>
                <a:cs typeface="Calibri"/>
                <a:sym typeface="Calibri"/>
              </a:rPr>
              <a:t>4.NF.4b-2</a:t>
            </a:r>
          </a:p>
          <a:p>
            <a:endParaRPr lang="fi-FI" sz="1200" b="0" i="0" u="none" strike="noStrike" kern="1200" cap="none" baseline="0" dirty="0" smtClean="0">
              <a:solidFill>
                <a:schemeClr val="dk1"/>
              </a:solidFill>
              <a:effectLst/>
              <a:latin typeface="Calibri"/>
              <a:ea typeface="Calibri"/>
              <a:cs typeface="Calibri"/>
              <a:sym typeface="Calibri"/>
            </a:endParaRPr>
          </a:p>
          <a:p>
            <a:r>
              <a:rPr lang="fi-FI" sz="1200" b="0" i="0" u="none" strike="noStrike" kern="1200" cap="none" baseline="0" dirty="0" smtClean="0">
                <a:solidFill>
                  <a:schemeClr val="dk1"/>
                </a:solidFill>
                <a:effectLst/>
                <a:latin typeface="Calibri"/>
                <a:ea typeface="Calibri"/>
                <a:cs typeface="Calibri"/>
                <a:sym typeface="Calibri"/>
              </a:rPr>
              <a:t>A</a:t>
            </a:r>
          </a:p>
          <a:p>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47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537394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for interpreting remainder</a:t>
            </a:r>
          </a:p>
          <a:p>
            <a:r>
              <a:rPr lang="en-US" dirty="0" smtClean="0"/>
              <a:t>Grade 4 </a:t>
            </a:r>
            <a:r>
              <a:rPr lang="en-US" dirty="0" err="1" smtClean="0"/>
              <a:t>eoy</a:t>
            </a:r>
            <a:r>
              <a:rPr lang="en-US" dirty="0" smtClean="0"/>
              <a:t> released</a:t>
            </a:r>
            <a:r>
              <a:rPr lang="en-US" baseline="0" dirty="0" smtClean="0"/>
              <a:t> </a:t>
            </a:r>
          </a:p>
          <a:p>
            <a:r>
              <a:rPr lang="en-US" baseline="0" dirty="0" smtClean="0"/>
              <a:t>#21</a:t>
            </a:r>
          </a:p>
          <a:p>
            <a:r>
              <a:rPr lang="nb-NO" sz="1200" b="0" i="0" u="none" strike="noStrike" kern="1200" cap="none" baseline="0" dirty="0" smtClean="0">
                <a:solidFill>
                  <a:schemeClr val="dk1"/>
                </a:solidFill>
                <a:effectLst/>
                <a:latin typeface="Calibri"/>
                <a:ea typeface="Calibri"/>
                <a:cs typeface="Calibri"/>
                <a:sym typeface="Calibri"/>
              </a:rPr>
              <a:t>M01477</a:t>
            </a:r>
          </a:p>
          <a:p>
            <a:r>
              <a:rPr lang="nb-NO" sz="1200" b="0" i="0" u="none" strike="noStrike" kern="1200" cap="none" baseline="0" dirty="0" smtClean="0">
                <a:solidFill>
                  <a:schemeClr val="dk1"/>
                </a:solidFill>
                <a:effectLst/>
                <a:latin typeface="Calibri"/>
                <a:ea typeface="Calibri"/>
                <a:cs typeface="Calibri"/>
                <a:sym typeface="Calibri"/>
              </a:rPr>
              <a:t>Type</a:t>
            </a:r>
          </a:p>
          <a:p>
            <a:r>
              <a:rPr lang="nb-NO" sz="1200" b="0" i="0" u="none" strike="noStrike" kern="1200" cap="none" baseline="0" dirty="0" smtClean="0">
                <a:solidFill>
                  <a:schemeClr val="dk1"/>
                </a:solidFill>
                <a:effectLst/>
                <a:latin typeface="Calibri"/>
                <a:ea typeface="Calibri"/>
                <a:cs typeface="Calibri"/>
                <a:sym typeface="Calibri"/>
              </a:rPr>
              <a:t>I</a:t>
            </a:r>
          </a:p>
          <a:p>
            <a:r>
              <a:rPr lang="nb-NO" sz="1200" b="0" i="0" u="none" strike="noStrike" kern="1200" cap="none" baseline="0" dirty="0" smtClean="0">
                <a:solidFill>
                  <a:schemeClr val="dk1"/>
                </a:solidFill>
                <a:effectLst/>
                <a:latin typeface="Calibri"/>
                <a:ea typeface="Calibri"/>
                <a:cs typeface="Calibri"/>
                <a:sym typeface="Calibri"/>
              </a:rPr>
              <a:t>4.OA.3-2</a:t>
            </a:r>
          </a:p>
          <a:p>
            <a:endParaRPr lang="nb-NO" sz="1200" b="0" i="0" u="none" strike="noStrike" kern="1200" cap="none" baseline="0" dirty="0" smtClean="0">
              <a:solidFill>
                <a:schemeClr val="dk1"/>
              </a:solidFill>
              <a:effectLst/>
              <a:latin typeface="Calibri"/>
              <a:ea typeface="Calibri"/>
              <a:cs typeface="Calibri"/>
              <a:sym typeface="Calibri"/>
            </a:endParaRPr>
          </a:p>
          <a:p>
            <a:r>
              <a:rPr lang="nb-NO" sz="1200" b="0" i="0" u="none" strike="noStrike" kern="1200" cap="none" baseline="0" dirty="0" smtClean="0">
                <a:solidFill>
                  <a:schemeClr val="dk1"/>
                </a:solidFill>
                <a:effectLst/>
                <a:latin typeface="Calibri"/>
                <a:ea typeface="Calibri"/>
                <a:cs typeface="Calibri"/>
                <a:sym typeface="Calibri"/>
              </a:rPr>
              <a:t>A</a:t>
            </a:r>
          </a:p>
          <a:p>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48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54881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Grade 4 </a:t>
            </a:r>
            <a:r>
              <a:rPr lang="en-US" dirty="0" err="1" smtClean="0"/>
              <a:t>eoy</a:t>
            </a:r>
            <a:r>
              <a:rPr lang="en-US" dirty="0" smtClean="0"/>
              <a:t> released</a:t>
            </a:r>
          </a:p>
          <a:p>
            <a:r>
              <a:rPr lang="en-US" dirty="0" smtClean="0"/>
              <a:t>#27</a:t>
            </a:r>
          </a:p>
          <a:p>
            <a:endParaRPr lang="en-US" dirty="0" smtClean="0"/>
          </a:p>
          <a:p>
            <a:r>
              <a:rPr lang="nb-NO" sz="1200" b="0" i="0" u="none" strike="noStrike" kern="1200" cap="none" baseline="0" dirty="0" smtClean="0">
                <a:solidFill>
                  <a:schemeClr val="dk1"/>
                </a:solidFill>
                <a:effectLst/>
                <a:latin typeface="Calibri"/>
                <a:ea typeface="Calibri"/>
                <a:cs typeface="Calibri"/>
                <a:sym typeface="Calibri"/>
              </a:rPr>
              <a:t>VF524361</a:t>
            </a:r>
          </a:p>
          <a:p>
            <a:r>
              <a:rPr lang="nb-NO" sz="1200" b="0" i="0" u="none" strike="noStrike" kern="1200" cap="none" baseline="0" dirty="0" smtClean="0">
                <a:solidFill>
                  <a:schemeClr val="dk1"/>
                </a:solidFill>
                <a:effectLst/>
                <a:latin typeface="Calibri"/>
                <a:ea typeface="Calibri"/>
                <a:cs typeface="Calibri"/>
                <a:sym typeface="Calibri"/>
              </a:rPr>
              <a:t>Type</a:t>
            </a:r>
          </a:p>
          <a:p>
            <a:r>
              <a:rPr lang="nb-NO" sz="1200" b="0" i="0" u="none" strike="noStrike" kern="1200" cap="none" baseline="0" dirty="0" smtClean="0">
                <a:solidFill>
                  <a:schemeClr val="dk1"/>
                </a:solidFill>
                <a:effectLst/>
                <a:latin typeface="Calibri"/>
                <a:ea typeface="Calibri"/>
                <a:cs typeface="Calibri"/>
                <a:sym typeface="Calibri"/>
              </a:rPr>
              <a:t>I</a:t>
            </a:r>
          </a:p>
          <a:p>
            <a:r>
              <a:rPr lang="nb-NO" sz="1200" b="0" i="0" u="none" strike="noStrike" kern="1200" cap="none" baseline="0" dirty="0" smtClean="0">
                <a:solidFill>
                  <a:schemeClr val="dk1"/>
                </a:solidFill>
                <a:effectLst/>
                <a:latin typeface="Calibri"/>
                <a:ea typeface="Calibri"/>
                <a:cs typeface="Calibri"/>
                <a:sym typeface="Calibri"/>
              </a:rPr>
              <a:t>4.MD.2-2</a:t>
            </a:r>
          </a:p>
          <a:p>
            <a:endParaRPr lang="nb-NO" sz="1200" b="0" i="0" u="none" strike="noStrike" kern="1200" cap="none" baseline="0" dirty="0" smtClean="0">
              <a:solidFill>
                <a:schemeClr val="dk1"/>
              </a:solidFill>
              <a:effectLst/>
              <a:latin typeface="Calibri"/>
              <a:ea typeface="Calibri"/>
              <a:cs typeface="Calibri"/>
              <a:sym typeface="Calibri"/>
            </a:endParaRPr>
          </a:p>
          <a:p>
            <a:r>
              <a:rPr lang="nb-NO" sz="1200" b="0" i="0" u="none" strike="noStrike" kern="1200" cap="none" baseline="0" dirty="0" smtClean="0">
                <a:solidFill>
                  <a:schemeClr val="dk1"/>
                </a:solidFill>
                <a:effectLst/>
                <a:latin typeface="Calibri"/>
                <a:ea typeface="Calibri"/>
                <a:cs typeface="Calibri"/>
                <a:sym typeface="Calibri"/>
              </a:rPr>
              <a:t>B</a:t>
            </a:r>
          </a:p>
          <a:p>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49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700776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Grade 4 </a:t>
            </a:r>
            <a:r>
              <a:rPr lang="en-US" dirty="0" err="1" smtClean="0"/>
              <a:t>eoy</a:t>
            </a:r>
            <a:r>
              <a:rPr lang="en-US" dirty="0" smtClean="0"/>
              <a:t> released</a:t>
            </a:r>
          </a:p>
          <a:p>
            <a:r>
              <a:rPr lang="en-US" dirty="0" smtClean="0"/>
              <a:t>#32</a:t>
            </a:r>
          </a:p>
          <a:p>
            <a:r>
              <a:rPr lang="it-IT" sz="1200" b="0" i="0" u="none" strike="noStrike" kern="1200" cap="none" baseline="0" dirty="0" smtClean="0">
                <a:solidFill>
                  <a:schemeClr val="dk1"/>
                </a:solidFill>
                <a:effectLst/>
                <a:latin typeface="Calibri"/>
                <a:ea typeface="Calibri"/>
                <a:cs typeface="Calibri"/>
                <a:sym typeface="Calibri"/>
              </a:rPr>
              <a:t>0272</a:t>
            </a:r>
          </a:p>
          <a:p>
            <a:r>
              <a:rPr lang="it-IT" sz="1200" b="0" i="0" u="none" strike="noStrike" kern="1200" cap="none" baseline="0" dirty="0" smtClean="0">
                <a:solidFill>
                  <a:schemeClr val="dk1"/>
                </a:solidFill>
                <a:effectLst/>
                <a:latin typeface="Calibri"/>
                <a:ea typeface="Calibri"/>
                <a:cs typeface="Calibri"/>
                <a:sym typeface="Calibri"/>
              </a:rPr>
              <a:t>-</a:t>
            </a:r>
          </a:p>
          <a:p>
            <a:r>
              <a:rPr lang="it-IT" sz="1200" b="0" i="0" u="none" strike="noStrike" kern="1200" cap="none" baseline="0" dirty="0" smtClean="0">
                <a:solidFill>
                  <a:schemeClr val="dk1"/>
                </a:solidFill>
                <a:effectLst/>
                <a:latin typeface="Calibri"/>
                <a:ea typeface="Calibri"/>
                <a:cs typeface="Calibri"/>
                <a:sym typeface="Calibri"/>
              </a:rPr>
              <a:t>M01260</a:t>
            </a:r>
          </a:p>
          <a:p>
            <a:r>
              <a:rPr lang="it-IT" sz="1200" b="0" i="0" u="none" strike="noStrike" kern="1200" cap="none" baseline="0" dirty="0" err="1" smtClean="0">
                <a:solidFill>
                  <a:schemeClr val="dk1"/>
                </a:solidFill>
                <a:effectLst/>
                <a:latin typeface="Calibri"/>
                <a:ea typeface="Calibri"/>
                <a:cs typeface="Calibri"/>
                <a:sym typeface="Calibri"/>
              </a:rPr>
              <a:t>Type</a:t>
            </a:r>
            <a:endParaRPr lang="it-IT" sz="1200" b="0" i="0" u="none" strike="noStrike" kern="1200" cap="none" baseline="0" dirty="0" smtClean="0">
              <a:solidFill>
                <a:schemeClr val="dk1"/>
              </a:solidFill>
              <a:effectLst/>
              <a:latin typeface="Calibri"/>
              <a:ea typeface="Calibri"/>
              <a:cs typeface="Calibri"/>
              <a:sym typeface="Calibri"/>
            </a:endParaRPr>
          </a:p>
          <a:p>
            <a:r>
              <a:rPr lang="it-IT" sz="1200" b="0" i="0" u="none" strike="noStrike" kern="1200" cap="none" baseline="0" dirty="0" smtClean="0">
                <a:solidFill>
                  <a:schemeClr val="dk1"/>
                </a:solidFill>
                <a:effectLst/>
                <a:latin typeface="Calibri"/>
                <a:ea typeface="Calibri"/>
                <a:cs typeface="Calibri"/>
                <a:sym typeface="Calibri"/>
              </a:rPr>
              <a:t>I</a:t>
            </a:r>
          </a:p>
          <a:p>
            <a:r>
              <a:rPr lang="it-IT" sz="1200" b="0" i="0" u="none" strike="noStrike" kern="1200" cap="none" baseline="0" dirty="0" smtClean="0">
                <a:solidFill>
                  <a:schemeClr val="dk1"/>
                </a:solidFill>
                <a:effectLst/>
                <a:latin typeface="Calibri"/>
                <a:ea typeface="Calibri"/>
                <a:cs typeface="Calibri"/>
                <a:sym typeface="Calibri"/>
              </a:rPr>
              <a:t>4.NF.Int.1</a:t>
            </a:r>
          </a:p>
          <a:p>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50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645055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Grade 4 </a:t>
            </a:r>
            <a:r>
              <a:rPr lang="en-US" dirty="0" err="1" smtClean="0"/>
              <a:t>eoy</a:t>
            </a:r>
            <a:r>
              <a:rPr lang="en-US" dirty="0" smtClean="0"/>
              <a:t> released</a:t>
            </a:r>
          </a:p>
          <a:p>
            <a:r>
              <a:rPr lang="en-US" dirty="0" smtClean="0"/>
              <a:t>#32</a:t>
            </a:r>
          </a:p>
          <a:p>
            <a:r>
              <a:rPr lang="it-IT" sz="1200" b="0" i="0" u="none" strike="noStrike" kern="1200" cap="none" baseline="0" dirty="0" smtClean="0">
                <a:solidFill>
                  <a:schemeClr val="dk1"/>
                </a:solidFill>
                <a:effectLst/>
                <a:latin typeface="Calibri"/>
                <a:ea typeface="Calibri"/>
                <a:cs typeface="Calibri"/>
                <a:sym typeface="Calibri"/>
              </a:rPr>
              <a:t>0272</a:t>
            </a:r>
          </a:p>
          <a:p>
            <a:r>
              <a:rPr lang="it-IT" sz="1200" b="0" i="0" u="none" strike="noStrike" kern="1200" cap="none" baseline="0" dirty="0" smtClean="0">
                <a:solidFill>
                  <a:schemeClr val="dk1"/>
                </a:solidFill>
                <a:effectLst/>
                <a:latin typeface="Calibri"/>
                <a:ea typeface="Calibri"/>
                <a:cs typeface="Calibri"/>
                <a:sym typeface="Calibri"/>
              </a:rPr>
              <a:t>-</a:t>
            </a:r>
          </a:p>
          <a:p>
            <a:r>
              <a:rPr lang="it-IT" sz="1200" b="0" i="0" u="none" strike="noStrike" kern="1200" cap="none" baseline="0" dirty="0" smtClean="0">
                <a:solidFill>
                  <a:schemeClr val="dk1"/>
                </a:solidFill>
                <a:effectLst/>
                <a:latin typeface="Calibri"/>
                <a:ea typeface="Calibri"/>
                <a:cs typeface="Calibri"/>
                <a:sym typeface="Calibri"/>
              </a:rPr>
              <a:t>M01260</a:t>
            </a:r>
          </a:p>
          <a:p>
            <a:r>
              <a:rPr lang="it-IT" sz="1200" b="0" i="0" u="none" strike="noStrike" kern="1200" cap="none" baseline="0" dirty="0" err="1" smtClean="0">
                <a:solidFill>
                  <a:schemeClr val="dk1"/>
                </a:solidFill>
                <a:effectLst/>
                <a:latin typeface="Calibri"/>
                <a:ea typeface="Calibri"/>
                <a:cs typeface="Calibri"/>
                <a:sym typeface="Calibri"/>
              </a:rPr>
              <a:t>Type</a:t>
            </a:r>
            <a:endParaRPr lang="it-IT" sz="1200" b="0" i="0" u="none" strike="noStrike" kern="1200" cap="none" baseline="0" dirty="0" smtClean="0">
              <a:solidFill>
                <a:schemeClr val="dk1"/>
              </a:solidFill>
              <a:effectLst/>
              <a:latin typeface="Calibri"/>
              <a:ea typeface="Calibri"/>
              <a:cs typeface="Calibri"/>
              <a:sym typeface="Calibri"/>
            </a:endParaRPr>
          </a:p>
          <a:p>
            <a:r>
              <a:rPr lang="it-IT" sz="1200" b="0" i="0" u="none" strike="noStrike" kern="1200" cap="none" baseline="0" dirty="0" smtClean="0">
                <a:solidFill>
                  <a:schemeClr val="dk1"/>
                </a:solidFill>
                <a:effectLst/>
                <a:latin typeface="Calibri"/>
                <a:ea typeface="Calibri"/>
                <a:cs typeface="Calibri"/>
                <a:sym typeface="Calibri"/>
              </a:rPr>
              <a:t>I</a:t>
            </a:r>
          </a:p>
          <a:p>
            <a:r>
              <a:rPr lang="it-IT" sz="1200" b="0" i="0" u="none" strike="noStrike" kern="1200" cap="none" baseline="0" dirty="0" smtClean="0">
                <a:solidFill>
                  <a:schemeClr val="dk1"/>
                </a:solidFill>
                <a:effectLst/>
                <a:latin typeface="Calibri"/>
                <a:ea typeface="Calibri"/>
                <a:cs typeface="Calibri"/>
                <a:sym typeface="Calibri"/>
              </a:rPr>
              <a:t>4.NF.Int.1</a:t>
            </a:r>
          </a:p>
          <a:p>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51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645055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Grade5 </a:t>
            </a:r>
            <a:r>
              <a:rPr lang="en-US" dirty="0" err="1" smtClean="0"/>
              <a:t>pba</a:t>
            </a:r>
            <a:r>
              <a:rPr lang="en-US" baseline="0" dirty="0" smtClean="0"/>
              <a:t> released </a:t>
            </a:r>
          </a:p>
          <a:p>
            <a:r>
              <a:rPr lang="en-US" baseline="0" dirty="0" smtClean="0"/>
              <a:t>#5</a:t>
            </a:r>
          </a:p>
          <a:p>
            <a:endParaRPr lang="en-US" baseline="0" dirty="0" smtClean="0"/>
          </a:p>
          <a:p>
            <a:r>
              <a:rPr lang="hr-HR" sz="1200" b="0" i="0" u="none" strike="noStrike" kern="1200" cap="none" baseline="0" dirty="0" smtClean="0">
                <a:solidFill>
                  <a:schemeClr val="dk1"/>
                </a:solidFill>
                <a:effectLst/>
                <a:latin typeface="Calibri"/>
                <a:ea typeface="Calibri"/>
                <a:cs typeface="Calibri"/>
                <a:sym typeface="Calibri"/>
              </a:rPr>
              <a:t>VH006453</a:t>
            </a:r>
          </a:p>
          <a:p>
            <a:r>
              <a:rPr lang="hr-HR" sz="1200" b="0" i="0" u="none" strike="noStrike" kern="1200" cap="none" baseline="0" dirty="0" smtClean="0">
                <a:solidFill>
                  <a:schemeClr val="dk1"/>
                </a:solidFill>
                <a:effectLst/>
                <a:latin typeface="Calibri"/>
                <a:ea typeface="Calibri"/>
                <a:cs typeface="Calibri"/>
                <a:sym typeface="Calibri"/>
              </a:rPr>
              <a:t>Type</a:t>
            </a:r>
          </a:p>
          <a:p>
            <a:r>
              <a:rPr lang="hr-HR" sz="1200" b="0" i="0" u="none" strike="noStrike" kern="1200" cap="none" baseline="0" dirty="0" smtClean="0">
                <a:solidFill>
                  <a:schemeClr val="dk1"/>
                </a:solidFill>
                <a:effectLst/>
                <a:latin typeface="Calibri"/>
                <a:ea typeface="Calibri"/>
                <a:cs typeface="Calibri"/>
                <a:sym typeface="Calibri"/>
              </a:rPr>
              <a:t>I</a:t>
            </a:r>
          </a:p>
          <a:p>
            <a:r>
              <a:rPr lang="hr-HR" sz="1200" b="0" i="0" u="none" strike="noStrike" kern="1200" cap="none" baseline="0" dirty="0" smtClean="0">
                <a:solidFill>
                  <a:schemeClr val="dk1"/>
                </a:solidFill>
                <a:effectLst/>
                <a:latin typeface="Calibri"/>
                <a:ea typeface="Calibri"/>
                <a:cs typeface="Calibri"/>
                <a:sym typeface="Calibri"/>
              </a:rPr>
              <a:t>5.NBT.3b</a:t>
            </a:r>
          </a:p>
          <a:p>
            <a:r>
              <a:rPr lang="hr-HR" sz="1200" b="0" i="0" u="none" strike="noStrike" kern="1200" cap="none" baseline="0" dirty="0" smtClean="0">
                <a:solidFill>
                  <a:schemeClr val="dk1"/>
                </a:solidFill>
                <a:effectLst/>
                <a:latin typeface="Calibri"/>
                <a:ea typeface="Calibri"/>
                <a:cs typeface="Calibri"/>
                <a:sym typeface="Calibri"/>
              </a:rPr>
              <a:t>A</a:t>
            </a:r>
          </a:p>
          <a:p>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52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569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571549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Grade 5 </a:t>
            </a:r>
            <a:r>
              <a:rPr lang="en-US" dirty="0" err="1" smtClean="0"/>
              <a:t>pba</a:t>
            </a:r>
            <a:r>
              <a:rPr lang="en-US" dirty="0" smtClean="0"/>
              <a:t> released</a:t>
            </a:r>
          </a:p>
          <a:p>
            <a:r>
              <a:rPr lang="en-US" dirty="0" smtClean="0"/>
              <a:t>#8</a:t>
            </a:r>
          </a:p>
          <a:p>
            <a:endParaRPr lang="en-US" dirty="0" smtClean="0"/>
          </a:p>
          <a:p>
            <a:r>
              <a:rPr lang="nb-NO" sz="1200" b="0" i="0" u="none" strike="noStrike" kern="1200" cap="none" baseline="0" dirty="0" smtClean="0">
                <a:solidFill>
                  <a:schemeClr val="dk1"/>
                </a:solidFill>
                <a:effectLst/>
                <a:latin typeface="Calibri"/>
                <a:ea typeface="Calibri"/>
                <a:cs typeface="Calibri"/>
                <a:sym typeface="Calibri"/>
              </a:rPr>
              <a:t>0066</a:t>
            </a:r>
          </a:p>
          <a:p>
            <a:r>
              <a:rPr lang="nb-NO" sz="1200" b="0" i="0" u="none" strike="noStrike" kern="1200" cap="none" baseline="0" dirty="0" smtClean="0">
                <a:solidFill>
                  <a:schemeClr val="dk1"/>
                </a:solidFill>
                <a:effectLst/>
                <a:latin typeface="Calibri"/>
                <a:ea typeface="Calibri"/>
                <a:cs typeface="Calibri"/>
                <a:sym typeface="Calibri"/>
              </a:rPr>
              <a:t>-</a:t>
            </a:r>
          </a:p>
          <a:p>
            <a:r>
              <a:rPr lang="nb-NO" sz="1200" b="0" i="0" u="none" strike="noStrike" kern="1200" cap="none" baseline="0" dirty="0" smtClean="0">
                <a:solidFill>
                  <a:schemeClr val="dk1"/>
                </a:solidFill>
                <a:effectLst/>
                <a:latin typeface="Calibri"/>
                <a:ea typeface="Calibri"/>
                <a:cs typeface="Calibri"/>
                <a:sym typeface="Calibri"/>
              </a:rPr>
              <a:t>M00729</a:t>
            </a:r>
          </a:p>
          <a:p>
            <a:r>
              <a:rPr lang="nb-NO" sz="1200" b="0" i="0" u="none" strike="noStrike" kern="1200" cap="none" baseline="0" dirty="0" smtClean="0">
                <a:solidFill>
                  <a:schemeClr val="dk1"/>
                </a:solidFill>
                <a:effectLst/>
                <a:latin typeface="Calibri"/>
                <a:ea typeface="Calibri"/>
                <a:cs typeface="Calibri"/>
                <a:sym typeface="Calibri"/>
              </a:rPr>
              <a:t>Type</a:t>
            </a:r>
          </a:p>
          <a:p>
            <a:r>
              <a:rPr lang="nb-NO" sz="1200" b="0" i="0" u="none" strike="noStrike" kern="1200" cap="none" baseline="0" dirty="0" smtClean="0">
                <a:solidFill>
                  <a:schemeClr val="dk1"/>
                </a:solidFill>
                <a:effectLst/>
                <a:latin typeface="Calibri"/>
                <a:ea typeface="Calibri"/>
                <a:cs typeface="Calibri"/>
                <a:sym typeface="Calibri"/>
              </a:rPr>
              <a:t>I</a:t>
            </a:r>
          </a:p>
          <a:p>
            <a:r>
              <a:rPr lang="nb-NO" sz="1200" b="0" i="0" u="none" strike="noStrike" kern="1200" cap="none" baseline="0" dirty="0" smtClean="0">
                <a:solidFill>
                  <a:schemeClr val="dk1"/>
                </a:solidFill>
                <a:effectLst/>
                <a:latin typeface="Calibri"/>
                <a:ea typeface="Calibri"/>
                <a:cs typeface="Calibri"/>
                <a:sym typeface="Calibri"/>
              </a:rPr>
              <a:t>5.NBT.Int.1</a:t>
            </a:r>
          </a:p>
          <a:p>
            <a:r>
              <a:rPr lang="nb-NO" sz="1200" b="0" i="0" u="none" strike="noStrike" kern="1200" cap="none" baseline="0" dirty="0" smtClean="0">
                <a:solidFill>
                  <a:schemeClr val="dk1"/>
                </a:solidFill>
                <a:effectLst/>
                <a:latin typeface="Calibri"/>
                <a:ea typeface="Calibri"/>
                <a:cs typeface="Calibri"/>
                <a:sym typeface="Calibri"/>
              </a:rPr>
              <a:t>A</a:t>
            </a:r>
          </a:p>
          <a:p>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53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506292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Grade</a:t>
            </a:r>
            <a:r>
              <a:rPr lang="en-US" baseline="0" dirty="0" smtClean="0"/>
              <a:t> 5 </a:t>
            </a:r>
            <a:r>
              <a:rPr lang="en-US" baseline="0" dirty="0" err="1" smtClean="0"/>
              <a:t>pba</a:t>
            </a:r>
            <a:r>
              <a:rPr lang="en-US" baseline="0" dirty="0" smtClean="0"/>
              <a:t> released</a:t>
            </a:r>
          </a:p>
          <a:p>
            <a:r>
              <a:rPr lang="en-US" dirty="0" smtClean="0"/>
              <a:t>#11</a:t>
            </a:r>
          </a:p>
          <a:p>
            <a:endParaRPr lang="en-US" dirty="0" smtClean="0"/>
          </a:p>
          <a:p>
            <a:r>
              <a:rPr lang="it-IT" sz="1200" b="0" i="0" u="none" strike="noStrike" kern="1200" cap="none" baseline="0" dirty="0" smtClean="0">
                <a:solidFill>
                  <a:schemeClr val="dk1"/>
                </a:solidFill>
                <a:effectLst/>
                <a:latin typeface="Calibri"/>
                <a:ea typeface="Calibri"/>
                <a:cs typeface="Calibri"/>
                <a:sym typeface="Calibri"/>
              </a:rPr>
              <a:t>M01285</a:t>
            </a:r>
          </a:p>
          <a:p>
            <a:r>
              <a:rPr lang="it-IT" sz="1200" b="0" i="0" u="none" strike="noStrike" kern="1200" cap="none" baseline="0" dirty="0" err="1" smtClean="0">
                <a:solidFill>
                  <a:schemeClr val="dk1"/>
                </a:solidFill>
                <a:effectLst/>
                <a:latin typeface="Calibri"/>
                <a:ea typeface="Calibri"/>
                <a:cs typeface="Calibri"/>
                <a:sym typeface="Calibri"/>
              </a:rPr>
              <a:t>Type</a:t>
            </a:r>
            <a:r>
              <a:rPr lang="it-IT" sz="1200" b="0" i="0" u="none" strike="noStrike" kern="1200" cap="none" baseline="0" dirty="0" smtClean="0">
                <a:solidFill>
                  <a:schemeClr val="dk1"/>
                </a:solidFill>
                <a:effectLst/>
                <a:latin typeface="Calibri"/>
                <a:ea typeface="Calibri"/>
                <a:cs typeface="Calibri"/>
                <a:sym typeface="Calibri"/>
              </a:rPr>
              <a:t> II</a:t>
            </a:r>
          </a:p>
          <a:p>
            <a:r>
              <a:rPr lang="it-IT" sz="1200" b="0" i="0" u="none" strike="noStrike" kern="1200" cap="none" baseline="0" dirty="0" smtClean="0">
                <a:solidFill>
                  <a:schemeClr val="dk1"/>
                </a:solidFill>
                <a:effectLst/>
                <a:latin typeface="Calibri"/>
                <a:ea typeface="Calibri"/>
                <a:cs typeface="Calibri"/>
                <a:sym typeface="Calibri"/>
              </a:rPr>
              <a:t>5.C.7-3</a:t>
            </a:r>
          </a:p>
          <a:p>
            <a:endParaRPr lang="it-IT" sz="1200" b="0" i="0" u="none" strike="noStrike" kern="1200" cap="none" baseline="0" dirty="0" smtClean="0">
              <a:solidFill>
                <a:schemeClr val="dk1"/>
              </a:solidFill>
              <a:effectLst/>
              <a:latin typeface="Calibri"/>
              <a:ea typeface="Calibri"/>
              <a:cs typeface="Calibri"/>
              <a:sym typeface="Calibri"/>
            </a:endParaRPr>
          </a:p>
          <a:p>
            <a:r>
              <a:rPr lang="it-IT" sz="1200" b="0" i="0" u="none" strike="noStrike" kern="1200" cap="none" baseline="0" dirty="0" smtClean="0">
                <a:solidFill>
                  <a:schemeClr val="dk1"/>
                </a:solidFill>
                <a:effectLst/>
                <a:latin typeface="Calibri"/>
                <a:ea typeface="Calibri"/>
                <a:cs typeface="Calibri"/>
                <a:sym typeface="Calibri"/>
              </a:rPr>
              <a:t>C</a:t>
            </a:r>
          </a:p>
          <a:p>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54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1792621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Grade 5 </a:t>
            </a:r>
            <a:r>
              <a:rPr lang="en-US" dirty="0" err="1" smtClean="0"/>
              <a:t>pba</a:t>
            </a:r>
            <a:r>
              <a:rPr lang="en-US" dirty="0" smtClean="0"/>
              <a:t> released</a:t>
            </a:r>
          </a:p>
          <a:p>
            <a:r>
              <a:rPr lang="en-US" dirty="0" smtClean="0"/>
              <a:t>#12</a:t>
            </a:r>
          </a:p>
          <a:p>
            <a:endParaRPr lang="en-US" dirty="0" smtClean="0"/>
          </a:p>
          <a:p>
            <a:r>
              <a:rPr lang="pt-BR" sz="1200" b="0" i="0" u="none" strike="noStrike" kern="1200" cap="none" baseline="0" dirty="0" smtClean="0">
                <a:solidFill>
                  <a:schemeClr val="dk1"/>
                </a:solidFill>
                <a:effectLst/>
                <a:latin typeface="Calibri"/>
                <a:ea typeface="Calibri"/>
                <a:cs typeface="Calibri"/>
                <a:sym typeface="Calibri"/>
              </a:rPr>
              <a:t>M02372</a:t>
            </a:r>
          </a:p>
          <a:p>
            <a:r>
              <a:rPr lang="pt-BR" sz="1200" b="0" i="0" u="none" strike="noStrike" kern="1200" cap="none" baseline="0" dirty="0" err="1" smtClean="0">
                <a:solidFill>
                  <a:schemeClr val="dk1"/>
                </a:solidFill>
                <a:effectLst/>
                <a:latin typeface="Calibri"/>
                <a:ea typeface="Calibri"/>
                <a:cs typeface="Calibri"/>
                <a:sym typeface="Calibri"/>
              </a:rPr>
              <a:t>Type</a:t>
            </a:r>
            <a:r>
              <a:rPr lang="pt-BR" sz="1200" b="0" i="0" u="none" strike="noStrike" kern="1200" cap="none" baseline="0" dirty="0" smtClean="0">
                <a:solidFill>
                  <a:schemeClr val="dk1"/>
                </a:solidFill>
                <a:effectLst/>
                <a:latin typeface="Calibri"/>
                <a:ea typeface="Calibri"/>
                <a:cs typeface="Calibri"/>
                <a:sym typeface="Calibri"/>
              </a:rPr>
              <a:t> II</a:t>
            </a:r>
          </a:p>
          <a:p>
            <a:r>
              <a:rPr lang="pt-BR" sz="1200" b="0" i="0" u="none" strike="noStrike" kern="1200" cap="none" baseline="0" dirty="0" smtClean="0">
                <a:solidFill>
                  <a:schemeClr val="dk1"/>
                </a:solidFill>
                <a:effectLst/>
                <a:latin typeface="Calibri"/>
                <a:ea typeface="Calibri"/>
                <a:cs typeface="Calibri"/>
                <a:sym typeface="Calibri"/>
              </a:rPr>
              <a:t>5.C.5-3</a:t>
            </a:r>
          </a:p>
          <a:p>
            <a:endParaRPr lang="pt-BR" sz="1200" b="0" i="0" u="none" strike="noStrike" kern="1200" cap="none" baseline="0" dirty="0" smtClean="0">
              <a:solidFill>
                <a:schemeClr val="dk1"/>
              </a:solidFill>
              <a:effectLst/>
              <a:latin typeface="Calibri"/>
              <a:ea typeface="Calibri"/>
              <a:cs typeface="Calibri"/>
              <a:sym typeface="Calibri"/>
            </a:endParaRPr>
          </a:p>
          <a:p>
            <a:r>
              <a:rPr lang="pt-BR" sz="1200" b="0" i="0" u="none" strike="noStrike" kern="1200" cap="none" baseline="0" dirty="0" smtClean="0">
                <a:solidFill>
                  <a:schemeClr val="dk1"/>
                </a:solidFill>
                <a:effectLst/>
                <a:latin typeface="Calibri"/>
                <a:ea typeface="Calibri"/>
                <a:cs typeface="Calibri"/>
                <a:sym typeface="Calibri"/>
              </a:rPr>
              <a:t>C</a:t>
            </a:r>
          </a:p>
          <a:p>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55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6948725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Grade 5 </a:t>
            </a:r>
            <a:r>
              <a:rPr lang="en-US" dirty="0" err="1" smtClean="0"/>
              <a:t>pba</a:t>
            </a:r>
            <a:r>
              <a:rPr lang="en-US" dirty="0" smtClean="0"/>
              <a:t> released</a:t>
            </a:r>
          </a:p>
          <a:p>
            <a:r>
              <a:rPr lang="en-US" dirty="0" smtClean="0"/>
              <a:t>#15</a:t>
            </a:r>
          </a:p>
          <a:p>
            <a:endParaRPr lang="en-US" dirty="0" smtClean="0"/>
          </a:p>
          <a:p>
            <a:r>
              <a:rPr lang="is-IS" sz="1200" b="0" i="0" u="none" strike="noStrike" kern="1200" cap="none" baseline="0" dirty="0" smtClean="0">
                <a:solidFill>
                  <a:schemeClr val="dk1"/>
                </a:solidFill>
                <a:effectLst/>
                <a:latin typeface="Calibri"/>
                <a:ea typeface="Calibri"/>
                <a:cs typeface="Calibri"/>
                <a:sym typeface="Calibri"/>
              </a:rPr>
              <a:t>VF822728</a:t>
            </a:r>
          </a:p>
          <a:p>
            <a:r>
              <a:rPr lang="is-IS" sz="1200" b="0" i="0" u="none" strike="noStrike" kern="1200" cap="none" baseline="0" dirty="0" smtClean="0">
                <a:solidFill>
                  <a:schemeClr val="dk1"/>
                </a:solidFill>
                <a:effectLst/>
                <a:latin typeface="Calibri"/>
                <a:ea typeface="Calibri"/>
                <a:cs typeface="Calibri"/>
                <a:sym typeface="Calibri"/>
              </a:rPr>
              <a:t>Type</a:t>
            </a:r>
          </a:p>
          <a:p>
            <a:r>
              <a:rPr lang="is-IS" sz="1200" b="0" i="0" u="none" strike="noStrike" kern="1200" cap="none" baseline="0" dirty="0" smtClean="0">
                <a:solidFill>
                  <a:schemeClr val="dk1"/>
                </a:solidFill>
                <a:effectLst/>
                <a:latin typeface="Calibri"/>
                <a:ea typeface="Calibri"/>
                <a:cs typeface="Calibri"/>
                <a:sym typeface="Calibri"/>
              </a:rPr>
              <a:t>III</a:t>
            </a:r>
          </a:p>
          <a:p>
            <a:r>
              <a:rPr lang="is-IS" sz="1200" b="0" i="0" u="none" strike="noStrike" kern="1200" cap="none" baseline="0" dirty="0" smtClean="0">
                <a:solidFill>
                  <a:schemeClr val="dk1"/>
                </a:solidFill>
                <a:effectLst/>
                <a:latin typeface="Calibri"/>
                <a:ea typeface="Calibri"/>
                <a:cs typeface="Calibri"/>
                <a:sym typeface="Calibri"/>
              </a:rPr>
              <a:t>5.D.1</a:t>
            </a:r>
          </a:p>
          <a:p>
            <a:r>
              <a:rPr lang="is-IS" sz="1200" b="0" i="0" u="none" strike="noStrike" kern="1200" cap="none" baseline="0" dirty="0" smtClean="0">
                <a:solidFill>
                  <a:schemeClr val="dk1"/>
                </a:solidFill>
                <a:effectLst/>
                <a:latin typeface="Calibri"/>
                <a:ea typeface="Calibri"/>
                <a:cs typeface="Calibri"/>
                <a:sym typeface="Calibri"/>
              </a:rPr>
              <a:t>D</a:t>
            </a:r>
          </a:p>
          <a:p>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56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47796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www.youtube.com</a:t>
            </a:r>
            <a:r>
              <a:rPr lang="en-US" dirty="0" smtClean="0"/>
              <a:t>/</a:t>
            </a:r>
            <a:r>
              <a:rPr lang="en-US" dirty="0" err="1" smtClean="0"/>
              <a:t>watch?v</a:t>
            </a:r>
            <a:r>
              <a:rPr lang="en-US" dirty="0" smtClean="0"/>
              <a:t>=3icoSeGqQtY</a:t>
            </a:r>
          </a:p>
          <a:p>
            <a:r>
              <a:rPr lang="en-US" dirty="0" smtClean="0"/>
              <a:t>Consider pausing video</a:t>
            </a:r>
            <a:r>
              <a:rPr lang="en-US" baseline="0" dirty="0" smtClean="0"/>
              <a:t> and giving educators time to independently answer.  </a:t>
            </a:r>
          </a:p>
          <a:p>
            <a:endParaRPr lang="en-US" baseline="0" dirty="0" smtClean="0"/>
          </a:p>
          <a:p>
            <a:r>
              <a:rPr lang="en-US" baseline="0" dirty="0" smtClean="0"/>
              <a:t>Is this appropriate for students to see?  What part(s)? </a:t>
            </a:r>
            <a:endParaRPr lang="en-US" dirty="0" smtClean="0"/>
          </a:p>
          <a:p>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11994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707708" y="4447461"/>
            <a:ext cx="5661659" cy="4213384"/>
          </a:xfrm>
          <a:prstGeom prst="rect">
            <a:avLst/>
          </a:prstGeom>
          <a:noFill/>
          <a:ln>
            <a:noFill/>
          </a:ln>
        </p:spPr>
        <p:txBody>
          <a:bodyPr lIns="93921" tIns="93921" rIns="93921" bIns="93921" anchor="t" anchorCtr="0">
            <a:noAutofit/>
          </a:bodyPr>
          <a:lstStyle/>
          <a:p>
            <a:pPr>
              <a:buClr>
                <a:schemeClr val="dk1"/>
              </a:buClr>
              <a:buSzPct val="25000"/>
            </a:pPr>
            <a:r>
              <a:rPr lang="en-US" dirty="0"/>
              <a:t>http://</a:t>
            </a:r>
            <a:r>
              <a:rPr lang="en-US" dirty="0" err="1"/>
              <a:t>www.mathsolutions.com</a:t>
            </a:r>
            <a:r>
              <a:rPr lang="en-US" dirty="0"/>
              <a:t>/documents/</a:t>
            </a:r>
            <a:r>
              <a:rPr lang="en-US" dirty="0" err="1"/>
              <a:t>how_to_get_students_talking.pdf</a:t>
            </a:r>
            <a:endParaRPr lang="en-US" dirty="0"/>
          </a:p>
          <a:p>
            <a:pPr>
              <a:buClr>
                <a:schemeClr val="dk1"/>
              </a:buClr>
            </a:pPr>
            <a:endParaRPr dirty="0"/>
          </a:p>
          <a:p>
            <a:pPr>
              <a:buClr>
                <a:schemeClr val="dk1"/>
              </a:buClr>
            </a:pPr>
            <a:endParaRPr dirty="0"/>
          </a:p>
          <a:p>
            <a:pPr>
              <a:buClr>
                <a:schemeClr val="dk1"/>
              </a:buClr>
              <a:buSzPct val="25000"/>
            </a:pPr>
            <a:r>
              <a:rPr lang="en-US" dirty="0"/>
              <a:t>A Number Talk really focuses on computation while a Math Talk can be good discussion surrounding a rich task that goes beyond computational fluency and might ask for application knowledge. </a:t>
            </a:r>
          </a:p>
          <a:p>
            <a:pPr>
              <a:buClr>
                <a:schemeClr val="dk1"/>
              </a:buClr>
              <a:buSzPct val="25000"/>
            </a:pPr>
            <a:r>
              <a:rPr lang="en-US" dirty="0"/>
              <a:t>Both can be set up as a routine set to last between 5 and 15 minutes. </a:t>
            </a:r>
          </a:p>
          <a:p>
            <a:pPr>
              <a:buClr>
                <a:schemeClr val="dk1"/>
              </a:buClr>
            </a:pPr>
            <a:endParaRPr dirty="0"/>
          </a:p>
          <a:p>
            <a:pPr>
              <a:buClr>
                <a:schemeClr val="dk1"/>
              </a:buClr>
              <a:buSzPct val="25000"/>
            </a:pPr>
            <a:r>
              <a:rPr lang="en-US" dirty="0"/>
              <a:t>For todays purposes we will use the word Math Talks as it is more encompassing. </a:t>
            </a:r>
          </a:p>
        </p:txBody>
      </p:sp>
      <p:sp>
        <p:nvSpPr>
          <p:cNvPr id="201" name="Shape 201"/>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515877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8" name="Shape 208"/>
          <p:cNvSpPr txBox="1">
            <a:spLocks noGrp="1"/>
          </p:cNvSpPr>
          <p:nvPr>
            <p:ph type="body" idx="1"/>
          </p:nvPr>
        </p:nvSpPr>
        <p:spPr>
          <a:xfrm>
            <a:off x="707708" y="4447461"/>
            <a:ext cx="5661659" cy="4213384"/>
          </a:xfrm>
          <a:prstGeom prst="rect">
            <a:avLst/>
          </a:prstGeom>
          <a:noFill/>
          <a:ln>
            <a:noFill/>
          </a:ln>
        </p:spPr>
        <p:txBody>
          <a:bodyPr lIns="93921" tIns="46948" rIns="93921" bIns="46948" anchor="t" anchorCtr="0">
            <a:noAutofit/>
          </a:bodyPr>
          <a:lstStyle/>
          <a:p>
            <a:pPr>
              <a:buClr>
                <a:schemeClr val="dk1"/>
              </a:buClr>
              <a:buSzPct val="25000"/>
            </a:pPr>
            <a:r>
              <a:rPr lang="en-US"/>
              <a:t>Activate some prior knowledge</a:t>
            </a:r>
          </a:p>
        </p:txBody>
      </p:sp>
      <p:sp>
        <p:nvSpPr>
          <p:cNvPr id="209" name="Shape 209"/>
          <p:cNvSpPr txBox="1">
            <a:spLocks noGrp="1"/>
          </p:cNvSpPr>
          <p:nvPr>
            <p:ph type="sldNum" idx="12"/>
          </p:nvPr>
        </p:nvSpPr>
        <p:spPr>
          <a:xfrm>
            <a:off x="4008705" y="8893296"/>
            <a:ext cx="3066731" cy="468154"/>
          </a:xfrm>
          <a:prstGeom prst="rect">
            <a:avLst/>
          </a:prstGeom>
          <a:noFill/>
          <a:ln>
            <a:noFill/>
          </a:ln>
        </p:spPr>
        <p:txBody>
          <a:bodyPr lIns="93921" tIns="46948" rIns="93921" bIns="46948"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29573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a:t>
            </a:r>
            <a:r>
              <a:rPr lang="en-US" dirty="0" err="1" smtClean="0"/>
              <a:t>www.mathsolutions.com</a:t>
            </a:r>
            <a:r>
              <a:rPr lang="en-US" dirty="0" smtClean="0"/>
              <a:t>/</a:t>
            </a:r>
            <a:r>
              <a:rPr lang="en-US" dirty="0" err="1" smtClean="0"/>
              <a:t>videopage</a:t>
            </a:r>
            <a:r>
              <a:rPr lang="en-US" dirty="0" smtClean="0"/>
              <a:t>/videos/Final/Classroom_NumberTalk_Gr3.swf</a:t>
            </a:r>
          </a:p>
          <a:p>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35900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sz="4400" b="0" i="0" u="none" strike="noStrike" cap="none" baseline="0">
                <a:solidFill>
                  <a:schemeClr val="dk1"/>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6" name="Shape 16"/>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buClr>
                <a:srgbClr val="888888"/>
              </a:buClr>
              <a:buFont typeface="Arial"/>
              <a:buNone/>
              <a:defRPr sz="3200" b="0" i="0" u="none" strike="noStrike" cap="none" baseline="0">
                <a:solidFill>
                  <a:srgbClr val="888888"/>
                </a:solidFill>
                <a:latin typeface="Calibri"/>
                <a:ea typeface="Calibri"/>
                <a:cs typeface="Calibri"/>
                <a:sym typeface="Calibri"/>
              </a:defRPr>
            </a:lvl1pPr>
            <a:lvl2pPr marL="457200" marR="0" indent="0" algn="ctr" rtl="0">
              <a:spcBef>
                <a:spcPts val="560"/>
              </a:spcBef>
              <a:buClr>
                <a:srgbClr val="888888"/>
              </a:buClr>
              <a:buFont typeface="Arial"/>
              <a:buNone/>
              <a:defRPr sz="2800" b="0" i="0" u="none" strike="noStrike" cap="none" baseline="0">
                <a:solidFill>
                  <a:srgbClr val="888888"/>
                </a:solidFill>
                <a:latin typeface="Calibri"/>
                <a:ea typeface="Calibri"/>
                <a:cs typeface="Calibri"/>
                <a:sym typeface="Calibri"/>
              </a:defRPr>
            </a:lvl2pPr>
            <a:lvl3pPr marL="914400" marR="0" indent="0" algn="ctr" rtl="0">
              <a:spcBef>
                <a:spcPts val="480"/>
              </a:spcBef>
              <a:buClr>
                <a:srgbClr val="888888"/>
              </a:buClr>
              <a:buFont typeface="Arial"/>
              <a:buNone/>
              <a:defRPr sz="2400" b="0" i="0" u="none" strike="noStrike" cap="none" baseline="0">
                <a:solidFill>
                  <a:srgbClr val="888888"/>
                </a:solidFill>
                <a:latin typeface="Calibri"/>
                <a:ea typeface="Calibri"/>
                <a:cs typeface="Calibri"/>
                <a:sym typeface="Calibri"/>
              </a:defRPr>
            </a:lvl3pPr>
            <a:lvl4pPr marL="13716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4pPr>
            <a:lvl5pPr marL="18288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5pPr>
            <a:lvl6pPr marL="22860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6pPr>
            <a:lvl7pPr marL="27432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7pPr>
            <a:lvl8pPr marL="32004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8pPr>
            <a:lvl9pPr marL="36576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9pPr>
          </a:lstStyle>
          <a:p>
            <a:endParaRPr/>
          </a:p>
        </p:txBody>
      </p:sp>
      <p:sp>
        <p:nvSpPr>
          <p:cNvPr id="17" name="Shape 17"/>
          <p:cNvSpPr txBox="1">
            <a:spLocks noGrp="1"/>
          </p:cNvSpPr>
          <p:nvPr>
            <p:ph type="dt" idx="10"/>
          </p:nvPr>
        </p:nvSpPr>
        <p:spPr>
          <a:xfrm>
            <a:off x="457200" y="6356351"/>
            <a:ext cx="213359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Arial"/>
              <a:buNone/>
              <a:defRPr sz="1200" b="0" i="0" u="none" strike="noStrike" cap="none" baseline="0">
                <a:solidFill>
                  <a:srgbClr val="888888"/>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18" name="Shape 18"/>
          <p:cNvSpPr txBox="1">
            <a:spLocks noGrp="1"/>
          </p:cNvSpPr>
          <p:nvPr>
            <p:ph type="ftr" idx="11"/>
          </p:nvPr>
        </p:nvSpPr>
        <p:spPr>
          <a:xfrm>
            <a:off x="1336720" y="6523471"/>
            <a:ext cx="6833980" cy="31155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Arial"/>
              <a:buNone/>
              <a:defRPr sz="1200" b="0" i="0" u="none" strike="noStrike" cap="none" baseline="0">
                <a:solidFill>
                  <a:srgbClr val="888888"/>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19" name="Shape 19"/>
          <p:cNvSpPr txBox="1">
            <a:spLocks noGrp="1"/>
          </p:cNvSpPr>
          <p:nvPr>
            <p:ph type="sldNum" idx="12"/>
          </p:nvPr>
        </p:nvSpPr>
        <p:spPr>
          <a:xfrm>
            <a:off x="6553200" y="6356351"/>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baseline="0">
                <a:solidFill>
                  <a:srgbClr val="888888"/>
                </a:solidFill>
                <a:latin typeface="Arial"/>
                <a:ea typeface="Arial"/>
                <a:cs typeface="Arial"/>
                <a:sym typeface="Arial"/>
                <a:rtl val="0"/>
              </a:rPr>
              <a:t>‹#›</a:t>
            </a:fld>
            <a:endParaRPr lang="en-US" sz="1200" b="0" i="0" u="none" strike="noStrike" cap="none" baseline="0">
              <a:solidFill>
                <a:srgbClr val="888888"/>
              </a:solidFill>
              <a:latin typeface="Arial"/>
              <a:ea typeface="Arial"/>
              <a:cs typeface="Arial"/>
              <a:sym typeface="Arial"/>
              <a:rtl val="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4638"/>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2309018" y="-251617"/>
            <a:ext cx="4525963" cy="822960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74" name="Shape 74"/>
          <p:cNvSpPr txBox="1">
            <a:spLocks noGrp="1"/>
          </p:cNvSpPr>
          <p:nvPr>
            <p:ph type="dt" idx="10"/>
          </p:nvPr>
        </p:nvSpPr>
        <p:spPr>
          <a:xfrm>
            <a:off x="457200" y="6356351"/>
            <a:ext cx="213359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Arial"/>
              <a:buNone/>
              <a:defRPr sz="1200" b="0" i="0" u="none" strike="noStrike" cap="none" baseline="0">
                <a:solidFill>
                  <a:srgbClr val="888888"/>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75" name="Shape 75"/>
          <p:cNvSpPr txBox="1">
            <a:spLocks noGrp="1"/>
          </p:cNvSpPr>
          <p:nvPr>
            <p:ph type="ftr" idx="11"/>
          </p:nvPr>
        </p:nvSpPr>
        <p:spPr>
          <a:xfrm>
            <a:off x="1336720" y="6523471"/>
            <a:ext cx="6833980" cy="31155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Arial"/>
              <a:buNone/>
              <a:defRPr sz="1200" b="0" i="0" u="none" strike="noStrike" cap="none" baseline="0">
                <a:solidFill>
                  <a:srgbClr val="888888"/>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76" name="Shape 76"/>
          <p:cNvSpPr txBox="1">
            <a:spLocks noGrp="1"/>
          </p:cNvSpPr>
          <p:nvPr>
            <p:ph type="sldNum" idx="12"/>
          </p:nvPr>
        </p:nvSpPr>
        <p:spPr>
          <a:xfrm>
            <a:off x="6553200" y="6356351"/>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baseline="0">
                <a:solidFill>
                  <a:srgbClr val="888888"/>
                </a:solidFill>
                <a:latin typeface="Arial"/>
                <a:ea typeface="Arial"/>
                <a:cs typeface="Arial"/>
                <a:sym typeface="Arial"/>
                <a:rtl val="0"/>
              </a:rPr>
              <a:t>‹#›</a:t>
            </a:fld>
            <a:endParaRPr lang="en-US" sz="1200" b="0" i="0" u="none" strike="noStrike" cap="none" baseline="0">
              <a:solidFill>
                <a:srgbClr val="888888"/>
              </a:solidFill>
              <a:latin typeface="Arial"/>
              <a:ea typeface="Arial"/>
              <a:cs typeface="Arial"/>
              <a:sym typeface="Arial"/>
              <a:rtl val="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4732337" y="2171701"/>
            <a:ext cx="5851525" cy="2057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541337" y="190501"/>
            <a:ext cx="5851525" cy="6019799"/>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80" name="Shape 80"/>
          <p:cNvSpPr txBox="1">
            <a:spLocks noGrp="1"/>
          </p:cNvSpPr>
          <p:nvPr>
            <p:ph type="dt" idx="10"/>
          </p:nvPr>
        </p:nvSpPr>
        <p:spPr>
          <a:xfrm>
            <a:off x="457200" y="6356351"/>
            <a:ext cx="213359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Arial"/>
              <a:buNone/>
              <a:defRPr sz="1200" b="0" i="0" u="none" strike="noStrike" cap="none" baseline="0">
                <a:solidFill>
                  <a:srgbClr val="888888"/>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81" name="Shape 81"/>
          <p:cNvSpPr txBox="1">
            <a:spLocks noGrp="1"/>
          </p:cNvSpPr>
          <p:nvPr>
            <p:ph type="ftr" idx="11"/>
          </p:nvPr>
        </p:nvSpPr>
        <p:spPr>
          <a:xfrm>
            <a:off x="1336720" y="6523471"/>
            <a:ext cx="6833980" cy="31155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Arial"/>
              <a:buNone/>
              <a:defRPr sz="1200" b="0" i="0" u="none" strike="noStrike" cap="none" baseline="0">
                <a:solidFill>
                  <a:srgbClr val="888888"/>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82" name="Shape 82"/>
          <p:cNvSpPr txBox="1">
            <a:spLocks noGrp="1"/>
          </p:cNvSpPr>
          <p:nvPr>
            <p:ph type="sldNum" idx="12"/>
          </p:nvPr>
        </p:nvSpPr>
        <p:spPr>
          <a:xfrm>
            <a:off x="6553200" y="6356351"/>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baseline="0">
                <a:solidFill>
                  <a:srgbClr val="888888"/>
                </a:solidFill>
                <a:latin typeface="Arial"/>
                <a:ea typeface="Arial"/>
                <a:cs typeface="Arial"/>
                <a:sym typeface="Arial"/>
                <a:rtl val="0"/>
              </a:rPr>
              <a:t>‹#›</a:t>
            </a:fld>
            <a:endParaRPr lang="en-US" sz="1200" b="0" i="0" u="none" strike="noStrike" cap="none" baseline="0">
              <a:solidFill>
                <a:srgbClr val="888888"/>
              </a:solidFill>
              <a:latin typeface="Arial"/>
              <a:ea typeface="Arial"/>
              <a:cs typeface="Arial"/>
              <a:sym typeface="Arial"/>
              <a:rtl val="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Picture with Caption">
    <p:spTree>
      <p:nvGrpSpPr>
        <p:cNvPr id="1" name="Shape 83"/>
        <p:cNvGrpSpPr/>
        <p:nvPr/>
      </p:nvGrpSpPr>
      <p:grpSpPr>
        <a:xfrm>
          <a:off x="0" y="0"/>
          <a:ext cx="0" cy="0"/>
          <a:chOff x="0" y="0"/>
          <a:chExt cx="0" cy="0"/>
        </a:xfrm>
      </p:grpSpPr>
      <p:sp>
        <p:nvSpPr>
          <p:cNvPr id="84" name="Shape 84"/>
          <p:cNvSpPr>
            <a:spLocks noGrp="1"/>
          </p:cNvSpPr>
          <p:nvPr>
            <p:ph type="pic" idx="2"/>
          </p:nvPr>
        </p:nvSpPr>
        <p:spPr>
          <a:xfrm>
            <a:off x="152400" y="1676400"/>
            <a:ext cx="8839199" cy="4876799"/>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Arial"/>
              <a:buNone/>
              <a:defRPr sz="3200" b="0" i="0" u="none" strike="noStrike" cap="none" baseline="0">
                <a:solidFill>
                  <a:srgbClr val="888888"/>
                </a:solidFill>
                <a:latin typeface="Arial"/>
                <a:ea typeface="Arial"/>
                <a:cs typeface="Arial"/>
                <a:sym typeface="Arial"/>
                <a:rtl val="0"/>
              </a:defRPr>
            </a:lvl1pPr>
            <a:lvl2pPr marL="457200" marR="0" indent="0" algn="l" rtl="0">
              <a:lnSpc>
                <a:spcPct val="100000"/>
              </a:lnSpc>
              <a:spcBef>
                <a:spcPts val="0"/>
              </a:spcBef>
              <a:spcAft>
                <a:spcPts val="0"/>
              </a:spcAft>
              <a:buClr>
                <a:srgbClr val="000000"/>
              </a:buClr>
              <a:buFont typeface="Arial"/>
              <a:buNone/>
              <a:defRPr sz="2800" b="0" i="0" u="none" strike="noStrike" cap="none" baseline="0">
                <a:solidFill>
                  <a:srgbClr val="000000"/>
                </a:solidFill>
                <a:latin typeface="Arial"/>
                <a:ea typeface="Arial"/>
                <a:cs typeface="Arial"/>
                <a:sym typeface="Arial"/>
                <a:rtl val="0"/>
              </a:defRPr>
            </a:lvl2pPr>
            <a:lvl3pPr marL="914400" marR="0" indent="0" algn="l" rtl="0">
              <a:lnSpc>
                <a:spcPct val="100000"/>
              </a:lnSpc>
              <a:spcBef>
                <a:spcPts val="0"/>
              </a:spcBef>
              <a:spcAft>
                <a:spcPts val="0"/>
              </a:spcAft>
              <a:buClr>
                <a:srgbClr val="000000"/>
              </a:buClr>
              <a:buFont typeface="Arial"/>
              <a:buNone/>
              <a:defRPr sz="2400" b="0" i="0" u="none" strike="noStrike" cap="none" baseline="0">
                <a:solidFill>
                  <a:srgbClr val="000000"/>
                </a:solidFill>
                <a:latin typeface="Arial"/>
                <a:ea typeface="Arial"/>
                <a:cs typeface="Arial"/>
                <a:sym typeface="Arial"/>
                <a:rtl val="0"/>
              </a:defRPr>
            </a:lvl3pPr>
            <a:lvl4pPr marL="1371600" marR="0" indent="0" algn="l" rtl="0">
              <a:lnSpc>
                <a:spcPct val="100000"/>
              </a:lnSpc>
              <a:spcBef>
                <a:spcPts val="0"/>
              </a:spcBef>
              <a:spcAft>
                <a:spcPts val="0"/>
              </a:spcAft>
              <a:buClr>
                <a:srgbClr val="000000"/>
              </a:buClr>
              <a:buFont typeface="Arial"/>
              <a:buNone/>
              <a:defRPr sz="2000" b="0" i="0" u="none" strike="noStrike" cap="none" baseline="0">
                <a:solidFill>
                  <a:srgbClr val="000000"/>
                </a:solidFill>
                <a:latin typeface="Arial"/>
                <a:ea typeface="Arial"/>
                <a:cs typeface="Arial"/>
                <a:sym typeface="Arial"/>
                <a:rtl val="0"/>
              </a:defRPr>
            </a:lvl4pPr>
            <a:lvl5pPr marL="1828800" marR="0" indent="0" algn="l" rtl="0">
              <a:lnSpc>
                <a:spcPct val="100000"/>
              </a:lnSpc>
              <a:spcBef>
                <a:spcPts val="0"/>
              </a:spcBef>
              <a:spcAft>
                <a:spcPts val="0"/>
              </a:spcAft>
              <a:buClr>
                <a:srgbClr val="000000"/>
              </a:buClr>
              <a:buFont typeface="Arial"/>
              <a:buNone/>
              <a:defRPr sz="2000" b="0" i="0" u="none" strike="noStrike" cap="none" baseline="0">
                <a:solidFill>
                  <a:srgbClr val="000000"/>
                </a:solidFill>
                <a:latin typeface="Arial"/>
                <a:ea typeface="Arial"/>
                <a:cs typeface="Arial"/>
                <a:sym typeface="Arial"/>
                <a:rtl val="0"/>
              </a:defRPr>
            </a:lvl5pPr>
            <a:lvl6pPr marL="2286000" marR="0" indent="0" algn="l" rtl="0">
              <a:lnSpc>
                <a:spcPct val="100000"/>
              </a:lnSpc>
              <a:spcBef>
                <a:spcPts val="0"/>
              </a:spcBef>
              <a:spcAft>
                <a:spcPts val="0"/>
              </a:spcAft>
              <a:buClr>
                <a:srgbClr val="000000"/>
              </a:buClr>
              <a:buFont typeface="Arial"/>
              <a:buNone/>
              <a:defRPr sz="2000" b="0" i="0" u="none" strike="noStrike" cap="none" baseline="0">
                <a:solidFill>
                  <a:srgbClr val="000000"/>
                </a:solidFill>
                <a:latin typeface="Arial"/>
                <a:ea typeface="Arial"/>
                <a:cs typeface="Arial"/>
                <a:sym typeface="Arial"/>
                <a:rtl val="0"/>
              </a:defRPr>
            </a:lvl6pPr>
            <a:lvl7pPr marL="2743200" marR="0" indent="0" algn="l" rtl="0">
              <a:lnSpc>
                <a:spcPct val="100000"/>
              </a:lnSpc>
              <a:spcBef>
                <a:spcPts val="0"/>
              </a:spcBef>
              <a:spcAft>
                <a:spcPts val="0"/>
              </a:spcAft>
              <a:buClr>
                <a:srgbClr val="000000"/>
              </a:buClr>
              <a:buFont typeface="Arial"/>
              <a:buNone/>
              <a:defRPr sz="2000" b="0" i="0" u="none" strike="noStrike" cap="none" baseline="0">
                <a:solidFill>
                  <a:srgbClr val="000000"/>
                </a:solidFill>
                <a:latin typeface="Arial"/>
                <a:ea typeface="Arial"/>
                <a:cs typeface="Arial"/>
                <a:sym typeface="Arial"/>
                <a:rtl val="0"/>
              </a:defRPr>
            </a:lvl7pPr>
            <a:lvl8pPr marL="3200400" marR="0" indent="0" algn="l" rtl="0">
              <a:lnSpc>
                <a:spcPct val="100000"/>
              </a:lnSpc>
              <a:spcBef>
                <a:spcPts val="0"/>
              </a:spcBef>
              <a:spcAft>
                <a:spcPts val="0"/>
              </a:spcAft>
              <a:buClr>
                <a:srgbClr val="000000"/>
              </a:buClr>
              <a:buFont typeface="Arial"/>
              <a:buNone/>
              <a:defRPr sz="2000" b="0" i="0" u="none" strike="noStrike" cap="none" baseline="0">
                <a:solidFill>
                  <a:srgbClr val="000000"/>
                </a:solidFill>
                <a:latin typeface="Arial"/>
                <a:ea typeface="Arial"/>
                <a:cs typeface="Arial"/>
                <a:sym typeface="Arial"/>
                <a:rtl val="0"/>
              </a:defRPr>
            </a:lvl8pPr>
            <a:lvl9pPr marL="3657600" marR="0" indent="0" algn="l" rtl="0">
              <a:lnSpc>
                <a:spcPct val="100000"/>
              </a:lnSpc>
              <a:spcBef>
                <a:spcPts val="0"/>
              </a:spcBef>
              <a:spcAft>
                <a:spcPts val="0"/>
              </a:spcAft>
              <a:buClr>
                <a:srgbClr val="000000"/>
              </a:buClr>
              <a:buFont typeface="Arial"/>
              <a:buNone/>
              <a:defRPr sz="2000" b="0" i="0" u="none" strike="noStrike" cap="none" baseline="0">
                <a:solidFill>
                  <a:srgbClr val="000000"/>
                </a:solidFill>
                <a:latin typeface="Arial"/>
                <a:ea typeface="Arial"/>
                <a:cs typeface="Arial"/>
                <a:sym typeface="Arial"/>
                <a:rtl val="0"/>
              </a:defRPr>
            </a:lvl9pPr>
          </a:lstStyle>
          <a:p>
            <a:endParaRPr/>
          </a:p>
        </p:txBody>
      </p:sp>
      <p:sp>
        <p:nvSpPr>
          <p:cNvPr id="85" name="Shape 85"/>
          <p:cNvSpPr txBox="1">
            <a:spLocks noGrp="1"/>
          </p:cNvSpPr>
          <p:nvPr>
            <p:ph type="title"/>
          </p:nvPr>
        </p:nvSpPr>
        <p:spPr>
          <a:xfrm>
            <a:off x="2819400" y="0"/>
            <a:ext cx="6324600" cy="1219199"/>
          </a:xfrm>
          <a:prstGeom prst="rect">
            <a:avLst/>
          </a:prstGeom>
          <a:noFill/>
          <a:ln>
            <a:noFill/>
          </a:ln>
        </p:spPr>
        <p:txBody>
          <a:bodyPr lIns="91425" tIns="91425" rIns="91425" bIns="91425" anchor="ctr" anchorCtr="0"/>
          <a:lstStyle>
            <a:lvl1pPr marL="168524" indent="-3424" algn="l" rtl="0">
              <a:spcBef>
                <a:spcPts val="0"/>
              </a:spcBef>
              <a:defRPr sz="280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6" name="Shape 86"/>
          <p:cNvSpPr txBox="1">
            <a:spLocks noGrp="1"/>
          </p:cNvSpPr>
          <p:nvPr>
            <p:ph type="sldNum" idx="12"/>
          </p:nvPr>
        </p:nvSpPr>
        <p:spPr>
          <a:xfrm>
            <a:off x="1" y="6569078"/>
            <a:ext cx="609599" cy="288925"/>
          </a:xfrm>
          <a:prstGeom prst="rect">
            <a:avLst/>
          </a:prstGeom>
          <a:noFill/>
          <a:ln>
            <a:noFill/>
          </a:ln>
        </p:spPr>
        <p:txBody>
          <a:bodyPr lIns="89875" tIns="44925" rIns="89875" bIns="44925" anchor="ctr" anchorCtr="0">
            <a:noAutofit/>
          </a:bodyPr>
          <a:lstStyle/>
          <a:p>
            <a:pPr marL="0" marR="0" lvl="0" indent="0" algn="ctr"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baseline="0">
                <a:solidFill>
                  <a:srgbClr val="000000"/>
                </a:solidFill>
                <a:latin typeface="Arial"/>
                <a:ea typeface="Arial"/>
                <a:cs typeface="Arial"/>
                <a:sym typeface="Arial"/>
                <a:rtl val="0"/>
              </a:rPr>
              <a:t>‹#›</a:t>
            </a:fld>
            <a:endParaRPr lang="en-US" sz="1400" b="0" i="0" u="none" strike="noStrike" cap="none" baseline="0">
              <a:solidFill>
                <a:srgbClr val="000000"/>
              </a:solidFill>
              <a:latin typeface="Arial"/>
              <a:ea typeface="Arial"/>
              <a:cs typeface="Arial"/>
              <a:sym typeface="Arial"/>
              <a:rtl val="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87"/>
        <p:cNvGrpSpPr/>
        <p:nvPr/>
      </p:nvGrpSpPr>
      <p:grpSpPr>
        <a:xfrm>
          <a:off x="0" y="0"/>
          <a:ext cx="0" cy="0"/>
          <a:chOff x="0" y="0"/>
          <a:chExt cx="0" cy="0"/>
        </a:xfrm>
      </p:grpSpPr>
      <p:sp>
        <p:nvSpPr>
          <p:cNvPr id="88" name="Shape 88"/>
          <p:cNvSpPr txBox="1">
            <a:spLocks noGrp="1"/>
          </p:cNvSpPr>
          <p:nvPr>
            <p:ph type="sldNum" idx="12"/>
          </p:nvPr>
        </p:nvSpPr>
        <p:spPr>
          <a:xfrm>
            <a:off x="6553200" y="6356351"/>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baseline="0">
                <a:solidFill>
                  <a:srgbClr val="888888"/>
                </a:solidFill>
                <a:latin typeface="Arial"/>
                <a:ea typeface="Arial"/>
                <a:cs typeface="Arial"/>
                <a:sym typeface="Arial"/>
                <a:rtl val="0"/>
              </a:rPr>
              <a:t>‹#›</a:t>
            </a:fld>
            <a:endParaRPr lang="en-US" sz="1200" b="0" i="0" u="none" strike="noStrike" cap="none" baseline="0">
              <a:solidFill>
                <a:srgbClr val="888888"/>
              </a:solidFill>
              <a:latin typeface="Arial"/>
              <a:ea typeface="Arial"/>
              <a:cs typeface="Arial"/>
              <a:sym typeface="Arial"/>
              <a:rtl val="0"/>
            </a:endParaRPr>
          </a:p>
        </p:txBody>
      </p:sp>
      <p:sp>
        <p:nvSpPr>
          <p:cNvPr id="89" name="Shape 89"/>
          <p:cNvSpPr txBox="1">
            <a:spLocks noGrp="1"/>
          </p:cNvSpPr>
          <p:nvPr>
            <p:ph type="title"/>
          </p:nvPr>
        </p:nvSpPr>
        <p:spPr>
          <a:xfrm>
            <a:off x="2819400" y="0"/>
            <a:ext cx="6324600" cy="1219199"/>
          </a:xfrm>
          <a:prstGeom prst="rect">
            <a:avLst/>
          </a:prstGeom>
          <a:noFill/>
          <a:ln>
            <a:noFill/>
          </a:ln>
        </p:spPr>
        <p:txBody>
          <a:bodyPr lIns="91425" tIns="91425" rIns="91425" bIns="91425" anchor="ctr" anchorCtr="0"/>
          <a:lstStyle>
            <a:lvl1pPr marL="168524" indent="-3424" algn="l" rtl="0">
              <a:spcBef>
                <a:spcPts val="0"/>
              </a:spcBef>
              <a:defRPr sz="280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7" name="Shape 11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635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698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254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254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254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254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254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254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118" name="Shape 118"/>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119" name="Shape 11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120" name="Shape 120"/>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baseline="0">
                <a:solidFill>
                  <a:srgbClr val="888888"/>
                </a:solidFill>
                <a:latin typeface="Calibri"/>
                <a:ea typeface="Calibri"/>
                <a:cs typeface="Calibri"/>
                <a:sym typeface="Calibri"/>
                <a:rtl val="0"/>
              </a:rPr>
              <a:t>‹#›</a:t>
            </a:fld>
            <a:endParaRPr lang="en-US" sz="1200" b="0" i="0" u="none" strike="noStrike" cap="none" baseline="0">
              <a:solidFill>
                <a:srgbClr val="888888"/>
              </a:solidFill>
              <a:latin typeface="Calibri"/>
              <a:ea typeface="Calibri"/>
              <a:cs typeface="Calibri"/>
              <a:sym typeface="Calibri"/>
              <a:rtl val="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9" name="Shape 129"/>
          <p:cNvSpPr txBox="1">
            <a:spLocks noGrp="1"/>
          </p:cNvSpPr>
          <p:nvPr>
            <p:ph type="body" idx="1"/>
          </p:nvPr>
        </p:nvSpPr>
        <p:spPr>
          <a:xfrm>
            <a:off x="457200" y="1600200"/>
            <a:ext cx="4038598" cy="4525963"/>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130" name="Shape 130"/>
          <p:cNvSpPr txBox="1">
            <a:spLocks noGrp="1"/>
          </p:cNvSpPr>
          <p:nvPr>
            <p:ph type="body" idx="2"/>
          </p:nvPr>
        </p:nvSpPr>
        <p:spPr>
          <a:xfrm>
            <a:off x="4648200" y="1600200"/>
            <a:ext cx="4038598" cy="4525963"/>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131" name="Shape 131"/>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132" name="Shape 13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133" name="Shape 133"/>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baseline="0">
                <a:solidFill>
                  <a:srgbClr val="888888"/>
                </a:solidFill>
                <a:latin typeface="Calibri"/>
                <a:ea typeface="Calibri"/>
                <a:cs typeface="Calibri"/>
                <a:sym typeface="Calibri"/>
                <a:rtl val="0"/>
              </a:rPr>
              <a:t>‹#›</a:t>
            </a:fld>
            <a:endParaRPr lang="en-US" sz="1200" b="0" i="0" u="none" strike="noStrike" cap="none" baseline="0">
              <a:solidFill>
                <a:srgbClr val="888888"/>
              </a:solidFill>
              <a:latin typeface="Calibri"/>
              <a:ea typeface="Calibri"/>
              <a:cs typeface="Calibri"/>
              <a:sym typeface="Calibri"/>
              <a:rtl val="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sz="4000" b="1" cap="none"/>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36" name="Shape 136"/>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Clr>
                <a:srgbClr val="888888"/>
              </a:buClr>
              <a:buFont typeface="Calibri"/>
              <a:buNone/>
              <a:defRPr sz="2000">
                <a:solidFill>
                  <a:srgbClr val="888888"/>
                </a:solidFill>
              </a:defRPr>
            </a:lvl1pPr>
            <a:lvl2pPr marL="457200" indent="0" rtl="0">
              <a:spcBef>
                <a:spcPts val="0"/>
              </a:spcBef>
              <a:buClr>
                <a:srgbClr val="888888"/>
              </a:buClr>
              <a:buFont typeface="Calibri"/>
              <a:buNone/>
              <a:defRPr sz="1800">
                <a:solidFill>
                  <a:srgbClr val="888888"/>
                </a:solidFill>
              </a:defRPr>
            </a:lvl2pPr>
            <a:lvl3pPr marL="914400" indent="0" rtl="0">
              <a:spcBef>
                <a:spcPts val="0"/>
              </a:spcBef>
              <a:buClr>
                <a:srgbClr val="888888"/>
              </a:buClr>
              <a:buFont typeface="Calibri"/>
              <a:buNone/>
              <a:defRPr sz="1600">
                <a:solidFill>
                  <a:srgbClr val="888888"/>
                </a:solidFill>
              </a:defRPr>
            </a:lvl3pPr>
            <a:lvl4pPr marL="1371600" indent="0" rtl="0">
              <a:spcBef>
                <a:spcPts val="0"/>
              </a:spcBef>
              <a:buClr>
                <a:srgbClr val="888888"/>
              </a:buClr>
              <a:buFont typeface="Calibri"/>
              <a:buNone/>
              <a:defRPr sz="1400">
                <a:solidFill>
                  <a:srgbClr val="888888"/>
                </a:solidFill>
              </a:defRPr>
            </a:lvl4pPr>
            <a:lvl5pPr marL="1828800" indent="0" rtl="0">
              <a:spcBef>
                <a:spcPts val="0"/>
              </a:spcBef>
              <a:buClr>
                <a:srgbClr val="888888"/>
              </a:buClr>
              <a:buFont typeface="Calibri"/>
              <a:buNone/>
              <a:defRPr sz="1400">
                <a:solidFill>
                  <a:srgbClr val="888888"/>
                </a:solidFill>
              </a:defRPr>
            </a:lvl5pPr>
            <a:lvl6pPr marL="2286000" indent="0" rtl="0">
              <a:spcBef>
                <a:spcPts val="0"/>
              </a:spcBef>
              <a:buClr>
                <a:srgbClr val="888888"/>
              </a:buClr>
              <a:buFont typeface="Calibri"/>
              <a:buNone/>
              <a:defRPr sz="1400">
                <a:solidFill>
                  <a:srgbClr val="888888"/>
                </a:solidFill>
              </a:defRPr>
            </a:lvl6pPr>
            <a:lvl7pPr marL="2743200" indent="0" rtl="0">
              <a:spcBef>
                <a:spcPts val="0"/>
              </a:spcBef>
              <a:buClr>
                <a:srgbClr val="888888"/>
              </a:buClr>
              <a:buFont typeface="Calibri"/>
              <a:buNone/>
              <a:defRPr sz="1400">
                <a:solidFill>
                  <a:srgbClr val="888888"/>
                </a:solidFill>
              </a:defRPr>
            </a:lvl7pPr>
            <a:lvl8pPr marL="3200400" indent="0" rtl="0">
              <a:spcBef>
                <a:spcPts val="0"/>
              </a:spcBef>
              <a:buClr>
                <a:srgbClr val="888888"/>
              </a:buClr>
              <a:buFont typeface="Calibri"/>
              <a:buNone/>
              <a:defRPr sz="1400">
                <a:solidFill>
                  <a:srgbClr val="888888"/>
                </a:solidFill>
              </a:defRPr>
            </a:lvl8pPr>
            <a:lvl9pPr marL="3657600" indent="0" rtl="0">
              <a:spcBef>
                <a:spcPts val="0"/>
              </a:spcBef>
              <a:buClr>
                <a:srgbClr val="888888"/>
              </a:buClr>
              <a:buFont typeface="Calibri"/>
              <a:buNone/>
              <a:defRPr sz="1400">
                <a:solidFill>
                  <a:srgbClr val="888888"/>
                </a:solidFill>
              </a:defRPr>
            </a:lvl9pPr>
          </a:lstStyle>
          <a:p>
            <a:endParaRPr/>
          </a:p>
        </p:txBody>
      </p:sp>
      <p:sp>
        <p:nvSpPr>
          <p:cNvPr id="137" name="Shape 137"/>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138" name="Shape 13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139" name="Shape 139"/>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baseline="0">
                <a:solidFill>
                  <a:srgbClr val="888888"/>
                </a:solidFill>
                <a:latin typeface="Calibri"/>
                <a:ea typeface="Calibri"/>
                <a:cs typeface="Calibri"/>
                <a:sym typeface="Calibri"/>
                <a:rtl val="0"/>
              </a:rPr>
              <a:t>‹#›</a:t>
            </a:fld>
            <a:endParaRPr lang="en-US" sz="1200" b="0" i="0" u="none" strike="noStrike" cap="none" baseline="0">
              <a:solidFill>
                <a:srgbClr val="888888"/>
              </a:solidFill>
              <a:latin typeface="Calibri"/>
              <a:ea typeface="Calibri"/>
              <a:cs typeface="Calibri"/>
              <a:sym typeface="Calibri"/>
              <a:rtl val="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42" name="Shape 142"/>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143" name="Shape 143"/>
          <p:cNvSpPr txBox="1">
            <a:spLocks noGrp="1"/>
          </p:cNvSpPr>
          <p:nvPr>
            <p:ph type="body" idx="2"/>
          </p:nvPr>
        </p:nvSpPr>
        <p:spPr>
          <a:xfrm>
            <a:off x="457200" y="2174875"/>
            <a:ext cx="4040187" cy="3951286"/>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144" name="Shape 144"/>
          <p:cNvSpPr txBox="1">
            <a:spLocks noGrp="1"/>
          </p:cNvSpPr>
          <p:nvPr>
            <p:ph type="body" idx="3"/>
          </p:nvPr>
        </p:nvSpPr>
        <p:spPr>
          <a:xfrm>
            <a:off x="4645025" y="1535112"/>
            <a:ext cx="4041773" cy="639762"/>
          </a:xfrm>
          <a:prstGeom prst="rect">
            <a:avLst/>
          </a:prstGeom>
          <a:noFill/>
          <a:ln>
            <a:noFill/>
          </a:ln>
        </p:spPr>
        <p:txBody>
          <a:bodyPr lIns="91425" tIns="91425" rIns="91425" bIns="91425" anchor="b" anchorCtr="0"/>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145" name="Shape 145"/>
          <p:cNvSpPr txBox="1">
            <a:spLocks noGrp="1"/>
          </p:cNvSpPr>
          <p:nvPr>
            <p:ph type="body" idx="4"/>
          </p:nvPr>
        </p:nvSpPr>
        <p:spPr>
          <a:xfrm>
            <a:off x="4645025" y="2174875"/>
            <a:ext cx="4041773" cy="3951286"/>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146" name="Shape 146"/>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147" name="Shape 14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148" name="Shape 148"/>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baseline="0">
                <a:solidFill>
                  <a:srgbClr val="888888"/>
                </a:solidFill>
                <a:latin typeface="Calibri"/>
                <a:ea typeface="Calibri"/>
                <a:cs typeface="Calibri"/>
                <a:sym typeface="Calibri"/>
                <a:rtl val="0"/>
              </a:rPr>
              <a:t>‹#›</a:t>
            </a:fld>
            <a:endParaRPr lang="en-US" sz="1200" b="0" i="0" u="none" strike="noStrike" cap="none" baseline="0">
              <a:solidFill>
                <a:srgbClr val="888888"/>
              </a:solidFill>
              <a:latin typeface="Calibri"/>
              <a:ea typeface="Calibri"/>
              <a:cs typeface="Calibri"/>
              <a:sym typeface="Calibri"/>
              <a:rtl val="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51" name="Shape 151"/>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152" name="Shape 15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153" name="Shape 153"/>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baseline="0">
                <a:solidFill>
                  <a:srgbClr val="888888"/>
                </a:solidFill>
                <a:latin typeface="Calibri"/>
                <a:ea typeface="Calibri"/>
                <a:cs typeface="Calibri"/>
                <a:sym typeface="Calibri"/>
                <a:rtl val="0"/>
              </a:rPr>
              <a:t>‹#›</a:t>
            </a:fld>
            <a:endParaRPr lang="en-US" sz="1200" b="0" i="0" u="none" strike="noStrike" cap="none" baseline="0">
              <a:solidFill>
                <a:srgbClr val="888888"/>
              </a:solidFill>
              <a:latin typeface="Calibri"/>
              <a:ea typeface="Calibri"/>
              <a:cs typeface="Calibri"/>
              <a:sym typeface="Calibri"/>
              <a:rtl val="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54"/>
        <p:cNvGrpSpPr/>
        <p:nvPr/>
      </p:nvGrpSpPr>
      <p:grpSpPr>
        <a:xfrm>
          <a:off x="0" y="0"/>
          <a:ext cx="0" cy="0"/>
          <a:chOff x="0" y="0"/>
          <a:chExt cx="0" cy="0"/>
        </a:xfrm>
      </p:grpSpPr>
      <p:sp>
        <p:nvSpPr>
          <p:cNvPr id="155" name="Shape 155"/>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156" name="Shape 15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157" name="Shape 157"/>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baseline="0">
                <a:solidFill>
                  <a:srgbClr val="888888"/>
                </a:solidFill>
                <a:latin typeface="Calibri"/>
                <a:ea typeface="Calibri"/>
                <a:cs typeface="Calibri"/>
                <a:sym typeface="Calibri"/>
                <a:rtl val="0"/>
              </a:rPr>
              <a:t>‹#›</a:t>
            </a:fld>
            <a:endParaRPr lang="en-US" sz="1200" b="0" i="0" u="none" strike="noStrike" cap="none" baseline="0">
              <a:solidFill>
                <a:srgbClr val="888888"/>
              </a:solidFill>
              <a:latin typeface="Calibri"/>
              <a:ea typeface="Calibri"/>
              <a:cs typeface="Calibri"/>
              <a:sym typeface="Calibri"/>
              <a:rtl val="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57200" y="274638"/>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23" name="Shape 23"/>
          <p:cNvSpPr txBox="1">
            <a:spLocks noGrp="1"/>
          </p:cNvSpPr>
          <p:nvPr>
            <p:ph type="dt" idx="10"/>
          </p:nvPr>
        </p:nvSpPr>
        <p:spPr>
          <a:xfrm>
            <a:off x="457200" y="6356351"/>
            <a:ext cx="213359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Arial"/>
              <a:buNone/>
              <a:defRPr sz="1200" b="0" i="0" u="none" strike="noStrike" cap="none" baseline="0">
                <a:solidFill>
                  <a:srgbClr val="888888"/>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24" name="Shape 24"/>
          <p:cNvSpPr txBox="1">
            <a:spLocks noGrp="1"/>
          </p:cNvSpPr>
          <p:nvPr>
            <p:ph type="ftr" idx="11"/>
          </p:nvPr>
        </p:nvSpPr>
        <p:spPr>
          <a:xfrm>
            <a:off x="1336720" y="6523471"/>
            <a:ext cx="6833980" cy="31155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Arial"/>
              <a:buNone/>
              <a:defRPr sz="1200" b="0" i="0" u="none" strike="noStrike" cap="none" baseline="0">
                <a:solidFill>
                  <a:srgbClr val="888888"/>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25" name="Shape 25"/>
          <p:cNvSpPr txBox="1">
            <a:spLocks noGrp="1"/>
          </p:cNvSpPr>
          <p:nvPr>
            <p:ph type="sldNum" idx="12"/>
          </p:nvPr>
        </p:nvSpPr>
        <p:spPr>
          <a:xfrm>
            <a:off x="6553200" y="6356351"/>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baseline="0">
                <a:solidFill>
                  <a:srgbClr val="888888"/>
                </a:solidFill>
                <a:latin typeface="Arial"/>
                <a:ea typeface="Arial"/>
                <a:cs typeface="Arial"/>
                <a:sym typeface="Arial"/>
                <a:rtl val="0"/>
              </a:rPr>
              <a:t>‹#›</a:t>
            </a:fld>
            <a:endParaRPr lang="en-US" sz="1200" b="0" i="0" u="none" strike="noStrike" cap="none" baseline="0">
              <a:solidFill>
                <a:srgbClr val="888888"/>
              </a:solidFill>
              <a:latin typeface="Arial"/>
              <a:ea typeface="Arial"/>
              <a:cs typeface="Arial"/>
              <a:sym typeface="Arial"/>
              <a:rtl val="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457200" y="273050"/>
            <a:ext cx="3008313" cy="1162048"/>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60" name="Shape 160"/>
          <p:cNvSpPr txBox="1">
            <a:spLocks noGrp="1"/>
          </p:cNvSpPr>
          <p:nvPr>
            <p:ph type="body" idx="1"/>
          </p:nvPr>
        </p:nvSpPr>
        <p:spPr>
          <a:xfrm>
            <a:off x="3575050" y="273050"/>
            <a:ext cx="5111750" cy="5853111"/>
          </a:xfrm>
          <a:prstGeom prst="rect">
            <a:avLst/>
          </a:prstGeom>
          <a:noFill/>
          <a:ln>
            <a:noFill/>
          </a:ln>
        </p:spPr>
        <p:txBody>
          <a:bodyPr lIns="91425" tIns="91425" rIns="91425" bIns="91425" anchor="t" anchorCtr="0"/>
          <a:lstStyle>
            <a:lvl1pPr rtl="0">
              <a:spcBef>
                <a:spcPts val="0"/>
              </a:spcBef>
              <a:defRPr sz="3200"/>
            </a:lvl1pPr>
            <a:lvl2pPr rtl="0">
              <a:spcBef>
                <a:spcPts val="0"/>
              </a:spcBef>
              <a:defRPr sz="2800"/>
            </a:lvl2pPr>
            <a:lvl3pPr rtl="0">
              <a:spcBef>
                <a:spcPts val="0"/>
              </a:spcBef>
              <a:defRPr sz="2400"/>
            </a:lvl3pPr>
            <a:lvl4pPr rtl="0">
              <a:spcBef>
                <a:spcPts val="0"/>
              </a:spcBef>
              <a:defRPr sz="2000"/>
            </a:lvl4pPr>
            <a:lvl5pPr rtl="0">
              <a:spcBef>
                <a:spcPts val="0"/>
              </a:spcBef>
              <a:defRPr sz="2000"/>
            </a:lvl5pPr>
            <a:lvl6pPr rtl="0">
              <a:spcBef>
                <a:spcPts val="0"/>
              </a:spcBef>
              <a:defRPr sz="2000"/>
            </a:lvl6pPr>
            <a:lvl7pPr rtl="0">
              <a:spcBef>
                <a:spcPts val="0"/>
              </a:spcBef>
              <a:defRPr sz="2000"/>
            </a:lvl7pPr>
            <a:lvl8pPr rtl="0">
              <a:spcBef>
                <a:spcPts val="0"/>
              </a:spcBef>
              <a:defRPr sz="2000"/>
            </a:lvl8pPr>
            <a:lvl9pPr rtl="0">
              <a:spcBef>
                <a:spcPts val="0"/>
              </a:spcBef>
              <a:defRPr sz="2000"/>
            </a:lvl9pPr>
          </a:lstStyle>
          <a:p>
            <a:endParaRPr/>
          </a:p>
        </p:txBody>
      </p:sp>
      <p:sp>
        <p:nvSpPr>
          <p:cNvPr id="161" name="Shape 161"/>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Calibri"/>
              <a:buNone/>
              <a:defRPr sz="1400"/>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162" name="Shape 162"/>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163" name="Shape 16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164" name="Shape 164"/>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baseline="0">
                <a:solidFill>
                  <a:srgbClr val="888888"/>
                </a:solidFill>
                <a:latin typeface="Calibri"/>
                <a:ea typeface="Calibri"/>
                <a:cs typeface="Calibri"/>
                <a:sym typeface="Calibri"/>
                <a:rtl val="0"/>
              </a:rPr>
              <a:t>‹#›</a:t>
            </a:fld>
            <a:endParaRPr lang="en-US" sz="1200" b="0" i="0" u="none" strike="noStrike" cap="none" baseline="0">
              <a:solidFill>
                <a:srgbClr val="888888"/>
              </a:solidFill>
              <a:latin typeface="Calibri"/>
              <a:ea typeface="Calibri"/>
              <a:cs typeface="Calibri"/>
              <a:sym typeface="Calibri"/>
              <a:rtl val="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1792288" y="4800600"/>
            <a:ext cx="5486399" cy="566736"/>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67" name="Shape 167"/>
          <p:cNvSpPr>
            <a:spLocks noGrp="1"/>
          </p:cNvSpPr>
          <p:nvPr>
            <p:ph type="pic" idx="2"/>
          </p:nvPr>
        </p:nvSpPr>
        <p:spPr>
          <a:xfrm>
            <a:off x="1792288" y="612775"/>
            <a:ext cx="5486399" cy="4114800"/>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Calibri"/>
              <a:buNone/>
              <a:defRPr sz="3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2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24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20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20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20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20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20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2000" b="0" i="0" u="none" strike="noStrike" cap="none" baseline="0">
                <a:solidFill>
                  <a:schemeClr val="dk1"/>
                </a:solidFill>
                <a:latin typeface="Calibri"/>
                <a:ea typeface="Calibri"/>
                <a:cs typeface="Calibri"/>
                <a:sym typeface="Calibri"/>
                <a:rtl val="0"/>
              </a:defRPr>
            </a:lvl9pPr>
          </a:lstStyle>
          <a:p>
            <a:endParaRPr/>
          </a:p>
        </p:txBody>
      </p:sp>
      <p:sp>
        <p:nvSpPr>
          <p:cNvPr id="168" name="Shape 168"/>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Calibri"/>
              <a:buNone/>
              <a:defRPr sz="1400"/>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169" name="Shape 169"/>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170" name="Shape 17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171" name="Shape 171"/>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baseline="0">
                <a:solidFill>
                  <a:srgbClr val="888888"/>
                </a:solidFill>
                <a:latin typeface="Calibri"/>
                <a:ea typeface="Calibri"/>
                <a:cs typeface="Calibri"/>
                <a:sym typeface="Calibri"/>
                <a:rtl val="0"/>
              </a:rPr>
              <a:t>‹#›</a:t>
            </a:fld>
            <a:endParaRPr lang="en-US" sz="1200" b="0" i="0" u="none" strike="noStrike" cap="none" baseline="0">
              <a:solidFill>
                <a:srgbClr val="888888"/>
              </a:solidFill>
              <a:latin typeface="Calibri"/>
              <a:ea typeface="Calibri"/>
              <a:cs typeface="Calibri"/>
              <a:sym typeface="Calibri"/>
              <a:rtl val="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74" name="Shape 174"/>
          <p:cNvSpPr txBox="1">
            <a:spLocks noGrp="1"/>
          </p:cNvSpPr>
          <p:nvPr>
            <p:ph type="body" idx="1"/>
          </p:nvPr>
        </p:nvSpPr>
        <p:spPr>
          <a:xfrm rot="5400000">
            <a:off x="2309017" y="-251618"/>
            <a:ext cx="4525963" cy="8229600"/>
          </a:xfrm>
          <a:prstGeom prst="rect">
            <a:avLst/>
          </a:prstGeom>
          <a:noFill/>
          <a:ln>
            <a:noFill/>
          </a:ln>
        </p:spPr>
        <p:txBody>
          <a:bodyPr lIns="91425" tIns="91425" rIns="91425" bIns="91425" anchor="t" anchorCtr="0"/>
          <a:lstStyle>
            <a:lvl1pPr marL="342900" indent="635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698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254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254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254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254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254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254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175" name="Shape 175"/>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176" name="Shape 17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177" name="Shape 177"/>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baseline="0">
                <a:solidFill>
                  <a:srgbClr val="888888"/>
                </a:solidFill>
                <a:latin typeface="Calibri"/>
                <a:ea typeface="Calibri"/>
                <a:cs typeface="Calibri"/>
                <a:sym typeface="Calibri"/>
                <a:rtl val="0"/>
              </a:rPr>
              <a:t>‹#›</a:t>
            </a:fld>
            <a:endParaRPr lang="en-US" sz="1200" b="0" i="0" u="none" strike="noStrike" cap="none" baseline="0">
              <a:solidFill>
                <a:srgbClr val="888888"/>
              </a:solidFill>
              <a:latin typeface="Calibri"/>
              <a:ea typeface="Calibri"/>
              <a:cs typeface="Calibri"/>
              <a:sym typeface="Calibri"/>
              <a:rtl val="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rot="5400000">
            <a:off x="4732336" y="2171700"/>
            <a:ext cx="5851525" cy="2057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0" name="Shape 180"/>
          <p:cNvSpPr txBox="1">
            <a:spLocks noGrp="1"/>
          </p:cNvSpPr>
          <p:nvPr>
            <p:ph type="body" idx="1"/>
          </p:nvPr>
        </p:nvSpPr>
        <p:spPr>
          <a:xfrm rot="5400000">
            <a:off x="541336" y="190500"/>
            <a:ext cx="5851525" cy="6019798"/>
          </a:xfrm>
          <a:prstGeom prst="rect">
            <a:avLst/>
          </a:prstGeom>
          <a:noFill/>
          <a:ln>
            <a:noFill/>
          </a:ln>
        </p:spPr>
        <p:txBody>
          <a:bodyPr lIns="91425" tIns="91425" rIns="91425" bIns="91425" anchor="t" anchorCtr="0"/>
          <a:lstStyle>
            <a:lvl1pPr marL="342900" indent="635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698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254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254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254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254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254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254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181" name="Shape 181"/>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182" name="Shape 18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183" name="Shape 183"/>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baseline="0">
                <a:solidFill>
                  <a:srgbClr val="888888"/>
                </a:solidFill>
                <a:latin typeface="Calibri"/>
                <a:ea typeface="Calibri"/>
                <a:cs typeface="Calibri"/>
                <a:sym typeface="Calibri"/>
                <a:rtl val="0"/>
              </a:rPr>
              <a:t>‹#›</a:t>
            </a:fld>
            <a:endParaRPr lang="en-US" sz="1200" b="0" i="0" u="none" strike="noStrike" cap="none" baseline="0">
              <a:solidFill>
                <a:srgbClr val="888888"/>
              </a:solidFill>
              <a:latin typeface="Calibri"/>
              <a:ea typeface="Calibri"/>
              <a:cs typeface="Calibri"/>
              <a:sym typeface="Calibri"/>
              <a:rtl val="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kern="1200">
              <a:solidFill>
                <a:prstClr val="white"/>
              </a:solidFill>
              <a:latin typeface="Trebuchet MS"/>
            </a:endParaRPr>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lang="en-US" sz="1800" kern="1200">
              <a:solidFill>
                <a:prstClr val="black"/>
              </a:solidFill>
              <a:latin typeface="Trebuchet MS"/>
              <a:ea typeface="+mn-ea"/>
              <a:cs typeface="+mn-cs"/>
            </a:endParaRPr>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C3446FFE-C1D9-4201-AE0A-8C88709AEE3C}" type="datetimeFigureOut">
              <a:rPr lang="en-US">
                <a:latin typeface="Trebuchet MS"/>
              </a:rPr>
              <a:pPr/>
              <a:t>6/3/2016</a:t>
            </a:fld>
            <a:endParaRPr>
              <a:latin typeface="Trebuchet MS"/>
            </a:endParaRPr>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a:latin typeface="Trebuchet MS"/>
            </a:endParaRPr>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D83B7C34-A620-48C8-820A-030D862B773D}" type="slidenum">
              <a:rPr>
                <a:latin typeface="Trebuchet MS"/>
              </a:rPr>
              <a:pPr/>
              <a:t>‹#›</a:t>
            </a:fld>
            <a:endParaRPr>
              <a:latin typeface="Trebuchet MS"/>
            </a:endParaRPr>
          </a:p>
        </p:txBody>
      </p:sp>
    </p:spTree>
    <p:extLst>
      <p:ext uri="{BB962C8B-B14F-4D97-AF65-F5344CB8AC3E}">
        <p14:creationId xmlns:p14="http://schemas.microsoft.com/office/powerpoint/2010/main" val="2143588397"/>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446FFE-C1D9-4201-AE0A-8C88709AEE3C}" type="datetimeFigureOut">
              <a:rPr lang="en-US" smtClean="0">
                <a:solidFill>
                  <a:srgbClr val="B13F9A"/>
                </a:solidFill>
                <a:latin typeface="Trebuchet MS"/>
              </a:rPr>
              <a:pPr/>
              <a:t>6/3/2016</a:t>
            </a:fld>
            <a:endParaRPr lang="en-US">
              <a:solidFill>
                <a:srgbClr val="B13F9A"/>
              </a:solidFill>
              <a:latin typeface="Trebuchet MS"/>
            </a:endParaRPr>
          </a:p>
        </p:txBody>
      </p:sp>
      <p:sp>
        <p:nvSpPr>
          <p:cNvPr id="5" name="Footer Placeholder 4"/>
          <p:cNvSpPr>
            <a:spLocks noGrp="1"/>
          </p:cNvSpPr>
          <p:nvPr>
            <p:ph type="ftr" sz="quarter" idx="11"/>
          </p:nvPr>
        </p:nvSpPr>
        <p:spPr/>
        <p:txBody>
          <a:bodyPr/>
          <a:lstStyle/>
          <a:p>
            <a:endParaRPr lang="en-US">
              <a:solidFill>
                <a:srgbClr val="B13F9A"/>
              </a:solidFill>
              <a:latin typeface="Trebuchet MS"/>
            </a:endParaRPr>
          </a:p>
        </p:txBody>
      </p:sp>
      <p:sp>
        <p:nvSpPr>
          <p:cNvPr id="6" name="Slide Number Placeholder 5"/>
          <p:cNvSpPr>
            <a:spLocks noGrp="1"/>
          </p:cNvSpPr>
          <p:nvPr>
            <p:ph type="sldNum" sz="quarter" idx="12"/>
          </p:nvPr>
        </p:nvSpPr>
        <p:spPr/>
        <p:txBody>
          <a:bodyPr/>
          <a:lstStyle/>
          <a:p>
            <a:fld id="{D83B7C34-A620-48C8-820A-030D862B773D}" type="slidenum">
              <a:rPr lang="en-US" smtClean="0">
                <a:solidFill>
                  <a:srgbClr val="B13F9A"/>
                </a:solidFill>
                <a:latin typeface="Trebuchet MS"/>
              </a:rPr>
              <a:pPr/>
              <a:t>‹#›</a:t>
            </a:fld>
            <a:endParaRPr lang="en-US">
              <a:solidFill>
                <a:srgbClr val="B13F9A"/>
              </a:solidFill>
              <a:latin typeface="Trebuchet MS"/>
            </a:endParaRPr>
          </a:p>
        </p:txBody>
      </p:sp>
    </p:spTree>
    <p:extLst>
      <p:ext uri="{BB962C8B-B14F-4D97-AF65-F5344CB8AC3E}">
        <p14:creationId xmlns:p14="http://schemas.microsoft.com/office/powerpoint/2010/main" val="200993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C3446FFE-C1D9-4201-AE0A-8C88709AEE3C}" type="datetimeFigureOut">
              <a:rPr lang="en-US" smtClean="0">
                <a:solidFill>
                  <a:srgbClr val="B13F9A"/>
                </a:solidFill>
                <a:latin typeface="Trebuchet MS"/>
              </a:rPr>
              <a:pPr/>
              <a:t>6/3/2016</a:t>
            </a:fld>
            <a:endParaRPr lang="en-US">
              <a:solidFill>
                <a:srgbClr val="B13F9A"/>
              </a:solidFill>
              <a:latin typeface="Trebuchet MS"/>
            </a:endParaRP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solidFill>
                <a:srgbClr val="B13F9A"/>
              </a:solidFill>
              <a:latin typeface="Trebuchet MS"/>
            </a:endParaRPr>
          </a:p>
        </p:txBody>
      </p:sp>
      <p:sp>
        <p:nvSpPr>
          <p:cNvPr id="6" name="Slide Number Placeholder 5"/>
          <p:cNvSpPr>
            <a:spLocks noGrp="1"/>
          </p:cNvSpPr>
          <p:nvPr>
            <p:ph type="sldNum" sz="quarter" idx="12"/>
          </p:nvPr>
        </p:nvSpPr>
        <p:spPr>
          <a:xfrm>
            <a:off x="6733952" y="6555112"/>
            <a:ext cx="588336" cy="228600"/>
          </a:xfrm>
        </p:spPr>
        <p:txBody>
          <a:bodyPr/>
          <a:lstStyle/>
          <a:p>
            <a:fld id="{D83B7C34-A620-48C8-820A-030D862B773D}" type="slidenum">
              <a:rPr lang="en-US" smtClean="0">
                <a:solidFill>
                  <a:srgbClr val="B13F9A"/>
                </a:solidFill>
                <a:latin typeface="Trebuchet MS"/>
              </a:rPr>
              <a:pPr/>
              <a:t>‹#›</a:t>
            </a:fld>
            <a:endParaRPr lang="en-US">
              <a:solidFill>
                <a:srgbClr val="B13F9A"/>
              </a:solidFill>
              <a:latin typeface="Trebuchet MS"/>
            </a:endParaRPr>
          </a:p>
        </p:txBody>
      </p:sp>
    </p:spTree>
    <p:extLst>
      <p:ext uri="{BB962C8B-B14F-4D97-AF65-F5344CB8AC3E}">
        <p14:creationId xmlns:p14="http://schemas.microsoft.com/office/powerpoint/2010/main" val="1179574645"/>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3446FFE-C1D9-4201-AE0A-8C88709AEE3C}" type="datetimeFigureOut">
              <a:rPr lang="en-US" smtClean="0">
                <a:solidFill>
                  <a:srgbClr val="B13F9A"/>
                </a:solidFill>
                <a:latin typeface="Trebuchet MS"/>
              </a:rPr>
              <a:pPr/>
              <a:t>6/3/2016</a:t>
            </a:fld>
            <a:endParaRPr lang="en-US">
              <a:solidFill>
                <a:srgbClr val="B13F9A"/>
              </a:solidFill>
              <a:latin typeface="Trebuchet MS"/>
            </a:endParaRPr>
          </a:p>
        </p:txBody>
      </p:sp>
      <p:sp>
        <p:nvSpPr>
          <p:cNvPr id="6" name="Footer Placeholder 5"/>
          <p:cNvSpPr>
            <a:spLocks noGrp="1"/>
          </p:cNvSpPr>
          <p:nvPr>
            <p:ph type="ftr" sz="quarter" idx="11"/>
          </p:nvPr>
        </p:nvSpPr>
        <p:spPr/>
        <p:txBody>
          <a:bodyPr/>
          <a:lstStyle/>
          <a:p>
            <a:endParaRPr lang="en-US">
              <a:solidFill>
                <a:srgbClr val="B13F9A"/>
              </a:solidFill>
              <a:latin typeface="Trebuchet MS"/>
            </a:endParaRPr>
          </a:p>
        </p:txBody>
      </p:sp>
      <p:sp>
        <p:nvSpPr>
          <p:cNvPr id="7" name="Slide Number Placeholder 6"/>
          <p:cNvSpPr>
            <a:spLocks noGrp="1"/>
          </p:cNvSpPr>
          <p:nvPr>
            <p:ph type="sldNum" sz="quarter" idx="12"/>
          </p:nvPr>
        </p:nvSpPr>
        <p:spPr/>
        <p:txBody>
          <a:bodyPr/>
          <a:lstStyle/>
          <a:p>
            <a:fld id="{D83B7C34-A620-48C8-820A-030D862B773D}" type="slidenum">
              <a:rPr lang="en-US" smtClean="0">
                <a:solidFill>
                  <a:srgbClr val="B13F9A"/>
                </a:solidFill>
                <a:latin typeface="Trebuchet MS"/>
              </a:rPr>
              <a:pPr/>
              <a:t>‹#›</a:t>
            </a:fld>
            <a:endParaRPr lang="en-US">
              <a:solidFill>
                <a:srgbClr val="B13F9A"/>
              </a:solidFill>
              <a:latin typeface="Trebuchet MS"/>
            </a:endParaRPr>
          </a:p>
        </p:txBody>
      </p:sp>
    </p:spTree>
    <p:extLst>
      <p:ext uri="{BB962C8B-B14F-4D97-AF65-F5344CB8AC3E}">
        <p14:creationId xmlns:p14="http://schemas.microsoft.com/office/powerpoint/2010/main" val="24165559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3446FFE-C1D9-4201-AE0A-8C88709AEE3C}" type="datetimeFigureOut">
              <a:rPr lang="en-US" smtClean="0">
                <a:solidFill>
                  <a:srgbClr val="B13F9A"/>
                </a:solidFill>
                <a:latin typeface="Trebuchet MS"/>
              </a:rPr>
              <a:pPr/>
              <a:t>6/3/2016</a:t>
            </a:fld>
            <a:endParaRPr lang="en-US">
              <a:solidFill>
                <a:srgbClr val="B13F9A"/>
              </a:solidFill>
              <a:latin typeface="Trebuchet MS"/>
            </a:endParaRPr>
          </a:p>
        </p:txBody>
      </p:sp>
      <p:sp>
        <p:nvSpPr>
          <p:cNvPr id="8" name="Footer Placeholder 7"/>
          <p:cNvSpPr>
            <a:spLocks noGrp="1"/>
          </p:cNvSpPr>
          <p:nvPr>
            <p:ph type="ftr" sz="quarter" idx="11"/>
          </p:nvPr>
        </p:nvSpPr>
        <p:spPr/>
        <p:txBody>
          <a:bodyPr/>
          <a:lstStyle/>
          <a:p>
            <a:endParaRPr lang="en-US">
              <a:solidFill>
                <a:srgbClr val="B13F9A"/>
              </a:solidFill>
              <a:latin typeface="Trebuchet MS"/>
            </a:endParaRPr>
          </a:p>
        </p:txBody>
      </p:sp>
      <p:sp>
        <p:nvSpPr>
          <p:cNvPr id="9" name="Slide Number Placeholder 8"/>
          <p:cNvSpPr>
            <a:spLocks noGrp="1"/>
          </p:cNvSpPr>
          <p:nvPr>
            <p:ph type="sldNum" sz="quarter" idx="12"/>
          </p:nvPr>
        </p:nvSpPr>
        <p:spPr/>
        <p:txBody>
          <a:bodyPr/>
          <a:lstStyle/>
          <a:p>
            <a:fld id="{D83B7C34-A620-48C8-820A-030D862B773D}" type="slidenum">
              <a:rPr lang="en-US" smtClean="0">
                <a:solidFill>
                  <a:srgbClr val="B13F9A"/>
                </a:solidFill>
                <a:latin typeface="Trebuchet MS"/>
              </a:rPr>
              <a:pPr/>
              <a:t>‹#›</a:t>
            </a:fld>
            <a:endParaRPr lang="en-US">
              <a:solidFill>
                <a:srgbClr val="B13F9A"/>
              </a:solidFill>
              <a:latin typeface="Trebuchet MS"/>
            </a:endParaRPr>
          </a:p>
        </p:txBody>
      </p:sp>
    </p:spTree>
    <p:extLst>
      <p:ext uri="{BB962C8B-B14F-4D97-AF65-F5344CB8AC3E}">
        <p14:creationId xmlns:p14="http://schemas.microsoft.com/office/powerpoint/2010/main" val="13878021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3446FFE-C1D9-4201-AE0A-8C88709AEE3C}" type="datetimeFigureOut">
              <a:rPr lang="en-US" smtClean="0">
                <a:solidFill>
                  <a:srgbClr val="B13F9A"/>
                </a:solidFill>
                <a:latin typeface="Trebuchet MS"/>
              </a:rPr>
              <a:pPr/>
              <a:t>6/3/2016</a:t>
            </a:fld>
            <a:endParaRPr lang="en-US">
              <a:solidFill>
                <a:srgbClr val="B13F9A"/>
              </a:solidFill>
              <a:latin typeface="Trebuchet MS"/>
            </a:endParaRPr>
          </a:p>
        </p:txBody>
      </p:sp>
      <p:sp>
        <p:nvSpPr>
          <p:cNvPr id="4" name="Footer Placeholder 3"/>
          <p:cNvSpPr>
            <a:spLocks noGrp="1"/>
          </p:cNvSpPr>
          <p:nvPr>
            <p:ph type="ftr" sz="quarter" idx="11"/>
          </p:nvPr>
        </p:nvSpPr>
        <p:spPr/>
        <p:txBody>
          <a:bodyPr/>
          <a:lstStyle/>
          <a:p>
            <a:endParaRPr lang="en-US">
              <a:solidFill>
                <a:srgbClr val="B13F9A"/>
              </a:solidFill>
              <a:latin typeface="Trebuchet MS"/>
            </a:endParaRPr>
          </a:p>
        </p:txBody>
      </p:sp>
      <p:sp>
        <p:nvSpPr>
          <p:cNvPr id="5" name="Slide Number Placeholder 4"/>
          <p:cNvSpPr>
            <a:spLocks noGrp="1"/>
          </p:cNvSpPr>
          <p:nvPr>
            <p:ph type="sldNum" sz="quarter" idx="12"/>
          </p:nvPr>
        </p:nvSpPr>
        <p:spPr/>
        <p:txBody>
          <a:bodyPr/>
          <a:lstStyle/>
          <a:p>
            <a:fld id="{D83B7C34-A620-48C8-820A-030D862B773D}" type="slidenum">
              <a:rPr lang="en-US" smtClean="0">
                <a:solidFill>
                  <a:srgbClr val="B13F9A"/>
                </a:solidFill>
                <a:latin typeface="Trebuchet MS"/>
              </a:rPr>
              <a:pPr/>
              <a:t>‹#›</a:t>
            </a:fld>
            <a:endParaRPr lang="en-US">
              <a:solidFill>
                <a:srgbClr val="B13F9A"/>
              </a:solidFill>
              <a:latin typeface="Trebuchet MS"/>
            </a:endParaRPr>
          </a:p>
        </p:txBody>
      </p:sp>
    </p:spTree>
    <p:extLst>
      <p:ext uri="{BB962C8B-B14F-4D97-AF65-F5344CB8AC3E}">
        <p14:creationId xmlns:p14="http://schemas.microsoft.com/office/powerpoint/2010/main" val="3080869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457200" y="274638"/>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8" name="Shape 28"/>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29" name="Shape 29"/>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30" name="Shape 30"/>
          <p:cNvSpPr txBox="1">
            <a:spLocks noGrp="1"/>
          </p:cNvSpPr>
          <p:nvPr>
            <p:ph type="dt" idx="10"/>
          </p:nvPr>
        </p:nvSpPr>
        <p:spPr>
          <a:xfrm>
            <a:off x="457200" y="6356351"/>
            <a:ext cx="213359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Arial"/>
              <a:buNone/>
              <a:defRPr sz="1200" b="0" i="0" u="none" strike="noStrike" cap="none" baseline="0">
                <a:solidFill>
                  <a:srgbClr val="888888"/>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31" name="Shape 31"/>
          <p:cNvSpPr txBox="1">
            <a:spLocks noGrp="1"/>
          </p:cNvSpPr>
          <p:nvPr>
            <p:ph type="ftr" idx="11"/>
          </p:nvPr>
        </p:nvSpPr>
        <p:spPr>
          <a:xfrm>
            <a:off x="1336720" y="6523471"/>
            <a:ext cx="6833980" cy="31155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Arial"/>
              <a:buNone/>
              <a:defRPr sz="1200" b="0" i="0" u="none" strike="noStrike" cap="none" baseline="0">
                <a:solidFill>
                  <a:srgbClr val="888888"/>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32" name="Shape 32"/>
          <p:cNvSpPr txBox="1">
            <a:spLocks noGrp="1"/>
          </p:cNvSpPr>
          <p:nvPr>
            <p:ph type="sldNum" idx="12"/>
          </p:nvPr>
        </p:nvSpPr>
        <p:spPr>
          <a:xfrm>
            <a:off x="6553200" y="6356351"/>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baseline="0">
                <a:solidFill>
                  <a:srgbClr val="888888"/>
                </a:solidFill>
                <a:latin typeface="Arial"/>
                <a:ea typeface="Arial"/>
                <a:cs typeface="Arial"/>
                <a:sym typeface="Arial"/>
                <a:rtl val="0"/>
              </a:rPr>
              <a:t>‹#›</a:t>
            </a:fld>
            <a:endParaRPr lang="en-US" sz="1200" b="0" i="0" u="none" strike="noStrike" cap="none" baseline="0">
              <a:solidFill>
                <a:srgbClr val="888888"/>
              </a:solidFill>
              <a:latin typeface="Arial"/>
              <a:ea typeface="Arial"/>
              <a:cs typeface="Arial"/>
              <a:sym typeface="Arial"/>
              <a:rtl val="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C3446FFE-C1D9-4201-AE0A-8C88709AEE3C}" type="datetimeFigureOut">
              <a:rPr lang="en-US" smtClean="0">
                <a:solidFill>
                  <a:srgbClr val="B13F9A"/>
                </a:solidFill>
                <a:latin typeface="Trebuchet MS"/>
              </a:rPr>
              <a:pPr/>
              <a:t>6/3/2016</a:t>
            </a:fld>
            <a:endParaRPr lang="en-US">
              <a:solidFill>
                <a:srgbClr val="B13F9A"/>
              </a:solidFill>
              <a:latin typeface="Trebuchet MS"/>
            </a:endParaRPr>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solidFill>
                <a:srgbClr val="B13F9A"/>
              </a:solidFill>
              <a:latin typeface="Trebuchet MS"/>
            </a:endParaRPr>
          </a:p>
        </p:txBody>
      </p:sp>
      <p:sp>
        <p:nvSpPr>
          <p:cNvPr id="4" name="Slide Number Placeholder 3"/>
          <p:cNvSpPr>
            <a:spLocks noGrp="1"/>
          </p:cNvSpPr>
          <p:nvPr>
            <p:ph type="sldNum" sz="quarter" idx="12"/>
          </p:nvPr>
        </p:nvSpPr>
        <p:spPr/>
        <p:txBody>
          <a:bodyPr/>
          <a:lstStyle/>
          <a:p>
            <a:fld id="{D83B7C34-A620-48C8-820A-030D862B773D}" type="slidenum">
              <a:rPr lang="en-US" smtClean="0">
                <a:solidFill>
                  <a:srgbClr val="B13F9A"/>
                </a:solidFill>
                <a:latin typeface="Trebuchet MS"/>
              </a:rPr>
              <a:pPr/>
              <a:t>‹#›</a:t>
            </a:fld>
            <a:endParaRPr lang="en-US">
              <a:solidFill>
                <a:srgbClr val="B13F9A"/>
              </a:solidFill>
              <a:latin typeface="Trebuchet MS"/>
            </a:endParaRPr>
          </a:p>
        </p:txBody>
      </p:sp>
    </p:spTree>
    <p:extLst>
      <p:ext uri="{BB962C8B-B14F-4D97-AF65-F5344CB8AC3E}">
        <p14:creationId xmlns:p14="http://schemas.microsoft.com/office/powerpoint/2010/main" val="24857840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3446FFE-C1D9-4201-AE0A-8C88709AEE3C}" type="datetimeFigureOut">
              <a:rPr lang="en-US" smtClean="0">
                <a:solidFill>
                  <a:srgbClr val="B13F9A"/>
                </a:solidFill>
                <a:latin typeface="Trebuchet MS"/>
              </a:rPr>
              <a:pPr/>
              <a:t>6/3/2016</a:t>
            </a:fld>
            <a:endParaRPr lang="en-US">
              <a:solidFill>
                <a:srgbClr val="B13F9A"/>
              </a:solidFill>
              <a:latin typeface="Trebuchet MS"/>
            </a:endParaRPr>
          </a:p>
        </p:txBody>
      </p:sp>
      <p:sp>
        <p:nvSpPr>
          <p:cNvPr id="6" name="Footer Placeholder 5"/>
          <p:cNvSpPr>
            <a:spLocks noGrp="1"/>
          </p:cNvSpPr>
          <p:nvPr>
            <p:ph type="ftr" sz="quarter" idx="11"/>
          </p:nvPr>
        </p:nvSpPr>
        <p:spPr/>
        <p:txBody>
          <a:bodyPr/>
          <a:lstStyle/>
          <a:p>
            <a:endParaRPr lang="en-US">
              <a:solidFill>
                <a:srgbClr val="B13F9A"/>
              </a:solidFill>
              <a:latin typeface="Trebuchet MS"/>
            </a:endParaRPr>
          </a:p>
        </p:txBody>
      </p:sp>
      <p:sp>
        <p:nvSpPr>
          <p:cNvPr id="7" name="Slide Number Placeholder 6"/>
          <p:cNvSpPr>
            <a:spLocks noGrp="1"/>
          </p:cNvSpPr>
          <p:nvPr>
            <p:ph type="sldNum" sz="quarter" idx="12"/>
          </p:nvPr>
        </p:nvSpPr>
        <p:spPr/>
        <p:txBody>
          <a:bodyPr/>
          <a:lstStyle/>
          <a:p>
            <a:fld id="{D83B7C34-A620-48C8-820A-030D862B773D}" type="slidenum">
              <a:rPr lang="en-US" smtClean="0">
                <a:solidFill>
                  <a:srgbClr val="B13F9A"/>
                </a:solidFill>
                <a:latin typeface="Trebuchet MS"/>
              </a:rPr>
              <a:pPr/>
              <a:t>‹#›</a:t>
            </a:fld>
            <a:endParaRPr lang="en-US">
              <a:solidFill>
                <a:srgbClr val="B13F9A"/>
              </a:solidFill>
              <a:latin typeface="Trebuchet MS"/>
            </a:endParaRPr>
          </a:p>
        </p:txBody>
      </p:sp>
    </p:spTree>
    <p:extLst>
      <p:ext uri="{BB962C8B-B14F-4D97-AF65-F5344CB8AC3E}">
        <p14:creationId xmlns:p14="http://schemas.microsoft.com/office/powerpoint/2010/main" val="956940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kern="1200">
              <a:solidFill>
                <a:prstClr val="white"/>
              </a:solidFill>
              <a:latin typeface="Trebuchet MS"/>
            </a:endParaRPr>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kern="1200">
              <a:solidFill>
                <a:prstClr val="white"/>
              </a:solidFill>
              <a:latin typeface="Trebuchet MS"/>
            </a:endParaRPr>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p>
            <a:fld id="{C3446FFE-C1D9-4201-AE0A-8C88709AEE3C}" type="datetimeFigureOut">
              <a:rPr lang="en-US" smtClean="0">
                <a:solidFill>
                  <a:srgbClr val="F4E7ED"/>
                </a:solidFill>
                <a:latin typeface="Trebuchet MS"/>
              </a:rPr>
              <a:pPr/>
              <a:t>6/3/2016</a:t>
            </a:fld>
            <a:endParaRPr lang="en-US">
              <a:solidFill>
                <a:srgbClr val="F4E7ED"/>
              </a:solidFill>
              <a:latin typeface="Trebuchet MS"/>
            </a:endParaRPr>
          </a:p>
        </p:txBody>
      </p:sp>
      <p:sp>
        <p:nvSpPr>
          <p:cNvPr id="6" name="Footer Placeholder 5"/>
          <p:cNvSpPr>
            <a:spLocks noGrp="1"/>
          </p:cNvSpPr>
          <p:nvPr>
            <p:ph type="ftr" sz="quarter" idx="11"/>
          </p:nvPr>
        </p:nvSpPr>
        <p:spPr/>
        <p:txBody>
          <a:bodyPr/>
          <a:lstStyle/>
          <a:p>
            <a:endParaRPr lang="en-US">
              <a:solidFill>
                <a:srgbClr val="F4E7ED"/>
              </a:solidFill>
              <a:latin typeface="Trebuchet MS"/>
            </a:endParaRPr>
          </a:p>
        </p:txBody>
      </p:sp>
      <p:sp>
        <p:nvSpPr>
          <p:cNvPr id="7" name="Slide Number Placeholder 6"/>
          <p:cNvSpPr>
            <a:spLocks noGrp="1"/>
          </p:cNvSpPr>
          <p:nvPr>
            <p:ph type="sldNum" sz="quarter" idx="12"/>
          </p:nvPr>
        </p:nvSpPr>
        <p:spPr/>
        <p:txBody>
          <a:bodyPr/>
          <a:lstStyle/>
          <a:p>
            <a:fld id="{D83B7C34-A620-48C8-820A-030D862B773D}" type="slidenum">
              <a:rPr lang="en-US" smtClean="0">
                <a:solidFill>
                  <a:srgbClr val="F4E7ED"/>
                </a:solidFill>
                <a:latin typeface="Trebuchet MS"/>
              </a:rPr>
              <a:pPr/>
              <a:t>‹#›</a:t>
            </a:fld>
            <a:endParaRPr lang="en-US">
              <a:solidFill>
                <a:srgbClr val="F4E7ED"/>
              </a:solidFill>
              <a:latin typeface="Trebuchet MS"/>
            </a:endParaRP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extLst>
      <p:ext uri="{BB962C8B-B14F-4D97-AF65-F5344CB8AC3E}">
        <p14:creationId xmlns:p14="http://schemas.microsoft.com/office/powerpoint/2010/main" val="428107399"/>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446FFE-C1D9-4201-AE0A-8C88709AEE3C}" type="datetimeFigureOut">
              <a:rPr lang="en-US" smtClean="0">
                <a:solidFill>
                  <a:srgbClr val="B13F9A"/>
                </a:solidFill>
                <a:latin typeface="Trebuchet MS"/>
              </a:rPr>
              <a:pPr/>
              <a:t>6/3/2016</a:t>
            </a:fld>
            <a:endParaRPr lang="en-US">
              <a:solidFill>
                <a:srgbClr val="B13F9A"/>
              </a:solidFill>
              <a:latin typeface="Trebuchet MS"/>
            </a:endParaRPr>
          </a:p>
        </p:txBody>
      </p:sp>
      <p:sp>
        <p:nvSpPr>
          <p:cNvPr id="5" name="Footer Placeholder 4"/>
          <p:cNvSpPr>
            <a:spLocks noGrp="1"/>
          </p:cNvSpPr>
          <p:nvPr>
            <p:ph type="ftr" sz="quarter" idx="11"/>
          </p:nvPr>
        </p:nvSpPr>
        <p:spPr/>
        <p:txBody>
          <a:bodyPr/>
          <a:lstStyle/>
          <a:p>
            <a:endParaRPr lang="en-US">
              <a:solidFill>
                <a:srgbClr val="B13F9A"/>
              </a:solidFill>
              <a:latin typeface="Trebuchet MS"/>
            </a:endParaRPr>
          </a:p>
        </p:txBody>
      </p:sp>
      <p:sp>
        <p:nvSpPr>
          <p:cNvPr id="6" name="Slide Number Placeholder 5"/>
          <p:cNvSpPr>
            <a:spLocks noGrp="1"/>
          </p:cNvSpPr>
          <p:nvPr>
            <p:ph type="sldNum" sz="quarter" idx="12"/>
          </p:nvPr>
        </p:nvSpPr>
        <p:spPr/>
        <p:txBody>
          <a:bodyPr/>
          <a:lstStyle/>
          <a:p>
            <a:fld id="{D83B7C34-A620-48C8-820A-030D862B773D}" type="slidenum">
              <a:rPr lang="en-US" smtClean="0">
                <a:solidFill>
                  <a:srgbClr val="B13F9A"/>
                </a:solidFill>
                <a:latin typeface="Trebuchet MS"/>
              </a:rPr>
              <a:pPr/>
              <a:t>‹#›</a:t>
            </a:fld>
            <a:endParaRPr lang="en-US">
              <a:solidFill>
                <a:srgbClr val="B13F9A"/>
              </a:solidFill>
              <a:latin typeface="Trebuchet MS"/>
            </a:endParaRPr>
          </a:p>
        </p:txBody>
      </p:sp>
    </p:spTree>
    <p:extLst>
      <p:ext uri="{BB962C8B-B14F-4D97-AF65-F5344CB8AC3E}">
        <p14:creationId xmlns:p14="http://schemas.microsoft.com/office/powerpoint/2010/main" val="4038459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fld id="{C3446FFE-C1D9-4201-AE0A-8C88709AEE3C}" type="datetimeFigureOut">
              <a:rPr lang="en-US" smtClean="0">
                <a:solidFill>
                  <a:srgbClr val="B13F9A"/>
                </a:solidFill>
                <a:latin typeface="Trebuchet MS"/>
              </a:rPr>
              <a:pPr/>
              <a:t>6/3/2016</a:t>
            </a:fld>
            <a:endParaRPr lang="en-US">
              <a:solidFill>
                <a:srgbClr val="B13F9A"/>
              </a:solidFill>
              <a:latin typeface="Trebuchet MS"/>
            </a:endParaRPr>
          </a:p>
        </p:txBody>
      </p:sp>
      <p:sp>
        <p:nvSpPr>
          <p:cNvPr id="5" name="Footer Placeholder 4"/>
          <p:cNvSpPr>
            <a:spLocks noGrp="1"/>
          </p:cNvSpPr>
          <p:nvPr>
            <p:ph type="ftr" sz="quarter" idx="11"/>
          </p:nvPr>
        </p:nvSpPr>
        <p:spPr>
          <a:xfrm>
            <a:off x="457200" y="6556248"/>
            <a:ext cx="3657600" cy="228600"/>
          </a:xfrm>
        </p:spPr>
        <p:txBody>
          <a:bodyPr/>
          <a:lstStyle/>
          <a:p>
            <a:endParaRPr lang="en-US">
              <a:solidFill>
                <a:srgbClr val="B13F9A"/>
              </a:solidFill>
              <a:latin typeface="Trebuchet MS"/>
            </a:endParaRPr>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D83B7C34-A620-48C8-820A-030D862B773D}" type="slidenum">
              <a:rPr lang="en-US" smtClean="0">
                <a:solidFill>
                  <a:srgbClr val="B13F9A"/>
                </a:solidFill>
                <a:latin typeface="Trebuchet MS"/>
              </a:rPr>
              <a:pPr/>
              <a:t>‹#›</a:t>
            </a:fld>
            <a:endParaRPr lang="en-US">
              <a:solidFill>
                <a:srgbClr val="B13F9A"/>
              </a:solidFill>
              <a:latin typeface="Trebuchet MS"/>
            </a:endParaRPr>
          </a:p>
        </p:txBody>
      </p:sp>
    </p:spTree>
    <p:extLst>
      <p:ext uri="{BB962C8B-B14F-4D97-AF65-F5344CB8AC3E}">
        <p14:creationId xmlns:p14="http://schemas.microsoft.com/office/powerpoint/2010/main" val="3991745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722312" y="4406901"/>
            <a:ext cx="7772400" cy="1362075"/>
          </a:xfrm>
          <a:prstGeom prst="rect">
            <a:avLst/>
          </a:prstGeom>
          <a:noFill/>
          <a:ln>
            <a:noFill/>
          </a:ln>
        </p:spPr>
        <p:txBody>
          <a:bodyPr lIns="91425" tIns="91425" rIns="91425" bIns="91425" anchor="t" anchorCtr="0"/>
          <a:lstStyle>
            <a:lvl1pPr algn="l" rtl="0">
              <a:spcBef>
                <a:spcPts val="0"/>
              </a:spcBef>
              <a:defRPr sz="4000" b="1" cap="none"/>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 name="Shape 35"/>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Clr>
                <a:srgbClr val="888888"/>
              </a:buClr>
              <a:buFont typeface="Calibri"/>
              <a:buNone/>
              <a:defRPr sz="2000">
                <a:solidFill>
                  <a:srgbClr val="888888"/>
                </a:solidFill>
              </a:defRPr>
            </a:lvl1pPr>
            <a:lvl2pPr marL="457200" indent="0" rtl="0">
              <a:spcBef>
                <a:spcPts val="0"/>
              </a:spcBef>
              <a:buClr>
                <a:srgbClr val="888888"/>
              </a:buClr>
              <a:buFont typeface="Calibri"/>
              <a:buNone/>
              <a:defRPr sz="1800">
                <a:solidFill>
                  <a:srgbClr val="888888"/>
                </a:solidFill>
              </a:defRPr>
            </a:lvl2pPr>
            <a:lvl3pPr marL="914400" indent="0" rtl="0">
              <a:spcBef>
                <a:spcPts val="0"/>
              </a:spcBef>
              <a:buClr>
                <a:srgbClr val="888888"/>
              </a:buClr>
              <a:buFont typeface="Calibri"/>
              <a:buNone/>
              <a:defRPr sz="1600">
                <a:solidFill>
                  <a:srgbClr val="888888"/>
                </a:solidFill>
              </a:defRPr>
            </a:lvl3pPr>
            <a:lvl4pPr marL="1371600" indent="0" rtl="0">
              <a:spcBef>
                <a:spcPts val="0"/>
              </a:spcBef>
              <a:buClr>
                <a:srgbClr val="888888"/>
              </a:buClr>
              <a:buFont typeface="Calibri"/>
              <a:buNone/>
              <a:defRPr sz="1400">
                <a:solidFill>
                  <a:srgbClr val="888888"/>
                </a:solidFill>
              </a:defRPr>
            </a:lvl4pPr>
            <a:lvl5pPr marL="1828800" indent="0" rtl="0">
              <a:spcBef>
                <a:spcPts val="0"/>
              </a:spcBef>
              <a:buClr>
                <a:srgbClr val="888888"/>
              </a:buClr>
              <a:buFont typeface="Calibri"/>
              <a:buNone/>
              <a:defRPr sz="1400">
                <a:solidFill>
                  <a:srgbClr val="888888"/>
                </a:solidFill>
              </a:defRPr>
            </a:lvl5pPr>
            <a:lvl6pPr marL="2286000" indent="0" rtl="0">
              <a:spcBef>
                <a:spcPts val="0"/>
              </a:spcBef>
              <a:buClr>
                <a:srgbClr val="888888"/>
              </a:buClr>
              <a:buFont typeface="Calibri"/>
              <a:buNone/>
              <a:defRPr sz="1400">
                <a:solidFill>
                  <a:srgbClr val="888888"/>
                </a:solidFill>
              </a:defRPr>
            </a:lvl6pPr>
            <a:lvl7pPr marL="2743200" indent="0" rtl="0">
              <a:spcBef>
                <a:spcPts val="0"/>
              </a:spcBef>
              <a:buClr>
                <a:srgbClr val="888888"/>
              </a:buClr>
              <a:buFont typeface="Calibri"/>
              <a:buNone/>
              <a:defRPr sz="1400">
                <a:solidFill>
                  <a:srgbClr val="888888"/>
                </a:solidFill>
              </a:defRPr>
            </a:lvl7pPr>
            <a:lvl8pPr marL="3200400" indent="0" rtl="0">
              <a:spcBef>
                <a:spcPts val="0"/>
              </a:spcBef>
              <a:buClr>
                <a:srgbClr val="888888"/>
              </a:buClr>
              <a:buFont typeface="Calibri"/>
              <a:buNone/>
              <a:defRPr sz="1400">
                <a:solidFill>
                  <a:srgbClr val="888888"/>
                </a:solidFill>
              </a:defRPr>
            </a:lvl8pPr>
            <a:lvl9pPr marL="3657600" indent="0" rtl="0">
              <a:spcBef>
                <a:spcPts val="0"/>
              </a:spcBef>
              <a:buClr>
                <a:srgbClr val="888888"/>
              </a:buClr>
              <a:buFont typeface="Calibri"/>
              <a:buNone/>
              <a:defRPr sz="1400">
                <a:solidFill>
                  <a:srgbClr val="888888"/>
                </a:solidFill>
              </a:defRPr>
            </a:lvl9pPr>
          </a:lstStyle>
          <a:p>
            <a:endParaRPr/>
          </a:p>
        </p:txBody>
      </p:sp>
      <p:sp>
        <p:nvSpPr>
          <p:cNvPr id="36" name="Shape 36"/>
          <p:cNvSpPr txBox="1">
            <a:spLocks noGrp="1"/>
          </p:cNvSpPr>
          <p:nvPr>
            <p:ph type="dt" idx="10"/>
          </p:nvPr>
        </p:nvSpPr>
        <p:spPr>
          <a:xfrm>
            <a:off x="457200" y="6356351"/>
            <a:ext cx="213359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Arial"/>
              <a:buNone/>
              <a:defRPr sz="1200" b="0" i="0" u="none" strike="noStrike" cap="none" baseline="0">
                <a:solidFill>
                  <a:srgbClr val="888888"/>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37" name="Shape 37"/>
          <p:cNvSpPr txBox="1">
            <a:spLocks noGrp="1"/>
          </p:cNvSpPr>
          <p:nvPr>
            <p:ph type="ftr" idx="11"/>
          </p:nvPr>
        </p:nvSpPr>
        <p:spPr>
          <a:xfrm>
            <a:off x="1336720" y="6523471"/>
            <a:ext cx="6833980" cy="31155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Arial"/>
              <a:buNone/>
              <a:defRPr sz="1200" b="0" i="0" u="none" strike="noStrike" cap="none" baseline="0">
                <a:solidFill>
                  <a:srgbClr val="888888"/>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38" name="Shape 38"/>
          <p:cNvSpPr txBox="1">
            <a:spLocks noGrp="1"/>
          </p:cNvSpPr>
          <p:nvPr>
            <p:ph type="sldNum" idx="12"/>
          </p:nvPr>
        </p:nvSpPr>
        <p:spPr>
          <a:xfrm>
            <a:off x="6553200" y="6356351"/>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baseline="0">
                <a:solidFill>
                  <a:srgbClr val="888888"/>
                </a:solidFill>
                <a:latin typeface="Arial"/>
                <a:ea typeface="Arial"/>
                <a:cs typeface="Arial"/>
                <a:sym typeface="Arial"/>
                <a:rtl val="0"/>
              </a:rPr>
              <a:t>‹#›</a:t>
            </a:fld>
            <a:endParaRPr lang="en-US" sz="1200" b="0" i="0" u="none" strike="noStrike" cap="none" baseline="0">
              <a:solidFill>
                <a:srgbClr val="888888"/>
              </a:solidFill>
              <a:latin typeface="Arial"/>
              <a:ea typeface="Arial"/>
              <a:cs typeface="Arial"/>
              <a:sym typeface="Arial"/>
              <a:rtl val="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74638"/>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 name="Shape 41"/>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42" name="Shape 42"/>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43" name="Shape 43"/>
          <p:cNvSpPr txBox="1">
            <a:spLocks noGrp="1"/>
          </p:cNvSpPr>
          <p:nvPr>
            <p:ph type="body" idx="3"/>
          </p:nvPr>
        </p:nvSpPr>
        <p:spPr>
          <a:xfrm>
            <a:off x="4645026" y="1535112"/>
            <a:ext cx="4041774" cy="639762"/>
          </a:xfrm>
          <a:prstGeom prst="rect">
            <a:avLst/>
          </a:prstGeom>
          <a:noFill/>
          <a:ln>
            <a:noFill/>
          </a:ln>
        </p:spPr>
        <p:txBody>
          <a:bodyPr lIns="91425" tIns="91425" rIns="91425" bIns="91425" anchor="b" anchorCtr="0"/>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44" name="Shape 44"/>
          <p:cNvSpPr txBox="1">
            <a:spLocks noGrp="1"/>
          </p:cNvSpPr>
          <p:nvPr>
            <p:ph type="body" idx="4"/>
          </p:nvPr>
        </p:nvSpPr>
        <p:spPr>
          <a:xfrm>
            <a:off x="4645026" y="2174875"/>
            <a:ext cx="4041774"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45" name="Shape 45"/>
          <p:cNvSpPr txBox="1">
            <a:spLocks noGrp="1"/>
          </p:cNvSpPr>
          <p:nvPr>
            <p:ph type="dt" idx="10"/>
          </p:nvPr>
        </p:nvSpPr>
        <p:spPr>
          <a:xfrm>
            <a:off x="457200" y="6356351"/>
            <a:ext cx="213359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Arial"/>
              <a:buNone/>
              <a:defRPr sz="1200" b="0" i="0" u="none" strike="noStrike" cap="none" baseline="0">
                <a:solidFill>
                  <a:srgbClr val="888888"/>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46" name="Shape 46"/>
          <p:cNvSpPr txBox="1">
            <a:spLocks noGrp="1"/>
          </p:cNvSpPr>
          <p:nvPr>
            <p:ph type="ftr" idx="11"/>
          </p:nvPr>
        </p:nvSpPr>
        <p:spPr>
          <a:xfrm>
            <a:off x="1336720" y="6523471"/>
            <a:ext cx="6833980" cy="31155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Arial"/>
              <a:buNone/>
              <a:defRPr sz="1200" b="0" i="0" u="none" strike="noStrike" cap="none" baseline="0">
                <a:solidFill>
                  <a:srgbClr val="888888"/>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47" name="Shape 47"/>
          <p:cNvSpPr txBox="1">
            <a:spLocks noGrp="1"/>
          </p:cNvSpPr>
          <p:nvPr>
            <p:ph type="sldNum" idx="12"/>
          </p:nvPr>
        </p:nvSpPr>
        <p:spPr>
          <a:xfrm>
            <a:off x="6553200" y="6356351"/>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baseline="0">
                <a:solidFill>
                  <a:srgbClr val="888888"/>
                </a:solidFill>
                <a:latin typeface="Arial"/>
                <a:ea typeface="Arial"/>
                <a:cs typeface="Arial"/>
                <a:sym typeface="Arial"/>
                <a:rtl val="0"/>
              </a:rPr>
              <a:t>‹#›</a:t>
            </a:fld>
            <a:endParaRPr lang="en-US" sz="1200" b="0" i="0" u="none" strike="noStrike" cap="none" baseline="0">
              <a:solidFill>
                <a:srgbClr val="888888"/>
              </a:solidFill>
              <a:latin typeface="Arial"/>
              <a:ea typeface="Arial"/>
              <a:cs typeface="Arial"/>
              <a:sym typeface="Arial"/>
              <a:rtl val="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74638"/>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0" name="Shape 50"/>
          <p:cNvSpPr txBox="1">
            <a:spLocks noGrp="1"/>
          </p:cNvSpPr>
          <p:nvPr>
            <p:ph type="dt" idx="10"/>
          </p:nvPr>
        </p:nvSpPr>
        <p:spPr>
          <a:xfrm>
            <a:off x="457200" y="6356351"/>
            <a:ext cx="213359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Arial"/>
              <a:buNone/>
              <a:defRPr sz="1200" b="0" i="0" u="none" strike="noStrike" cap="none" baseline="0">
                <a:solidFill>
                  <a:srgbClr val="888888"/>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51" name="Shape 51"/>
          <p:cNvSpPr txBox="1">
            <a:spLocks noGrp="1"/>
          </p:cNvSpPr>
          <p:nvPr>
            <p:ph type="ftr" idx="11"/>
          </p:nvPr>
        </p:nvSpPr>
        <p:spPr>
          <a:xfrm>
            <a:off x="1336720" y="6523471"/>
            <a:ext cx="6833980" cy="31155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Arial"/>
              <a:buNone/>
              <a:defRPr sz="1200" b="0" i="0" u="none" strike="noStrike" cap="none" baseline="0">
                <a:solidFill>
                  <a:srgbClr val="888888"/>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52" name="Shape 52"/>
          <p:cNvSpPr txBox="1">
            <a:spLocks noGrp="1"/>
          </p:cNvSpPr>
          <p:nvPr>
            <p:ph type="sldNum" idx="12"/>
          </p:nvPr>
        </p:nvSpPr>
        <p:spPr>
          <a:xfrm>
            <a:off x="6553200" y="6356351"/>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baseline="0">
                <a:solidFill>
                  <a:srgbClr val="888888"/>
                </a:solidFill>
                <a:latin typeface="Arial"/>
                <a:ea typeface="Arial"/>
                <a:cs typeface="Arial"/>
                <a:sym typeface="Arial"/>
                <a:rtl val="0"/>
              </a:rPr>
              <a:t>‹#›</a:t>
            </a:fld>
            <a:endParaRPr lang="en-US" sz="1200" b="0" i="0" u="none" strike="noStrike" cap="none" baseline="0">
              <a:solidFill>
                <a:srgbClr val="888888"/>
              </a:solidFill>
              <a:latin typeface="Arial"/>
              <a:ea typeface="Arial"/>
              <a:cs typeface="Arial"/>
              <a:sym typeface="Arial"/>
              <a:rtl val="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dt" idx="10"/>
          </p:nvPr>
        </p:nvSpPr>
        <p:spPr>
          <a:xfrm>
            <a:off x="457200" y="6356351"/>
            <a:ext cx="213359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Arial"/>
              <a:buNone/>
              <a:defRPr sz="1200" b="0" i="0" u="none" strike="noStrike" cap="none" baseline="0">
                <a:solidFill>
                  <a:srgbClr val="888888"/>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55" name="Shape 55"/>
          <p:cNvSpPr txBox="1">
            <a:spLocks noGrp="1"/>
          </p:cNvSpPr>
          <p:nvPr>
            <p:ph type="ftr" idx="11"/>
          </p:nvPr>
        </p:nvSpPr>
        <p:spPr>
          <a:xfrm>
            <a:off x="1336720" y="6523471"/>
            <a:ext cx="6833980" cy="31155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Arial"/>
              <a:buNone/>
              <a:defRPr sz="1200" b="0" i="0" u="none" strike="noStrike" cap="none" baseline="0">
                <a:solidFill>
                  <a:srgbClr val="888888"/>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56" name="Shape 56"/>
          <p:cNvSpPr txBox="1">
            <a:spLocks noGrp="1"/>
          </p:cNvSpPr>
          <p:nvPr>
            <p:ph type="sldNum" idx="12"/>
          </p:nvPr>
        </p:nvSpPr>
        <p:spPr>
          <a:xfrm>
            <a:off x="6553200" y="6356351"/>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baseline="0">
                <a:solidFill>
                  <a:srgbClr val="888888"/>
                </a:solidFill>
                <a:latin typeface="Arial"/>
                <a:ea typeface="Arial"/>
                <a:cs typeface="Arial"/>
                <a:sym typeface="Arial"/>
                <a:rtl val="0"/>
              </a:rPr>
              <a:t>‹#›</a:t>
            </a:fld>
            <a:endParaRPr lang="en-US" sz="1200" b="0" i="0" u="none" strike="noStrike" cap="none" baseline="0">
              <a:solidFill>
                <a:srgbClr val="888888"/>
              </a:solidFill>
              <a:latin typeface="Arial"/>
              <a:ea typeface="Arial"/>
              <a:cs typeface="Arial"/>
              <a:sym typeface="Arial"/>
              <a:rtl val="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2" y="273048"/>
            <a:ext cx="3008313" cy="1162050"/>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9" name="Shape 59"/>
          <p:cNvSpPr txBox="1">
            <a:spLocks noGrp="1"/>
          </p:cNvSpPr>
          <p:nvPr>
            <p:ph type="body" idx="1"/>
          </p:nvPr>
        </p:nvSpPr>
        <p:spPr>
          <a:xfrm>
            <a:off x="3575050" y="273052"/>
            <a:ext cx="5111750" cy="5853112"/>
          </a:xfrm>
          <a:prstGeom prst="rect">
            <a:avLst/>
          </a:prstGeom>
          <a:noFill/>
          <a:ln>
            <a:noFill/>
          </a:ln>
        </p:spPr>
        <p:txBody>
          <a:bodyPr lIns="91425" tIns="91425" rIns="91425" bIns="91425" anchor="t" anchorCtr="0"/>
          <a:lstStyle>
            <a:lvl1pPr rtl="0">
              <a:spcBef>
                <a:spcPts val="0"/>
              </a:spcBef>
              <a:defRPr sz="3200"/>
            </a:lvl1pPr>
            <a:lvl2pPr rtl="0">
              <a:spcBef>
                <a:spcPts val="0"/>
              </a:spcBef>
              <a:defRPr sz="2800"/>
            </a:lvl2pPr>
            <a:lvl3pPr rtl="0">
              <a:spcBef>
                <a:spcPts val="0"/>
              </a:spcBef>
              <a:defRPr sz="2400"/>
            </a:lvl3pPr>
            <a:lvl4pPr rtl="0">
              <a:spcBef>
                <a:spcPts val="0"/>
              </a:spcBef>
              <a:defRPr sz="2000"/>
            </a:lvl4pPr>
            <a:lvl5pPr rtl="0">
              <a:spcBef>
                <a:spcPts val="0"/>
              </a:spcBef>
              <a:defRPr sz="2000"/>
            </a:lvl5pPr>
            <a:lvl6pPr rtl="0">
              <a:spcBef>
                <a:spcPts val="0"/>
              </a:spcBef>
              <a:defRPr sz="2000"/>
            </a:lvl6pPr>
            <a:lvl7pPr rtl="0">
              <a:spcBef>
                <a:spcPts val="0"/>
              </a:spcBef>
              <a:defRPr sz="2000"/>
            </a:lvl7pPr>
            <a:lvl8pPr rtl="0">
              <a:spcBef>
                <a:spcPts val="0"/>
              </a:spcBef>
              <a:defRPr sz="2000"/>
            </a:lvl8pPr>
            <a:lvl9pPr rtl="0">
              <a:spcBef>
                <a:spcPts val="0"/>
              </a:spcBef>
              <a:defRPr sz="2000"/>
            </a:lvl9pPr>
          </a:lstStyle>
          <a:p>
            <a:endParaRPr/>
          </a:p>
        </p:txBody>
      </p:sp>
      <p:sp>
        <p:nvSpPr>
          <p:cNvPr id="60" name="Shape 60"/>
          <p:cNvSpPr txBox="1">
            <a:spLocks noGrp="1"/>
          </p:cNvSpPr>
          <p:nvPr>
            <p:ph type="body" idx="2"/>
          </p:nvPr>
        </p:nvSpPr>
        <p:spPr>
          <a:xfrm>
            <a:off x="457202" y="1435101"/>
            <a:ext cx="3008313" cy="4691063"/>
          </a:xfrm>
          <a:prstGeom prst="rect">
            <a:avLst/>
          </a:prstGeom>
          <a:noFill/>
          <a:ln>
            <a:noFill/>
          </a:ln>
        </p:spPr>
        <p:txBody>
          <a:bodyPr lIns="91425" tIns="91425" rIns="91425" bIns="91425" anchor="t" anchorCtr="0"/>
          <a:lstStyle>
            <a:lvl1pPr marL="0" indent="0" rtl="0">
              <a:spcBef>
                <a:spcPts val="0"/>
              </a:spcBef>
              <a:buFont typeface="Calibri"/>
              <a:buNone/>
              <a:defRPr sz="1400"/>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61" name="Shape 61"/>
          <p:cNvSpPr txBox="1">
            <a:spLocks noGrp="1"/>
          </p:cNvSpPr>
          <p:nvPr>
            <p:ph type="dt" idx="10"/>
          </p:nvPr>
        </p:nvSpPr>
        <p:spPr>
          <a:xfrm>
            <a:off x="457200" y="6356351"/>
            <a:ext cx="213359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Arial"/>
              <a:buNone/>
              <a:defRPr sz="1200" b="0" i="0" u="none" strike="noStrike" cap="none" baseline="0">
                <a:solidFill>
                  <a:srgbClr val="888888"/>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62" name="Shape 62"/>
          <p:cNvSpPr txBox="1">
            <a:spLocks noGrp="1"/>
          </p:cNvSpPr>
          <p:nvPr>
            <p:ph type="ftr" idx="11"/>
          </p:nvPr>
        </p:nvSpPr>
        <p:spPr>
          <a:xfrm>
            <a:off x="1336720" y="6523471"/>
            <a:ext cx="6833980" cy="31155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Arial"/>
              <a:buNone/>
              <a:defRPr sz="1200" b="0" i="0" u="none" strike="noStrike" cap="none" baseline="0">
                <a:solidFill>
                  <a:srgbClr val="888888"/>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63" name="Shape 63"/>
          <p:cNvSpPr txBox="1">
            <a:spLocks noGrp="1"/>
          </p:cNvSpPr>
          <p:nvPr>
            <p:ph type="sldNum" idx="12"/>
          </p:nvPr>
        </p:nvSpPr>
        <p:spPr>
          <a:xfrm>
            <a:off x="6553200" y="6356351"/>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baseline="0">
                <a:solidFill>
                  <a:srgbClr val="888888"/>
                </a:solidFill>
                <a:latin typeface="Arial"/>
                <a:ea typeface="Arial"/>
                <a:cs typeface="Arial"/>
                <a:sym typeface="Arial"/>
                <a:rtl val="0"/>
              </a:rPr>
              <a:t>‹#›</a:t>
            </a:fld>
            <a:endParaRPr lang="en-US" sz="1200" b="0" i="0" u="none" strike="noStrike" cap="none" baseline="0">
              <a:solidFill>
                <a:srgbClr val="888888"/>
              </a:solidFill>
              <a:latin typeface="Arial"/>
              <a:ea typeface="Arial"/>
              <a:cs typeface="Arial"/>
              <a:sym typeface="Arial"/>
              <a:rtl val="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792288" y="4800600"/>
            <a:ext cx="5486399" cy="566739"/>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a:spLocks noGrp="1"/>
          </p:cNvSpPr>
          <p:nvPr>
            <p:ph type="pic" idx="2"/>
          </p:nvPr>
        </p:nvSpPr>
        <p:spPr>
          <a:xfrm>
            <a:off x="1792288" y="612775"/>
            <a:ext cx="5486399" cy="4114800"/>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Arial"/>
              <a:buNone/>
              <a:defRPr sz="3200" b="0" i="0" u="none" strike="noStrike" cap="none" baseline="0">
                <a:solidFill>
                  <a:srgbClr val="888888"/>
                </a:solidFill>
                <a:latin typeface="Arial"/>
                <a:ea typeface="Arial"/>
                <a:cs typeface="Arial"/>
                <a:sym typeface="Arial"/>
                <a:rtl val="0"/>
              </a:defRPr>
            </a:lvl1pPr>
            <a:lvl2pPr marL="457200" marR="0" indent="0" algn="l" rtl="0">
              <a:lnSpc>
                <a:spcPct val="100000"/>
              </a:lnSpc>
              <a:spcBef>
                <a:spcPts val="0"/>
              </a:spcBef>
              <a:spcAft>
                <a:spcPts val="0"/>
              </a:spcAft>
              <a:buClr>
                <a:srgbClr val="000000"/>
              </a:buClr>
              <a:buFont typeface="Arial"/>
              <a:buNone/>
              <a:defRPr sz="2800" b="0" i="0" u="none" strike="noStrike" cap="none" baseline="0">
                <a:solidFill>
                  <a:srgbClr val="000000"/>
                </a:solidFill>
                <a:latin typeface="Arial"/>
                <a:ea typeface="Arial"/>
                <a:cs typeface="Arial"/>
                <a:sym typeface="Arial"/>
                <a:rtl val="0"/>
              </a:defRPr>
            </a:lvl2pPr>
            <a:lvl3pPr marL="914400" marR="0" indent="0" algn="l" rtl="0">
              <a:lnSpc>
                <a:spcPct val="100000"/>
              </a:lnSpc>
              <a:spcBef>
                <a:spcPts val="0"/>
              </a:spcBef>
              <a:spcAft>
                <a:spcPts val="0"/>
              </a:spcAft>
              <a:buClr>
                <a:srgbClr val="000000"/>
              </a:buClr>
              <a:buFont typeface="Arial"/>
              <a:buNone/>
              <a:defRPr sz="2400" b="0" i="0" u="none" strike="noStrike" cap="none" baseline="0">
                <a:solidFill>
                  <a:srgbClr val="000000"/>
                </a:solidFill>
                <a:latin typeface="Arial"/>
                <a:ea typeface="Arial"/>
                <a:cs typeface="Arial"/>
                <a:sym typeface="Arial"/>
                <a:rtl val="0"/>
              </a:defRPr>
            </a:lvl3pPr>
            <a:lvl4pPr marL="1371600" marR="0" indent="0" algn="l" rtl="0">
              <a:lnSpc>
                <a:spcPct val="100000"/>
              </a:lnSpc>
              <a:spcBef>
                <a:spcPts val="0"/>
              </a:spcBef>
              <a:spcAft>
                <a:spcPts val="0"/>
              </a:spcAft>
              <a:buClr>
                <a:srgbClr val="000000"/>
              </a:buClr>
              <a:buFont typeface="Arial"/>
              <a:buNone/>
              <a:defRPr sz="2000" b="0" i="0" u="none" strike="noStrike" cap="none" baseline="0">
                <a:solidFill>
                  <a:srgbClr val="000000"/>
                </a:solidFill>
                <a:latin typeface="Arial"/>
                <a:ea typeface="Arial"/>
                <a:cs typeface="Arial"/>
                <a:sym typeface="Arial"/>
                <a:rtl val="0"/>
              </a:defRPr>
            </a:lvl4pPr>
            <a:lvl5pPr marL="1828800" marR="0" indent="0" algn="l" rtl="0">
              <a:lnSpc>
                <a:spcPct val="100000"/>
              </a:lnSpc>
              <a:spcBef>
                <a:spcPts val="0"/>
              </a:spcBef>
              <a:spcAft>
                <a:spcPts val="0"/>
              </a:spcAft>
              <a:buClr>
                <a:srgbClr val="000000"/>
              </a:buClr>
              <a:buFont typeface="Arial"/>
              <a:buNone/>
              <a:defRPr sz="2000" b="0" i="0" u="none" strike="noStrike" cap="none" baseline="0">
                <a:solidFill>
                  <a:srgbClr val="000000"/>
                </a:solidFill>
                <a:latin typeface="Arial"/>
                <a:ea typeface="Arial"/>
                <a:cs typeface="Arial"/>
                <a:sym typeface="Arial"/>
                <a:rtl val="0"/>
              </a:defRPr>
            </a:lvl5pPr>
            <a:lvl6pPr marL="2286000" marR="0" indent="0" algn="l" rtl="0">
              <a:lnSpc>
                <a:spcPct val="100000"/>
              </a:lnSpc>
              <a:spcBef>
                <a:spcPts val="0"/>
              </a:spcBef>
              <a:spcAft>
                <a:spcPts val="0"/>
              </a:spcAft>
              <a:buClr>
                <a:srgbClr val="000000"/>
              </a:buClr>
              <a:buFont typeface="Arial"/>
              <a:buNone/>
              <a:defRPr sz="2000" b="0" i="0" u="none" strike="noStrike" cap="none" baseline="0">
                <a:solidFill>
                  <a:srgbClr val="000000"/>
                </a:solidFill>
                <a:latin typeface="Arial"/>
                <a:ea typeface="Arial"/>
                <a:cs typeface="Arial"/>
                <a:sym typeface="Arial"/>
                <a:rtl val="0"/>
              </a:defRPr>
            </a:lvl6pPr>
            <a:lvl7pPr marL="2743200" marR="0" indent="0" algn="l" rtl="0">
              <a:lnSpc>
                <a:spcPct val="100000"/>
              </a:lnSpc>
              <a:spcBef>
                <a:spcPts val="0"/>
              </a:spcBef>
              <a:spcAft>
                <a:spcPts val="0"/>
              </a:spcAft>
              <a:buClr>
                <a:srgbClr val="000000"/>
              </a:buClr>
              <a:buFont typeface="Arial"/>
              <a:buNone/>
              <a:defRPr sz="2000" b="0" i="0" u="none" strike="noStrike" cap="none" baseline="0">
                <a:solidFill>
                  <a:srgbClr val="000000"/>
                </a:solidFill>
                <a:latin typeface="Arial"/>
                <a:ea typeface="Arial"/>
                <a:cs typeface="Arial"/>
                <a:sym typeface="Arial"/>
                <a:rtl val="0"/>
              </a:defRPr>
            </a:lvl7pPr>
            <a:lvl8pPr marL="3200400" marR="0" indent="0" algn="l" rtl="0">
              <a:lnSpc>
                <a:spcPct val="100000"/>
              </a:lnSpc>
              <a:spcBef>
                <a:spcPts val="0"/>
              </a:spcBef>
              <a:spcAft>
                <a:spcPts val="0"/>
              </a:spcAft>
              <a:buClr>
                <a:srgbClr val="000000"/>
              </a:buClr>
              <a:buFont typeface="Arial"/>
              <a:buNone/>
              <a:defRPr sz="2000" b="0" i="0" u="none" strike="noStrike" cap="none" baseline="0">
                <a:solidFill>
                  <a:srgbClr val="000000"/>
                </a:solidFill>
                <a:latin typeface="Arial"/>
                <a:ea typeface="Arial"/>
                <a:cs typeface="Arial"/>
                <a:sym typeface="Arial"/>
                <a:rtl val="0"/>
              </a:defRPr>
            </a:lvl8pPr>
            <a:lvl9pPr marL="3657600" marR="0" indent="0" algn="l" rtl="0">
              <a:lnSpc>
                <a:spcPct val="100000"/>
              </a:lnSpc>
              <a:spcBef>
                <a:spcPts val="0"/>
              </a:spcBef>
              <a:spcAft>
                <a:spcPts val="0"/>
              </a:spcAft>
              <a:buClr>
                <a:srgbClr val="000000"/>
              </a:buClr>
              <a:buFont typeface="Arial"/>
              <a:buNone/>
              <a:defRPr sz="2000" b="0" i="0" u="none" strike="noStrike" cap="none" baseline="0">
                <a:solidFill>
                  <a:srgbClr val="000000"/>
                </a:solidFill>
                <a:latin typeface="Arial"/>
                <a:ea typeface="Arial"/>
                <a:cs typeface="Arial"/>
                <a:sym typeface="Arial"/>
                <a:rtl val="0"/>
              </a:defRPr>
            </a:lvl9pPr>
          </a:lstStyle>
          <a:p>
            <a:endParaRPr/>
          </a:p>
        </p:txBody>
      </p:sp>
      <p:sp>
        <p:nvSpPr>
          <p:cNvPr id="67" name="Shape 67"/>
          <p:cNvSpPr txBox="1">
            <a:spLocks noGrp="1"/>
          </p:cNvSpPr>
          <p:nvPr>
            <p:ph type="body" idx="1"/>
          </p:nvPr>
        </p:nvSpPr>
        <p:spPr>
          <a:xfrm>
            <a:off x="1792288" y="5367337"/>
            <a:ext cx="5486399" cy="804862"/>
          </a:xfrm>
          <a:prstGeom prst="rect">
            <a:avLst/>
          </a:prstGeom>
          <a:noFill/>
          <a:ln>
            <a:noFill/>
          </a:ln>
        </p:spPr>
        <p:txBody>
          <a:bodyPr lIns="91425" tIns="91425" rIns="91425" bIns="91425" anchor="t" anchorCtr="0"/>
          <a:lstStyle>
            <a:lvl1pPr marL="0" indent="0" rtl="0">
              <a:spcBef>
                <a:spcPts val="0"/>
              </a:spcBef>
              <a:buFont typeface="Calibri"/>
              <a:buNone/>
              <a:defRPr sz="1400"/>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68" name="Shape 68"/>
          <p:cNvSpPr txBox="1">
            <a:spLocks noGrp="1"/>
          </p:cNvSpPr>
          <p:nvPr>
            <p:ph type="dt" idx="10"/>
          </p:nvPr>
        </p:nvSpPr>
        <p:spPr>
          <a:xfrm>
            <a:off x="457200" y="6356351"/>
            <a:ext cx="213359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Arial"/>
              <a:buNone/>
              <a:defRPr sz="1200" b="0" i="0" u="none" strike="noStrike" cap="none" baseline="0">
                <a:solidFill>
                  <a:srgbClr val="888888"/>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69" name="Shape 69"/>
          <p:cNvSpPr txBox="1">
            <a:spLocks noGrp="1"/>
          </p:cNvSpPr>
          <p:nvPr>
            <p:ph type="ftr" idx="11"/>
          </p:nvPr>
        </p:nvSpPr>
        <p:spPr>
          <a:xfrm>
            <a:off x="1336720" y="6523471"/>
            <a:ext cx="6833980" cy="31155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Arial"/>
              <a:buNone/>
              <a:defRPr sz="1200" b="0" i="0" u="none" strike="noStrike" cap="none" baseline="0">
                <a:solidFill>
                  <a:srgbClr val="888888"/>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70" name="Shape 70"/>
          <p:cNvSpPr txBox="1">
            <a:spLocks noGrp="1"/>
          </p:cNvSpPr>
          <p:nvPr>
            <p:ph type="sldNum" idx="12"/>
          </p:nvPr>
        </p:nvSpPr>
        <p:spPr>
          <a:xfrm>
            <a:off x="6553200" y="6356351"/>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baseline="0">
                <a:solidFill>
                  <a:srgbClr val="888888"/>
                </a:solidFill>
                <a:latin typeface="Arial"/>
                <a:ea typeface="Arial"/>
                <a:cs typeface="Arial"/>
                <a:sym typeface="Arial"/>
                <a:rtl val="0"/>
              </a:rPr>
              <a:t>‹#›</a:t>
            </a:fld>
            <a:endParaRPr lang="en-US" sz="1200" b="0" i="0" u="none" strike="noStrike" cap="none" baseline="0">
              <a:solidFill>
                <a:srgbClr val="888888"/>
              </a:solidFill>
              <a:latin typeface="Arial"/>
              <a:ea typeface="Arial"/>
              <a:cs typeface="Arial"/>
              <a:sym typeface="Arial"/>
              <a:rtl val="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5">
            <a:alphaModFix/>
          </a:blip>
          <a:stretch>
            <a:fillRect/>
          </a:stretch>
        </a:blip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8"/>
            <a:ext cx="8229600" cy="1143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sz="4400" b="0" i="0" u="none" strike="noStrike" cap="none" baseline="0">
                <a:solidFill>
                  <a:schemeClr val="dk1"/>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139700" algn="l" rtl="0">
              <a:spcBef>
                <a:spcPts val="640"/>
              </a:spcBef>
              <a:buClr>
                <a:schemeClr val="dk1"/>
              </a:buClr>
              <a:buFont typeface="Arial"/>
              <a:buChar char="•"/>
              <a:defRPr sz="3200" b="0" i="0" u="none" strike="noStrike" cap="none" baseline="0">
                <a:solidFill>
                  <a:schemeClr val="dk1"/>
                </a:solidFill>
                <a:latin typeface="Calibri"/>
                <a:ea typeface="Calibri"/>
                <a:cs typeface="Calibri"/>
                <a:sym typeface="Calibri"/>
              </a:defRPr>
            </a:lvl1pPr>
            <a:lvl2pPr marL="742950" marR="0" indent="-107950" algn="l" rtl="0">
              <a:spcBef>
                <a:spcPts val="560"/>
              </a:spcBef>
              <a:buClr>
                <a:schemeClr val="dk1"/>
              </a:buClr>
              <a:buFont typeface="Arial"/>
              <a:buChar char="–"/>
              <a:defRPr sz="2800" b="0" i="0" u="none" strike="noStrike" cap="none" baseline="0">
                <a:solidFill>
                  <a:schemeClr val="dk1"/>
                </a:solidFill>
                <a:latin typeface="Calibri"/>
                <a:ea typeface="Calibri"/>
                <a:cs typeface="Calibri"/>
                <a:sym typeface="Calibri"/>
              </a:defRPr>
            </a:lvl2pPr>
            <a:lvl3pPr marL="1143000" marR="0" indent="-76200" algn="l" rtl="0">
              <a:spcBef>
                <a:spcPts val="480"/>
              </a:spcBef>
              <a:buClr>
                <a:schemeClr val="dk1"/>
              </a:buClr>
              <a:buFont typeface="Arial"/>
              <a:buChar char="•"/>
              <a:defRPr sz="2400" b="0" i="0" u="none" strike="noStrike" cap="none" baseline="0">
                <a:solidFill>
                  <a:schemeClr val="dk1"/>
                </a:solidFill>
                <a:latin typeface="Calibri"/>
                <a:ea typeface="Calibri"/>
                <a:cs typeface="Calibri"/>
                <a:sym typeface="Calibri"/>
              </a:defRPr>
            </a:lvl3pPr>
            <a:lvl4pPr marL="1600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4pPr>
            <a:lvl5pPr marL="20574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5pPr>
            <a:lvl6pPr marL="25146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6pPr>
            <a:lvl7pPr marL="29718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7pPr>
            <a:lvl8pPr marL="34290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8pPr>
            <a:lvl9pPr marL="3886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9pPr>
          </a:lstStyle>
          <a:p>
            <a:endParaRPr/>
          </a:p>
        </p:txBody>
      </p:sp>
      <p:sp>
        <p:nvSpPr>
          <p:cNvPr id="11" name="Shape 11"/>
          <p:cNvSpPr txBox="1">
            <a:spLocks noGrp="1"/>
          </p:cNvSpPr>
          <p:nvPr>
            <p:ph type="dt" idx="10"/>
          </p:nvPr>
        </p:nvSpPr>
        <p:spPr>
          <a:xfrm>
            <a:off x="457200" y="6356351"/>
            <a:ext cx="213359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Arial"/>
              <a:buNone/>
              <a:defRPr sz="1200" b="0" i="0" u="none" strike="noStrike" cap="none" baseline="0">
                <a:solidFill>
                  <a:srgbClr val="888888"/>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12" name="Shape 12"/>
          <p:cNvSpPr txBox="1">
            <a:spLocks noGrp="1"/>
          </p:cNvSpPr>
          <p:nvPr>
            <p:ph type="ftr" idx="11"/>
          </p:nvPr>
        </p:nvSpPr>
        <p:spPr>
          <a:xfrm>
            <a:off x="1336720" y="6523471"/>
            <a:ext cx="6833980" cy="31155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Arial"/>
              <a:buNone/>
              <a:defRPr sz="1200" b="0" i="0" u="none" strike="noStrike" cap="none" baseline="0">
                <a:solidFill>
                  <a:srgbClr val="888888"/>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13" name="Shape 13"/>
          <p:cNvSpPr txBox="1">
            <a:spLocks noGrp="1"/>
          </p:cNvSpPr>
          <p:nvPr>
            <p:ph type="sldNum" idx="12"/>
          </p:nvPr>
        </p:nvSpPr>
        <p:spPr>
          <a:xfrm>
            <a:off x="6553200" y="6356351"/>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baseline="0">
                <a:solidFill>
                  <a:srgbClr val="888888"/>
                </a:solidFill>
                <a:latin typeface="Calibri"/>
                <a:ea typeface="Calibri"/>
                <a:cs typeface="Calibri"/>
                <a:sym typeface="Calibri"/>
                <a:rtl val="0"/>
              </a:rPr>
              <a:t>‹#›</a:t>
            </a:fld>
            <a:endParaRPr lang="en-US" sz="1200" b="0" i="0" u="none" strike="noStrike" cap="none" baseline="0">
              <a:solidFill>
                <a:srgbClr val="888888"/>
              </a:solidFill>
              <a:latin typeface="Calibri"/>
              <a:ea typeface="Calibri"/>
              <a:cs typeface="Calibri"/>
              <a:sym typeface="Calibri"/>
              <a:rtl val="0"/>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chemeClr val="dk1"/>
              </a:buClr>
              <a:buFont typeface="Calibri"/>
              <a:buNone/>
              <a:defRPr sz="4400" b="0" i="0" u="none" strike="noStrike" cap="none" baseline="0">
                <a:solidFill>
                  <a:schemeClr val="dk1"/>
                </a:solidFill>
                <a:latin typeface="Calibri"/>
                <a:ea typeface="Calibri"/>
                <a:cs typeface="Calibri"/>
                <a:sym typeface="Calibri"/>
                <a:rtl val="0"/>
              </a:defRPr>
            </a:lvl1pPr>
            <a:lvl2pPr marL="0" marR="0" indent="0" algn="l" rtl="0">
              <a:spcBef>
                <a:spcPts val="0"/>
              </a:spcBef>
              <a:defRPr sz="1800" b="0" i="0" u="none" strike="noStrike" cap="none" baseline="0"/>
            </a:lvl2pPr>
            <a:lvl3pPr marL="0" marR="0" indent="0" algn="l" rtl="0">
              <a:spcBef>
                <a:spcPts val="0"/>
              </a:spcBef>
              <a:defRPr sz="1800" b="0" i="0" u="none" strike="noStrike" cap="none" baseline="0"/>
            </a:lvl3pPr>
            <a:lvl4pPr marL="0" marR="0" indent="0" algn="l" rtl="0">
              <a:spcBef>
                <a:spcPts val="0"/>
              </a:spcBef>
              <a:defRPr sz="1800" b="0" i="0" u="none" strike="noStrike" cap="none" baseline="0"/>
            </a:lvl4pPr>
            <a:lvl5pPr marL="0" marR="0" indent="0" algn="l" rtl="0">
              <a:spcBef>
                <a:spcPts val="0"/>
              </a:spcBef>
              <a:defRPr sz="1800" b="0" i="0" u="none" strike="noStrike" cap="none" baseline="0"/>
            </a:lvl5pPr>
            <a:lvl6pPr marL="0" marR="0" indent="0" algn="l" rtl="0">
              <a:spcBef>
                <a:spcPts val="0"/>
              </a:spcBef>
              <a:defRPr sz="1800" b="0" i="0" u="none" strike="noStrike" cap="none" baseline="0"/>
            </a:lvl6pPr>
            <a:lvl7pPr marL="0" marR="0" indent="0" algn="l" rtl="0">
              <a:spcBef>
                <a:spcPts val="0"/>
              </a:spcBef>
              <a:defRPr sz="1800" b="0" i="0" u="none" strike="noStrike" cap="none" baseline="0"/>
            </a:lvl7pPr>
            <a:lvl8pPr marL="0" marR="0" indent="0" algn="l" rtl="0">
              <a:spcBef>
                <a:spcPts val="0"/>
              </a:spcBef>
              <a:defRPr sz="1800" b="0" i="0" u="none" strike="noStrike" cap="none" baseline="0"/>
            </a:lvl8pPr>
            <a:lvl9pPr marL="0" marR="0" indent="0" algn="l" rtl="0">
              <a:spcBef>
                <a:spcPts val="0"/>
              </a:spcBef>
              <a:defRPr sz="1800" b="0" i="0" u="none" strike="noStrike" cap="none" baseline="0"/>
            </a:lvl9pPr>
          </a:lstStyle>
          <a:p>
            <a:endParaRPr/>
          </a:p>
        </p:txBody>
      </p:sp>
      <p:sp>
        <p:nvSpPr>
          <p:cNvPr id="111" name="Shape 1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63500" algn="l" rtl="0">
              <a:lnSpc>
                <a:spcPct val="100000"/>
              </a:lnSpc>
              <a:spcBef>
                <a:spcPts val="640"/>
              </a:spcBef>
              <a:spcAft>
                <a:spcPts val="0"/>
              </a:spcAft>
              <a:buClr>
                <a:schemeClr val="dk1"/>
              </a:buClr>
              <a:buFont typeface="Arial"/>
              <a:buChar char="•"/>
              <a:defRPr sz="3200" b="0" i="0" u="none" strike="noStrike" cap="none" baseline="0">
                <a:solidFill>
                  <a:schemeClr val="dk1"/>
                </a:solidFill>
                <a:latin typeface="Calibri"/>
                <a:ea typeface="Calibri"/>
                <a:cs typeface="Calibri"/>
                <a:sym typeface="Calibri"/>
                <a:rtl val="0"/>
              </a:defRPr>
            </a:lvl1pPr>
            <a:lvl2pPr marL="742950" marR="0" indent="69850" algn="l" rtl="0">
              <a:lnSpc>
                <a:spcPct val="100000"/>
              </a:lnSpc>
              <a:spcBef>
                <a:spcPts val="560"/>
              </a:spcBef>
              <a:spcAft>
                <a:spcPts val="0"/>
              </a:spcAft>
              <a:buClr>
                <a:schemeClr val="dk1"/>
              </a:buClr>
              <a:buFont typeface="Arial"/>
              <a:buChar char="–"/>
              <a:defRPr sz="2800" b="0" i="0" u="none" strike="noStrike" cap="none" baseline="0">
                <a:solidFill>
                  <a:schemeClr val="dk1"/>
                </a:solidFill>
                <a:latin typeface="Calibri"/>
                <a:ea typeface="Calibri"/>
                <a:cs typeface="Calibri"/>
                <a:sym typeface="Calibri"/>
                <a:rtl val="0"/>
              </a:defRPr>
            </a:lvl2pPr>
            <a:lvl3pPr marL="1143000" marR="0" indent="76200" algn="l" rtl="0">
              <a:lnSpc>
                <a:spcPct val="100000"/>
              </a:lnSpc>
              <a:spcBef>
                <a:spcPts val="480"/>
              </a:spcBef>
              <a:spcAft>
                <a:spcPts val="0"/>
              </a:spcAft>
              <a:buClr>
                <a:schemeClr val="dk1"/>
              </a:buClr>
              <a:buFont typeface="Arial"/>
              <a:buChar char="•"/>
              <a:defRPr sz="2400" b="0" i="0" u="none" strike="noStrike" cap="none" baseline="0">
                <a:solidFill>
                  <a:schemeClr val="dk1"/>
                </a:solidFill>
                <a:latin typeface="Calibri"/>
                <a:ea typeface="Calibri"/>
                <a:cs typeface="Calibri"/>
                <a:sym typeface="Calibri"/>
                <a:rtl val="0"/>
              </a:defRPr>
            </a:lvl3pPr>
            <a:lvl4pPr marL="1600200" marR="0" indent="254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rtl val="0"/>
              </a:defRPr>
            </a:lvl4pPr>
            <a:lvl5pPr marL="2057400" marR="0" indent="254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rtl val="0"/>
              </a:defRPr>
            </a:lvl5pPr>
            <a:lvl6pPr marL="2514600" marR="0" indent="254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rtl val="0"/>
              </a:defRPr>
            </a:lvl6pPr>
            <a:lvl7pPr marL="2971800" marR="0" indent="254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rtl val="0"/>
              </a:defRPr>
            </a:lvl7pPr>
            <a:lvl8pPr marL="3429000" marR="0" indent="254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rtl val="0"/>
              </a:defRPr>
            </a:lvl8pPr>
            <a:lvl9pPr marL="3886200" marR="0" indent="254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rtl val="0"/>
              </a:defRPr>
            </a:lvl9pPr>
          </a:lstStyle>
          <a:p>
            <a:endParaRPr/>
          </a:p>
        </p:txBody>
      </p:sp>
      <p:sp>
        <p:nvSpPr>
          <p:cNvPr id="112" name="Shape 112"/>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113" name="Shape 11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114" name="Shape 114"/>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baseline="0">
                <a:solidFill>
                  <a:srgbClr val="888888"/>
                </a:solidFill>
                <a:latin typeface="Calibri"/>
                <a:ea typeface="Calibri"/>
                <a:cs typeface="Calibri"/>
                <a:sym typeface="Calibri"/>
                <a:rtl val="0"/>
              </a:rPr>
              <a:t>‹#›</a:t>
            </a:fld>
            <a:endParaRPr lang="en-US" sz="1200" b="0" i="0" u="none" strike="noStrike" cap="none" baseline="0">
              <a:solidFill>
                <a:srgbClr val="888888"/>
              </a:solidFill>
              <a:latin typeface="Calibri"/>
              <a:ea typeface="Calibri"/>
              <a:cs typeface="Calibri"/>
              <a:sym typeface="Calibri"/>
              <a:rtl val="0"/>
            </a:endParaRPr>
          </a:p>
        </p:txBody>
      </p:sp>
    </p:spTree>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kern="1200">
              <a:solidFill>
                <a:prstClr val="white"/>
              </a:solidFill>
              <a:latin typeface="Trebuchet MS"/>
            </a:endParaRPr>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C3446FFE-C1D9-4201-AE0A-8C88709AEE3C}" type="datetimeFigureOut">
              <a:rPr lang="en-US" kern="1200" smtClean="0">
                <a:solidFill>
                  <a:srgbClr val="B13F9A"/>
                </a:solidFill>
                <a:latin typeface="Trebuchet MS"/>
                <a:ea typeface="+mn-ea"/>
                <a:cs typeface="+mn-cs"/>
              </a:rPr>
              <a:pPr/>
              <a:t>6/3/2016</a:t>
            </a:fld>
            <a:endParaRPr lang="en-US" kern="1200">
              <a:solidFill>
                <a:srgbClr val="B13F9A"/>
              </a:solidFill>
              <a:latin typeface="Trebuchet MS"/>
              <a:ea typeface="+mn-ea"/>
              <a:cs typeface="+mn-cs"/>
            </a:endParaRP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kern="1200">
              <a:solidFill>
                <a:srgbClr val="B13F9A"/>
              </a:solidFill>
              <a:latin typeface="Trebuchet MS"/>
              <a:ea typeface="+mn-ea"/>
              <a:cs typeface="+mn-cs"/>
            </a:endParaRP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D83B7C34-A620-48C8-820A-030D862B773D}" type="slidenum">
              <a:rPr lang="en-US" kern="1200" smtClean="0">
                <a:solidFill>
                  <a:srgbClr val="B13F9A"/>
                </a:solidFill>
                <a:latin typeface="Trebuchet MS"/>
                <a:ea typeface="+mn-ea"/>
                <a:cs typeface="+mn-cs"/>
              </a:rPr>
              <a:pPr/>
              <a:t>‹#›</a:t>
            </a:fld>
            <a:endParaRPr lang="en-US" kern="1200">
              <a:solidFill>
                <a:srgbClr val="B13F9A"/>
              </a:solidFill>
              <a:latin typeface="Trebuchet MS"/>
              <a:ea typeface="+mn-ea"/>
              <a:cs typeface="+mn-cs"/>
            </a:endParaRPr>
          </a:p>
        </p:txBody>
      </p:sp>
    </p:spTree>
    <p:extLst>
      <p:ext uri="{BB962C8B-B14F-4D97-AF65-F5344CB8AC3E}">
        <p14:creationId xmlns:p14="http://schemas.microsoft.com/office/powerpoint/2010/main" val="198829782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ilteachandtalk.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5.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7.xml"/><Relationship Id="rId1" Type="http://schemas.openxmlformats.org/officeDocument/2006/relationships/slideLayout" Target="../slideLayouts/slideLayout14.xml"/><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9.xml"/><Relationship Id="rId1" Type="http://schemas.openxmlformats.org/officeDocument/2006/relationships/slideLayout" Target="../slideLayouts/slideLayout14.xml"/><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9.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0.pn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5.xml"/><Relationship Id="rId5" Type="http://schemas.openxmlformats.org/officeDocument/2006/relationships/image" Target="../media/image20.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15.xml"/><Relationship Id="rId5" Type="http://schemas.openxmlformats.org/officeDocument/2006/relationships/image" Target="../media/image28.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hyperlink" Target="http://www.insidemathematics.org/classroom-videos/formative-re-engaging-lessons/5th-grade-math-interpreting-fractions/lesson-part-1" TargetMode="External"/><Relationship Id="rId2" Type="http://schemas.openxmlformats.org/officeDocument/2006/relationships/notesSlide" Target="../notesSlides/notesSlide25.xml"/><Relationship Id="rId1" Type="http://schemas.openxmlformats.org/officeDocument/2006/relationships/slideLayout" Target="../slideLayouts/slideLayout15.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29.xml"/><Relationship Id="rId7" Type="http://schemas.openxmlformats.org/officeDocument/2006/relationships/image" Target="../media/image31.emf"/><Relationship Id="rId12" Type="http://schemas.openxmlformats.org/officeDocument/2006/relationships/image" Target="../media/image20.png"/><Relationship Id="rId2" Type="http://schemas.openxmlformats.org/officeDocument/2006/relationships/slideLayout" Target="../slideLayouts/slideLayout14.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33.emf"/><Relationship Id="rId5" Type="http://schemas.openxmlformats.org/officeDocument/2006/relationships/image" Target="../media/image30.e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32.emf"/></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1.xm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4.xml"/><Relationship Id="rId1" Type="http://schemas.openxmlformats.org/officeDocument/2006/relationships/vmlDrawing" Target="../drawings/vmlDrawing3.vml"/><Relationship Id="rId6" Type="http://schemas.openxmlformats.org/officeDocument/2006/relationships/image" Target="../media/image20.png"/><Relationship Id="rId5" Type="http://schemas.openxmlformats.org/officeDocument/2006/relationships/image" Target="../media/image35.emf"/><Relationship Id="rId4" Type="http://schemas.openxmlformats.org/officeDocument/2006/relationships/oleObject" Target="../embeddings/oleObject6.bin"/></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14.xml"/><Relationship Id="rId5" Type="http://schemas.openxmlformats.org/officeDocument/2006/relationships/image" Target="../media/image20.png"/><Relationship Id="rId4" Type="http://schemas.microsoft.com/office/2007/relationships/hdphoto" Target="../media/hdphoto2.wdp"/></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14.xml"/><Relationship Id="rId5" Type="http://schemas.openxmlformats.org/officeDocument/2006/relationships/image" Target="../media/image20.png"/><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tags" Target="../tags/tag3.xml"/><Relationship Id="rId7" Type="http://schemas.openxmlformats.org/officeDocument/2006/relationships/diagramData" Target="../diagrams/data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4.xml"/><Relationship Id="rId11" Type="http://schemas.microsoft.com/office/2007/relationships/diagramDrawing" Target="../diagrams/drawing1.xml"/><Relationship Id="rId5" Type="http://schemas.openxmlformats.org/officeDocument/2006/relationships/slideLayout" Target="../slideLayouts/slideLayout2.xml"/><Relationship Id="rId10" Type="http://schemas.openxmlformats.org/officeDocument/2006/relationships/diagramColors" Target="../diagrams/colors1.xml"/><Relationship Id="rId4" Type="http://schemas.openxmlformats.org/officeDocument/2006/relationships/tags" Target="../tags/tag4.xml"/><Relationship Id="rId9"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1.xml"/><Relationship Id="rId1" Type="http://schemas.openxmlformats.org/officeDocument/2006/relationships/slideLayout" Target="../slideLayouts/slideLayout14.xml"/><Relationship Id="rId5" Type="http://schemas.openxmlformats.org/officeDocument/2006/relationships/image" Target="../media/image20.png"/><Relationship Id="rId4" Type="http://schemas.microsoft.com/office/2007/relationships/hdphoto" Target="../media/hdphoto4.wdp"/></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2.xml"/><Relationship Id="rId1" Type="http://schemas.openxmlformats.org/officeDocument/2006/relationships/slideLayout" Target="../slideLayouts/slideLayout14.xml"/><Relationship Id="rId5" Type="http://schemas.openxmlformats.org/officeDocument/2006/relationships/image" Target="../media/image20.png"/><Relationship Id="rId4" Type="http://schemas.microsoft.com/office/2007/relationships/hdphoto" Target="../media/hdphoto5.wdp"/></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3.xml"/><Relationship Id="rId1" Type="http://schemas.openxmlformats.org/officeDocument/2006/relationships/slideLayout" Target="../slideLayouts/slideLayout14.xml"/><Relationship Id="rId5" Type="http://schemas.openxmlformats.org/officeDocument/2006/relationships/image" Target="../media/image20.png"/><Relationship Id="rId4" Type="http://schemas.microsoft.com/office/2007/relationships/hdphoto" Target="../media/hdphoto6.wdp"/></Relationships>
</file>

<file path=ppt/slides/_rels/slide4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4.xml"/><Relationship Id="rId1" Type="http://schemas.openxmlformats.org/officeDocument/2006/relationships/slideLayout" Target="../slideLayouts/slideLayout14.xml"/><Relationship Id="rId5" Type="http://schemas.openxmlformats.org/officeDocument/2006/relationships/image" Target="../media/image20.png"/><Relationship Id="rId4" Type="http://schemas.microsoft.com/office/2007/relationships/hdphoto" Target="../media/hdphoto7.wdp"/></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6.xml"/><Relationship Id="rId1" Type="http://schemas.openxmlformats.org/officeDocument/2006/relationships/slideLayout" Target="../slideLayouts/slideLayout14.xml"/><Relationship Id="rId5" Type="http://schemas.openxmlformats.org/officeDocument/2006/relationships/image" Target="../media/image20.png"/><Relationship Id="rId4" Type="http://schemas.microsoft.com/office/2007/relationships/hdphoto" Target="../media/hdphoto8.wdp"/></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7.xml"/><Relationship Id="rId1" Type="http://schemas.openxmlformats.org/officeDocument/2006/relationships/slideLayout" Target="../slideLayouts/slideLayout14.xml"/><Relationship Id="rId5" Type="http://schemas.openxmlformats.org/officeDocument/2006/relationships/image" Target="../media/image20.png"/><Relationship Id="rId4" Type="http://schemas.microsoft.com/office/2007/relationships/hdphoto" Target="../media/hdphoto9.wdp"/></Relationships>
</file>

<file path=ppt/slides/_rels/slide5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8.xml"/><Relationship Id="rId1" Type="http://schemas.openxmlformats.org/officeDocument/2006/relationships/slideLayout" Target="../slideLayouts/slideLayout14.xml"/><Relationship Id="rId6" Type="http://schemas.openxmlformats.org/officeDocument/2006/relationships/image" Target="../media/image20.png"/><Relationship Id="rId5" Type="http://schemas.microsoft.com/office/2007/relationships/hdphoto" Target="../media/hdphoto11.wdp"/><Relationship Id="rId4" Type="http://schemas.microsoft.com/office/2007/relationships/hdphoto" Target="../media/hdphoto10.wdp"/></Relationships>
</file>

<file path=ppt/slides/_rels/slide5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9.xml"/><Relationship Id="rId1" Type="http://schemas.openxmlformats.org/officeDocument/2006/relationships/slideLayout" Target="../slideLayouts/slideLayout14.xml"/><Relationship Id="rId5" Type="http://schemas.openxmlformats.org/officeDocument/2006/relationships/image" Target="../media/image20.png"/><Relationship Id="rId4" Type="http://schemas.microsoft.com/office/2007/relationships/hdphoto" Target="../media/hdphoto12.wdp"/></Relationships>
</file>

<file path=ppt/slides/_rels/slide5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0.xml"/><Relationship Id="rId1" Type="http://schemas.openxmlformats.org/officeDocument/2006/relationships/slideLayout" Target="../slideLayouts/slideLayout14.xml"/><Relationship Id="rId6" Type="http://schemas.openxmlformats.org/officeDocument/2006/relationships/image" Target="../media/image20.png"/><Relationship Id="rId5" Type="http://schemas.microsoft.com/office/2007/relationships/hdphoto" Target="../media/hdphoto14.wdp"/><Relationship Id="rId4" Type="http://schemas.microsoft.com/office/2007/relationships/hdphoto" Target="../media/hdphoto13.wdp"/></Relationships>
</file>

<file path=ppt/slides/_rels/slide5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1.xml"/><Relationship Id="rId1" Type="http://schemas.openxmlformats.org/officeDocument/2006/relationships/slideLayout" Target="../slideLayouts/slideLayout14.xml"/><Relationship Id="rId5" Type="http://schemas.openxmlformats.org/officeDocument/2006/relationships/image" Target="../media/image20.png"/><Relationship Id="rId4" Type="http://schemas.microsoft.com/office/2007/relationships/hdphoto" Target="../media/hdphoto15.wdp"/></Relationships>
</file>

<file path=ppt/slides/_rels/slide5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2.xml"/><Relationship Id="rId1" Type="http://schemas.openxmlformats.org/officeDocument/2006/relationships/slideLayout" Target="../slideLayouts/slideLayout14.xml"/><Relationship Id="rId5" Type="http://schemas.openxmlformats.org/officeDocument/2006/relationships/image" Target="../media/image20.png"/><Relationship Id="rId4" Type="http://schemas.microsoft.com/office/2007/relationships/hdphoto" Target="../media/hdphoto16.wdp"/></Relationships>
</file>

<file path=ppt/slides/_rels/slide56.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20.png"/><Relationship Id="rId2" Type="http://schemas.openxmlformats.org/officeDocument/2006/relationships/notesSlide" Target="../notesSlides/notesSlide53.xml"/><Relationship Id="rId1" Type="http://schemas.openxmlformats.org/officeDocument/2006/relationships/slideLayout" Target="../slideLayouts/slideLayout14.xml"/><Relationship Id="rId6" Type="http://schemas.microsoft.com/office/2007/relationships/hdphoto" Target="../media/hdphoto18.wdp"/><Relationship Id="rId5" Type="http://schemas.openxmlformats.org/officeDocument/2006/relationships/image" Target="../media/image53.jpeg"/><Relationship Id="rId4" Type="http://schemas.microsoft.com/office/2007/relationships/hdphoto" Target="../media/hdphoto17.wdp"/></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3icoSeGqQtY" TargetMode="External"/><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mathsolutions.com/videopage/videos/Final/Classroom_NumberTalk_Gr3.sw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ctrTitle"/>
          </p:nvPr>
        </p:nvSpPr>
        <p:spPr>
          <a:xfrm>
            <a:off x="0" y="990600"/>
            <a:ext cx="5791200" cy="3048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dirty="0" smtClean="0">
                <a:solidFill>
                  <a:schemeClr val="dk1"/>
                </a:solidFill>
                <a:latin typeface="Calibri"/>
                <a:ea typeface="Calibri"/>
                <a:cs typeface="Calibri"/>
                <a:sym typeface="Calibri"/>
              </a:rPr>
              <a:t>Mathematics Instructional Design, Delivery,</a:t>
            </a:r>
            <a:r>
              <a:rPr lang="en-US" sz="4400" b="0" i="0" u="none" strike="noStrike" cap="none" dirty="0" smtClean="0">
                <a:solidFill>
                  <a:schemeClr val="dk1"/>
                </a:solidFill>
                <a:latin typeface="Calibri"/>
                <a:ea typeface="Calibri"/>
                <a:cs typeface="Calibri"/>
                <a:sym typeface="Calibri"/>
              </a:rPr>
              <a:t> and Assessment</a:t>
            </a:r>
            <a:endParaRPr lang="en-US" sz="4400" b="0" i="0" u="none" strike="noStrike" cap="none" baseline="0" dirty="0">
              <a:solidFill>
                <a:schemeClr val="dk1"/>
              </a:solidFill>
              <a:latin typeface="Calibri"/>
              <a:ea typeface="Calibri"/>
              <a:cs typeface="Calibri"/>
              <a:sym typeface="Calibri"/>
            </a:endParaRPr>
          </a:p>
        </p:txBody>
      </p:sp>
      <p:sp>
        <p:nvSpPr>
          <p:cNvPr id="95" name="Shape 95"/>
          <p:cNvSpPr txBox="1">
            <a:spLocks noGrp="1"/>
          </p:cNvSpPr>
          <p:nvPr>
            <p:ph type="subTitle" idx="1"/>
          </p:nvPr>
        </p:nvSpPr>
        <p:spPr>
          <a:xfrm>
            <a:off x="1" y="4114800"/>
            <a:ext cx="5486400" cy="1752600"/>
          </a:xfrm>
          <a:prstGeom prst="rect">
            <a:avLst/>
          </a:prstGeom>
          <a:noFill/>
          <a:ln>
            <a:noFill/>
          </a:ln>
        </p:spPr>
        <p:txBody>
          <a:bodyPr lIns="91425" tIns="45700" rIns="91425" bIns="45700" anchor="t" anchorCtr="0">
            <a:noAutofit/>
          </a:bodyPr>
          <a:lstStyle/>
          <a:p>
            <a:pPr marL="0" marR="0" lvl="0" indent="0" algn="ctr" rtl="0">
              <a:spcBef>
                <a:spcPts val="0"/>
              </a:spcBef>
              <a:buClr>
                <a:srgbClr val="888888"/>
              </a:buClr>
              <a:buSzPct val="25000"/>
              <a:buFont typeface="Arial"/>
              <a:buNone/>
            </a:pPr>
            <a:r>
              <a:rPr lang="en-US" sz="2800" b="0" i="0" u="none" strike="noStrike" cap="none" baseline="0" dirty="0" smtClean="0">
                <a:solidFill>
                  <a:srgbClr val="888888"/>
                </a:solidFill>
                <a:latin typeface="Calibri"/>
                <a:ea typeface="Calibri"/>
                <a:cs typeface="Calibri"/>
                <a:sym typeface="Calibri"/>
              </a:rPr>
              <a:t>Grades 3-5</a:t>
            </a:r>
          </a:p>
          <a:p>
            <a:pPr marL="0" marR="0" lvl="0" indent="0" algn="ctr" rtl="0">
              <a:spcBef>
                <a:spcPts val="0"/>
              </a:spcBef>
              <a:buClr>
                <a:srgbClr val="888888"/>
              </a:buClr>
              <a:buSzPct val="25000"/>
              <a:buFont typeface="Arial"/>
              <a:buNone/>
            </a:pPr>
            <a:r>
              <a:rPr lang="en-US" sz="2800" b="0" i="0" u="none" strike="noStrike" cap="none" baseline="0" dirty="0" smtClean="0">
                <a:solidFill>
                  <a:srgbClr val="888888"/>
                </a:solidFill>
                <a:latin typeface="Calibri"/>
                <a:ea typeface="Calibri"/>
                <a:cs typeface="Calibri"/>
                <a:sym typeface="Calibri"/>
              </a:rPr>
              <a:t>ISBE Math Foundational Services</a:t>
            </a:r>
          </a:p>
          <a:p>
            <a:pPr marL="0" marR="0" lvl="0" indent="0" algn="ctr" rtl="0">
              <a:spcBef>
                <a:spcPts val="0"/>
              </a:spcBef>
              <a:buClr>
                <a:srgbClr val="888888"/>
              </a:buClr>
              <a:buSzPct val="25000"/>
              <a:buFont typeface="Arial"/>
              <a:buNone/>
            </a:pPr>
            <a:r>
              <a:rPr lang="en-US" sz="2800" dirty="0" smtClean="0"/>
              <a:t>June 2016</a:t>
            </a:r>
            <a:endParaRPr lang="en-US" sz="2800" b="0" i="0" u="none" strike="noStrike" cap="none" baseline="0" dirty="0">
              <a:solidFill>
                <a:srgbClr val="888888"/>
              </a:solidFill>
              <a:latin typeface="Calibri"/>
              <a:ea typeface="Calibri"/>
              <a:cs typeface="Calibri"/>
              <a:sym typeface="Calibri"/>
            </a:endParaRPr>
          </a:p>
          <a:p>
            <a:pPr marL="0" marR="0" lvl="0" indent="0" algn="ctr" rtl="0">
              <a:spcBef>
                <a:spcPts val="640"/>
              </a:spcBef>
              <a:buClr>
                <a:srgbClr val="888888"/>
              </a:buClr>
              <a:buFont typeface="Arial"/>
              <a:buNone/>
            </a:pPr>
            <a:endParaRPr sz="3200" b="0" i="0" u="none" strike="noStrike" cap="none" baseline="0" dirty="0">
              <a:solidFill>
                <a:srgbClr val="888888"/>
              </a:solidFill>
              <a:latin typeface="Calibri"/>
              <a:ea typeface="Calibri"/>
              <a:cs typeface="Calibri"/>
              <a:sym typeface="Calibri"/>
            </a:endParaRPr>
          </a:p>
        </p:txBody>
      </p:sp>
      <p:pic>
        <p:nvPicPr>
          <p:cNvPr id="96" name="Shape 96"/>
          <p:cNvPicPr preferRelativeResize="0"/>
          <p:nvPr/>
        </p:nvPicPr>
        <p:blipFill rotWithShape="1">
          <a:blip r:embed="rId3">
            <a:alphaModFix amt="64000"/>
          </a:blip>
          <a:srcRect/>
          <a:stretch/>
        </p:blipFill>
        <p:spPr>
          <a:xfrm>
            <a:off x="5296182" y="639745"/>
            <a:ext cx="3850067" cy="5875471"/>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453570" y="6858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200" b="0" i="0" u="none" strike="noStrike" cap="none" baseline="0" dirty="0" smtClean="0">
                <a:solidFill>
                  <a:schemeClr val="dk1"/>
                </a:solidFill>
                <a:latin typeface="Calibri"/>
                <a:ea typeface="Calibri"/>
                <a:cs typeface="Calibri"/>
                <a:sym typeface="Calibri"/>
              </a:rPr>
              <a:t>Getting Started</a:t>
            </a:r>
            <a:endParaRPr lang="en-US" sz="3200" b="0" i="0" u="none" strike="noStrike" cap="none" baseline="0" dirty="0">
              <a:solidFill>
                <a:schemeClr val="dk1"/>
              </a:solidFill>
              <a:latin typeface="Calibri"/>
              <a:ea typeface="Calibri"/>
              <a:cs typeface="Calibri"/>
              <a:sym typeface="Calibri"/>
            </a:endParaRPr>
          </a:p>
        </p:txBody>
      </p:sp>
      <p:sp>
        <p:nvSpPr>
          <p:cNvPr id="229" name="Shape 229"/>
          <p:cNvSpPr txBox="1">
            <a:spLocks noGrp="1"/>
          </p:cNvSpPr>
          <p:nvPr>
            <p:ph type="body" idx="1"/>
          </p:nvPr>
        </p:nvSpPr>
        <p:spPr>
          <a:xfrm>
            <a:off x="457200" y="1905000"/>
            <a:ext cx="8229600" cy="4068764"/>
          </a:xfrm>
          <a:prstGeom prst="rect">
            <a:avLst/>
          </a:prstGeom>
          <a:noFill/>
          <a:ln>
            <a:noFill/>
          </a:ln>
        </p:spPr>
        <p:txBody>
          <a:bodyPr lIns="91425" tIns="45700" rIns="91425" bIns="45700" anchor="t" anchorCtr="0">
            <a:noAutofit/>
          </a:bodyPr>
          <a:lstStyle/>
          <a:p>
            <a:pPr marL="514350" marR="0" lvl="0" indent="-514350" algn="l" rtl="0">
              <a:lnSpc>
                <a:spcPct val="80000"/>
              </a:lnSpc>
              <a:spcBef>
                <a:spcPts val="592"/>
              </a:spcBef>
              <a:buClr>
                <a:schemeClr val="dk1"/>
              </a:buClr>
              <a:buSzPct val="97350"/>
              <a:buFont typeface="Calibri"/>
              <a:buAutoNum type="arabicPeriod"/>
            </a:pPr>
            <a:r>
              <a:rPr lang="en-US" sz="2960" b="0" i="0" u="none" strike="noStrike" cap="none" baseline="0" dirty="0" smtClean="0">
                <a:solidFill>
                  <a:schemeClr val="dk1"/>
                </a:solidFill>
                <a:latin typeface="Calibri"/>
                <a:ea typeface="Calibri"/>
                <a:cs typeface="Calibri"/>
                <a:sym typeface="Calibri"/>
              </a:rPr>
              <a:t>Teacher </a:t>
            </a:r>
            <a:r>
              <a:rPr lang="en-US" sz="2960" b="0" i="0" u="none" strike="noStrike" cap="none" baseline="0" dirty="0">
                <a:solidFill>
                  <a:schemeClr val="dk1"/>
                </a:solidFill>
                <a:latin typeface="Calibri"/>
                <a:ea typeface="Calibri"/>
                <a:cs typeface="Calibri"/>
                <a:sym typeface="Calibri"/>
              </a:rPr>
              <a:t>poses a purposeful problem</a:t>
            </a:r>
          </a:p>
          <a:p>
            <a:pPr marL="514350" marR="0" lvl="0" indent="-514350" algn="l" rtl="0">
              <a:lnSpc>
                <a:spcPct val="80000"/>
              </a:lnSpc>
              <a:spcBef>
                <a:spcPts val="592"/>
              </a:spcBef>
              <a:buClr>
                <a:schemeClr val="dk1"/>
              </a:buClr>
              <a:buSzPct val="97350"/>
              <a:buFont typeface="Calibri"/>
              <a:buAutoNum type="arabicPeriod"/>
            </a:pPr>
            <a:r>
              <a:rPr lang="en-US" sz="2960" b="0" i="0" u="none" strike="noStrike" cap="none" baseline="0" dirty="0">
                <a:solidFill>
                  <a:schemeClr val="dk1"/>
                </a:solidFill>
                <a:latin typeface="Calibri"/>
                <a:ea typeface="Calibri"/>
                <a:cs typeface="Calibri"/>
                <a:sym typeface="Calibri"/>
              </a:rPr>
              <a:t>Students signal when they are ready to give a solution</a:t>
            </a:r>
          </a:p>
          <a:p>
            <a:pPr marL="514350" marR="0" lvl="0" indent="-514350" algn="l" rtl="0">
              <a:lnSpc>
                <a:spcPct val="80000"/>
              </a:lnSpc>
              <a:spcBef>
                <a:spcPts val="592"/>
              </a:spcBef>
              <a:buClr>
                <a:schemeClr val="dk1"/>
              </a:buClr>
              <a:buSzPct val="97350"/>
              <a:buFont typeface="Calibri"/>
              <a:buAutoNum type="arabicPeriod"/>
            </a:pPr>
            <a:r>
              <a:rPr lang="en-US" sz="2960" b="0" i="0" u="none" strike="noStrike" cap="none" baseline="0" dirty="0">
                <a:solidFill>
                  <a:schemeClr val="dk1"/>
                </a:solidFill>
                <a:latin typeface="Calibri"/>
                <a:ea typeface="Calibri"/>
                <a:cs typeface="Calibri"/>
                <a:sym typeface="Calibri"/>
              </a:rPr>
              <a:t>Teacher collects </a:t>
            </a:r>
            <a:r>
              <a:rPr lang="en-US" sz="2960" b="0" i="0" u="none" strike="noStrike" cap="none" baseline="0" dirty="0" smtClean="0">
                <a:solidFill>
                  <a:schemeClr val="dk1"/>
                </a:solidFill>
                <a:latin typeface="Calibri"/>
                <a:ea typeface="Calibri"/>
                <a:cs typeface="Calibri"/>
                <a:sym typeface="Calibri"/>
              </a:rPr>
              <a:t>answers orally</a:t>
            </a:r>
            <a:endParaRPr lang="en-US" sz="2960" b="0" i="0" u="none" strike="noStrike" cap="none" baseline="0" dirty="0">
              <a:solidFill>
                <a:schemeClr val="dk1"/>
              </a:solidFill>
              <a:latin typeface="Calibri"/>
              <a:ea typeface="Calibri"/>
              <a:cs typeface="Calibri"/>
              <a:sym typeface="Calibri"/>
            </a:endParaRPr>
          </a:p>
          <a:p>
            <a:pPr marL="514350" marR="0" lvl="0" indent="-514350" algn="l" rtl="0">
              <a:lnSpc>
                <a:spcPct val="80000"/>
              </a:lnSpc>
              <a:spcBef>
                <a:spcPts val="592"/>
              </a:spcBef>
              <a:buClr>
                <a:schemeClr val="dk1"/>
              </a:buClr>
              <a:buSzPct val="97350"/>
              <a:buFont typeface="Calibri"/>
              <a:buAutoNum type="arabicPeriod"/>
            </a:pPr>
            <a:r>
              <a:rPr lang="en-US" sz="2960" b="0" i="0" u="none" strike="noStrike" cap="none" baseline="0" dirty="0">
                <a:solidFill>
                  <a:schemeClr val="dk1"/>
                </a:solidFill>
                <a:latin typeface="Calibri"/>
                <a:ea typeface="Calibri"/>
                <a:cs typeface="Calibri"/>
                <a:sym typeface="Calibri"/>
              </a:rPr>
              <a:t>Students explain or defend their answer</a:t>
            </a:r>
          </a:p>
          <a:p>
            <a:pPr marL="514350" marR="0" lvl="0" indent="-514350" algn="l" rtl="0">
              <a:lnSpc>
                <a:spcPct val="80000"/>
              </a:lnSpc>
              <a:spcBef>
                <a:spcPts val="592"/>
              </a:spcBef>
              <a:buClr>
                <a:schemeClr val="dk1"/>
              </a:buClr>
              <a:buSzPct val="97350"/>
              <a:buFont typeface="Calibri"/>
              <a:buAutoNum type="arabicPeriod"/>
            </a:pPr>
            <a:r>
              <a:rPr lang="en-US" sz="2960" b="0" i="0" u="none" strike="noStrike" cap="none" baseline="0" dirty="0">
                <a:solidFill>
                  <a:schemeClr val="dk1"/>
                </a:solidFill>
                <a:latin typeface="Calibri"/>
                <a:ea typeface="Calibri"/>
                <a:cs typeface="Calibri"/>
                <a:sym typeface="Calibri"/>
              </a:rPr>
              <a:t>Teacher records student </a:t>
            </a:r>
            <a:r>
              <a:rPr lang="en-US" sz="2960" b="0" i="0" u="none" strike="noStrike" cap="none" baseline="0" dirty="0" smtClean="0">
                <a:solidFill>
                  <a:schemeClr val="dk1"/>
                </a:solidFill>
                <a:latin typeface="Calibri"/>
                <a:ea typeface="Calibri"/>
                <a:cs typeface="Calibri"/>
                <a:sym typeface="Calibri"/>
              </a:rPr>
              <a:t>strategies </a:t>
            </a:r>
            <a:endParaRPr lang="en-US" sz="2960" b="0" i="0" u="none" strike="noStrike" cap="none" baseline="0" dirty="0">
              <a:solidFill>
                <a:schemeClr val="dk1"/>
              </a:solidFill>
              <a:latin typeface="Calibri"/>
              <a:ea typeface="Calibri"/>
              <a:cs typeface="Calibri"/>
              <a:sym typeface="Calibri"/>
            </a:endParaRPr>
          </a:p>
          <a:p>
            <a:pPr marL="514350" marR="0" lvl="0" indent="-514350" algn="l" rtl="0">
              <a:lnSpc>
                <a:spcPct val="80000"/>
              </a:lnSpc>
              <a:spcBef>
                <a:spcPts val="592"/>
              </a:spcBef>
              <a:buClr>
                <a:schemeClr val="dk1"/>
              </a:buClr>
              <a:buSzPct val="97350"/>
              <a:buFont typeface="Calibri"/>
              <a:buAutoNum type="arabicPeriod"/>
            </a:pPr>
            <a:r>
              <a:rPr lang="en-US" sz="2960" b="0" i="0" u="none" strike="noStrike" cap="none" baseline="0" dirty="0">
                <a:solidFill>
                  <a:schemeClr val="dk1"/>
                </a:solidFill>
                <a:latin typeface="Calibri"/>
                <a:ea typeface="Calibri"/>
                <a:cs typeface="Calibri"/>
                <a:sym typeface="Calibri"/>
              </a:rPr>
              <a:t>Teacher asks questions to facilitate Mathematical Discourse</a:t>
            </a:r>
          </a:p>
          <a:p>
            <a:pPr marL="514350" marR="0" lvl="0" indent="-514350" algn="l" rtl="0">
              <a:lnSpc>
                <a:spcPct val="80000"/>
              </a:lnSpc>
              <a:spcBef>
                <a:spcPts val="592"/>
              </a:spcBef>
              <a:buClr>
                <a:schemeClr val="dk1"/>
              </a:buClr>
              <a:buSzPct val="97350"/>
              <a:buFont typeface="Calibri"/>
              <a:buAutoNum type="arabicPeriod"/>
            </a:pPr>
            <a:r>
              <a:rPr lang="en-US" sz="2960" b="0" i="0" u="none" strike="noStrike" cap="none" baseline="0" dirty="0" smtClean="0">
                <a:solidFill>
                  <a:schemeClr val="dk1"/>
                </a:solidFill>
                <a:latin typeface="Calibri"/>
                <a:ea typeface="Calibri"/>
                <a:cs typeface="Calibri"/>
                <a:sym typeface="Calibri"/>
              </a:rPr>
              <a:t>Class comes </a:t>
            </a:r>
            <a:r>
              <a:rPr lang="en-US" sz="2960" b="0" i="0" u="none" strike="noStrike" cap="none" baseline="0" dirty="0">
                <a:solidFill>
                  <a:schemeClr val="dk1"/>
                </a:solidFill>
                <a:latin typeface="Calibri"/>
                <a:ea typeface="Calibri"/>
                <a:cs typeface="Calibri"/>
                <a:sym typeface="Calibri"/>
              </a:rPr>
              <a:t>to consensus </a:t>
            </a:r>
          </a:p>
        </p:txBody>
      </p:sp>
    </p:spTree>
    <p:extLst>
      <p:ext uri="{BB962C8B-B14F-4D97-AF65-F5344CB8AC3E}">
        <p14:creationId xmlns:p14="http://schemas.microsoft.com/office/powerpoint/2010/main" val="2317259687"/>
      </p:ext>
    </p:extLst>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Shape 35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tl val="0"/>
              </a:rPr>
              <a:t>Opportunity for application </a:t>
            </a:r>
          </a:p>
        </p:txBody>
      </p:sp>
      <p:sp>
        <p:nvSpPr>
          <p:cNvPr id="352" name="Shape 352"/>
          <p:cNvSpPr txBox="1">
            <a:spLocks noGrp="1"/>
          </p:cNvSpPr>
          <p:nvPr>
            <p:ph type="body" idx="1"/>
          </p:nvPr>
        </p:nvSpPr>
        <p:spPr>
          <a:xfrm>
            <a:off x="457200" y="1600200"/>
            <a:ext cx="6172199" cy="4525963"/>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Arial"/>
              <a:buChar char="•"/>
            </a:pPr>
            <a:r>
              <a:rPr lang="en-US" sz="3200" b="0" i="0" u="none" strike="noStrike" cap="none" baseline="0">
                <a:solidFill>
                  <a:schemeClr val="dk1"/>
                </a:solidFill>
                <a:latin typeface="Calibri"/>
                <a:ea typeface="Calibri"/>
                <a:cs typeface="Calibri"/>
                <a:sym typeface="Calibri"/>
                <a:rtl val="0"/>
              </a:rPr>
              <a:t>Why reinvent the wheel?</a:t>
            </a:r>
          </a:p>
          <a:p>
            <a:pPr marL="342900" marR="0" lvl="0" indent="-342900" algn="l" rtl="0">
              <a:lnSpc>
                <a:spcPct val="90000"/>
              </a:lnSpc>
              <a:spcBef>
                <a:spcPts val="640"/>
              </a:spcBef>
              <a:spcAft>
                <a:spcPts val="0"/>
              </a:spcAft>
              <a:buClr>
                <a:schemeClr val="dk1"/>
              </a:buClr>
              <a:buSzPct val="100000"/>
              <a:buFont typeface="Arial"/>
              <a:buChar char="•"/>
            </a:pPr>
            <a:r>
              <a:rPr lang="en-US" sz="3200" b="0" i="0" u="none" strike="noStrike" cap="none" baseline="0">
                <a:solidFill>
                  <a:schemeClr val="dk1"/>
                </a:solidFill>
                <a:latin typeface="Calibri"/>
                <a:ea typeface="Calibri"/>
                <a:cs typeface="Calibri"/>
                <a:sym typeface="Calibri"/>
                <a:rtl val="0"/>
              </a:rPr>
              <a:t>Il Math Teach and Talk </a:t>
            </a:r>
          </a:p>
          <a:p>
            <a:pPr marL="742950" marR="0" lvl="1" indent="-285750" algn="l" rtl="0">
              <a:lnSpc>
                <a:spcPct val="90000"/>
              </a:lnSpc>
              <a:spcBef>
                <a:spcPts val="560"/>
              </a:spcBef>
              <a:spcAft>
                <a:spcPts val="0"/>
              </a:spcAft>
              <a:buClr>
                <a:schemeClr val="dk1"/>
              </a:buClr>
              <a:buSzPct val="100000"/>
              <a:buFont typeface="Arial"/>
              <a:buChar char="–"/>
            </a:pPr>
            <a:r>
              <a:rPr lang="en-US" sz="2800" b="0" i="0" u="sng" strike="noStrike" cap="none" baseline="0">
                <a:solidFill>
                  <a:schemeClr val="hlink"/>
                </a:solidFill>
                <a:latin typeface="Calibri"/>
                <a:ea typeface="Calibri"/>
                <a:cs typeface="Calibri"/>
                <a:sym typeface="Calibri"/>
                <a:hlinkClick r:id="rId3"/>
                <a:rtl val="0"/>
              </a:rPr>
              <a:t>http://www.ilteachandtalk.org/</a:t>
            </a:r>
          </a:p>
          <a:p>
            <a:pPr marL="742950" marR="0" lvl="1" indent="-107950" algn="l" rtl="0">
              <a:lnSpc>
                <a:spcPct val="90000"/>
              </a:lnSpc>
              <a:spcBef>
                <a:spcPts val="560"/>
              </a:spcBef>
              <a:spcAft>
                <a:spcPts val="0"/>
              </a:spcAft>
              <a:buClr>
                <a:schemeClr val="dk1"/>
              </a:buClr>
              <a:buFont typeface="Arial"/>
              <a:buNone/>
            </a:pPr>
            <a:endParaRPr sz="2800" b="0" i="0" u="none" strike="noStrike" cap="none" baseline="0">
              <a:solidFill>
                <a:schemeClr val="dk1"/>
              </a:solidFill>
              <a:latin typeface="Calibri"/>
              <a:ea typeface="Calibri"/>
              <a:cs typeface="Calibri"/>
              <a:sym typeface="Calibri"/>
              <a:rtl val="0"/>
            </a:endParaRPr>
          </a:p>
          <a:p>
            <a:pPr marL="342900" marR="0" lvl="0" indent="-342900" algn="l" rtl="0">
              <a:lnSpc>
                <a:spcPct val="90000"/>
              </a:lnSpc>
              <a:spcBef>
                <a:spcPts val="640"/>
              </a:spcBef>
              <a:spcAft>
                <a:spcPts val="0"/>
              </a:spcAft>
              <a:buClr>
                <a:schemeClr val="dk1"/>
              </a:buClr>
              <a:buSzPct val="100000"/>
              <a:buFont typeface="Arial"/>
              <a:buChar char="•"/>
            </a:pPr>
            <a:r>
              <a:rPr lang="en-US" sz="3200" b="0" i="0" u="none" strike="noStrike" cap="none" baseline="0">
                <a:solidFill>
                  <a:schemeClr val="dk1"/>
                </a:solidFill>
                <a:latin typeface="Calibri"/>
                <a:ea typeface="Calibri"/>
                <a:cs typeface="Calibri"/>
                <a:sym typeface="Calibri"/>
                <a:rtl val="0"/>
              </a:rPr>
              <a:t>Take some time to review and then choose a standard and a ppt slide</a:t>
            </a:r>
          </a:p>
          <a:p>
            <a:pPr marL="342900" marR="0" lvl="0" indent="-139700" algn="l" rtl="0">
              <a:lnSpc>
                <a:spcPct val="90000"/>
              </a:lnSpc>
              <a:spcBef>
                <a:spcPts val="640"/>
              </a:spcBef>
              <a:spcAft>
                <a:spcPts val="0"/>
              </a:spcAft>
              <a:buClr>
                <a:schemeClr val="dk1"/>
              </a:buClr>
              <a:buFont typeface="Arial"/>
              <a:buNone/>
            </a:pPr>
            <a:endParaRPr sz="3200" b="0" i="0" u="none" strike="noStrike" cap="none" baseline="0">
              <a:solidFill>
                <a:schemeClr val="dk1"/>
              </a:solidFill>
              <a:latin typeface="Calibri"/>
              <a:ea typeface="Calibri"/>
              <a:cs typeface="Calibri"/>
              <a:sym typeface="Calibri"/>
              <a:rtl val="0"/>
            </a:endParaRPr>
          </a:p>
          <a:p>
            <a:pPr marL="342900" marR="0" lvl="0" indent="-342900" algn="l" rtl="0">
              <a:lnSpc>
                <a:spcPct val="90000"/>
              </a:lnSpc>
              <a:spcBef>
                <a:spcPts val="640"/>
              </a:spcBef>
              <a:spcAft>
                <a:spcPts val="0"/>
              </a:spcAft>
              <a:buClr>
                <a:schemeClr val="dk1"/>
              </a:buClr>
              <a:buSzPct val="100000"/>
              <a:buFont typeface="Arial"/>
              <a:buChar char="•"/>
            </a:pPr>
            <a:r>
              <a:rPr lang="en-US" sz="3200" b="0" i="0" u="none" strike="noStrike" cap="none" baseline="0">
                <a:solidFill>
                  <a:schemeClr val="dk1"/>
                </a:solidFill>
                <a:latin typeface="Calibri"/>
                <a:ea typeface="Calibri"/>
                <a:cs typeface="Calibri"/>
                <a:sym typeface="Calibri"/>
                <a:rtl val="0"/>
              </a:rPr>
              <a:t>Pick someone's at the table to do. </a:t>
            </a:r>
          </a:p>
        </p:txBody>
      </p:sp>
      <p:pic>
        <p:nvPicPr>
          <p:cNvPr id="353" name="Shape 353"/>
          <p:cNvPicPr preferRelativeResize="0"/>
          <p:nvPr/>
        </p:nvPicPr>
        <p:blipFill rotWithShape="1">
          <a:blip r:embed="rId4">
            <a:alphaModFix/>
          </a:blip>
          <a:srcRect/>
          <a:stretch/>
        </p:blipFill>
        <p:spPr>
          <a:xfrm>
            <a:off x="5262035" y="1524000"/>
            <a:ext cx="3861911" cy="4038598"/>
          </a:xfrm>
          <a:prstGeom prst="rect">
            <a:avLst/>
          </a:prstGeom>
          <a:noFill/>
          <a:ln>
            <a:noFill/>
          </a:ln>
        </p:spPr>
      </p:pic>
    </p:spTree>
    <p:extLst>
      <p:ext uri="{BB962C8B-B14F-4D97-AF65-F5344CB8AC3E}">
        <p14:creationId xmlns:p14="http://schemas.microsoft.com/office/powerpoint/2010/main" val="4268712833"/>
      </p:ext>
    </p:extLst>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Compare</a:t>
            </a:r>
            <a:endParaRPr lang="en-US" dirty="0"/>
          </a:p>
        </p:txBody>
      </p:sp>
      <p:sp>
        <p:nvSpPr>
          <p:cNvPr id="4" name="TextBox 3"/>
          <p:cNvSpPr txBox="1"/>
          <p:nvPr/>
        </p:nvSpPr>
        <p:spPr>
          <a:xfrm>
            <a:off x="685800" y="4648200"/>
            <a:ext cx="7010400" cy="1077218"/>
          </a:xfrm>
          <a:prstGeom prst="rect">
            <a:avLst/>
          </a:prstGeom>
          <a:noFill/>
        </p:spPr>
        <p:txBody>
          <a:bodyPr wrap="square" rtlCol="0">
            <a:spAutoFit/>
          </a:bodyPr>
          <a:lstStyle/>
          <a:p>
            <a:r>
              <a:rPr lang="en-US" sz="3200" dirty="0" smtClean="0"/>
              <a:t>Use a number line or area model to justify your answer</a:t>
            </a:r>
            <a:r>
              <a:rPr lang="en-US" dirty="0" smtClean="0"/>
              <a:t>.</a:t>
            </a:r>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3439345918"/>
              </p:ext>
            </p:extLst>
          </p:nvPr>
        </p:nvGraphicFramePr>
        <p:xfrm>
          <a:off x="840658" y="1752600"/>
          <a:ext cx="4169492" cy="1873250"/>
        </p:xfrm>
        <a:graphic>
          <a:graphicData uri="http://schemas.openxmlformats.org/presentationml/2006/ole">
            <mc:AlternateContent xmlns:mc="http://schemas.openxmlformats.org/markup-compatibility/2006">
              <mc:Choice xmlns:v="urn:schemas-microsoft-com:vml" Requires="v">
                <p:oleObj spid="_x0000_s25611" name="Equation" r:id="rId4" imgW="876300" imgH="393700" progId="Equation.3">
                  <p:embed/>
                </p:oleObj>
              </mc:Choice>
              <mc:Fallback>
                <p:oleObj name="Equation" r:id="rId4" imgW="876300" imgH="393700" progId="Equation.3">
                  <p:embed/>
                  <p:pic>
                    <p:nvPicPr>
                      <p:cNvPr id="0" name=""/>
                      <p:cNvPicPr/>
                      <p:nvPr/>
                    </p:nvPicPr>
                    <p:blipFill>
                      <a:blip r:embed="rId5"/>
                      <a:stretch>
                        <a:fillRect/>
                      </a:stretch>
                    </p:blipFill>
                    <p:spPr>
                      <a:xfrm>
                        <a:off x="840658" y="1752600"/>
                        <a:ext cx="4169492" cy="1873250"/>
                      </a:xfrm>
                      <a:prstGeom prst="rect">
                        <a:avLst/>
                      </a:prstGeom>
                    </p:spPr>
                  </p:pic>
                </p:oleObj>
              </mc:Fallback>
            </mc:AlternateContent>
          </a:graphicData>
        </a:graphic>
      </p:graphicFrame>
    </p:spTree>
    <p:extLst>
      <p:ext uri="{BB962C8B-B14F-4D97-AF65-F5344CB8AC3E}">
        <p14:creationId xmlns:p14="http://schemas.microsoft.com/office/powerpoint/2010/main" val="781331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9" name="Shape 269"/>
          <p:cNvSpPr/>
          <p:nvPr/>
        </p:nvSpPr>
        <p:spPr>
          <a:xfrm>
            <a:off x="1143000" y="1397000"/>
            <a:ext cx="6858000" cy="5461000"/>
          </a:xfrm>
          <a:custGeom>
            <a:avLst/>
            <a:gdLst/>
            <a:ahLst/>
            <a:cxnLst/>
            <a:rect l="0" t="0" r="0" b="0"/>
            <a:pathLst>
              <a:path w="120000" h="120000" extrusionOk="0">
                <a:moveTo>
                  <a:pt x="0" y="0"/>
                </a:moveTo>
                <a:lnTo>
                  <a:pt x="120000" y="0"/>
                </a:lnTo>
                <a:lnTo>
                  <a:pt x="120000" y="120000"/>
                </a:lnTo>
                <a:lnTo>
                  <a:pt x="0" y="120000"/>
                </a:lnTo>
                <a:close/>
              </a:path>
              <a:path w="120000" h="120000" fill="none" extrusionOk="0">
                <a:moveTo>
                  <a:pt x="-9999" y="0"/>
                </a:moveTo>
                <a:close/>
              </a:path>
              <a:path w="120000" h="120000" fill="none" extrusionOk="0">
                <a:moveTo>
                  <a:pt x="-9999" y="22499"/>
                </a:moveTo>
                <a:lnTo>
                  <a:pt x="-45999" y="135000"/>
                </a:lnTo>
              </a:path>
            </a:pathLst>
          </a:custGeom>
          <a:noFill/>
          <a:ln>
            <a:noFill/>
          </a:ln>
        </p:spPr>
        <p:txBody>
          <a:bodyPr lIns="91425" tIns="45700" rIns="91425" bIns="45700" anchor="ctr" anchorCtr="1">
            <a:noAutofit/>
          </a:bodyPr>
          <a:lstStyle/>
          <a:p>
            <a:pPr marL="114300" marR="0" lvl="1" indent="12700" algn="l" rtl="0">
              <a:lnSpc>
                <a:spcPct val="75000"/>
              </a:lnSpc>
              <a:spcBef>
                <a:spcPts val="0"/>
              </a:spcBef>
              <a:spcAft>
                <a:spcPts val="200"/>
              </a:spcAft>
              <a:buClr>
                <a:schemeClr val="dk1"/>
              </a:buClr>
              <a:buFont typeface="Calibri"/>
              <a:buNone/>
            </a:pPr>
            <a:endParaRPr sz="2000" b="1" i="0" u="none" strike="noStrike" cap="none" baseline="0">
              <a:solidFill>
                <a:schemeClr val="dk1"/>
              </a:solidFill>
              <a:latin typeface="Calibri"/>
              <a:ea typeface="Calibri"/>
              <a:cs typeface="Calibri"/>
              <a:sym typeface="Calibri"/>
              <a:rtl val="0"/>
            </a:endParaRPr>
          </a:p>
        </p:txBody>
      </p:sp>
      <p:pic>
        <p:nvPicPr>
          <p:cNvPr id="270" name="Shape 270"/>
          <p:cNvPicPr preferRelativeResize="0"/>
          <p:nvPr/>
        </p:nvPicPr>
        <p:blipFill rotWithShape="1">
          <a:blip r:embed="rId3">
            <a:alphaModFix/>
          </a:blip>
          <a:srcRect/>
          <a:stretch/>
        </p:blipFill>
        <p:spPr>
          <a:xfrm>
            <a:off x="609600" y="838200"/>
            <a:ext cx="8001000" cy="5434013"/>
          </a:xfrm>
          <a:prstGeom prst="rect">
            <a:avLst/>
          </a:prstGeom>
          <a:noFill/>
          <a:ln>
            <a:noFill/>
          </a:ln>
        </p:spPr>
      </p:pic>
      <p:sp>
        <p:nvSpPr>
          <p:cNvPr id="271" name="Shape 271"/>
          <p:cNvSpPr txBox="1"/>
          <p:nvPr/>
        </p:nvSpPr>
        <p:spPr>
          <a:xfrm>
            <a:off x="990600" y="1683604"/>
            <a:ext cx="1752600" cy="83099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baseline="0" dirty="0">
                <a:solidFill>
                  <a:srgbClr val="000000"/>
                </a:solidFill>
                <a:latin typeface="Arial"/>
                <a:ea typeface="Arial"/>
                <a:cs typeface="Arial"/>
                <a:sym typeface="Arial"/>
                <a:rtl val="0"/>
              </a:rPr>
              <a:t>Teacher Evaluation</a:t>
            </a:r>
          </a:p>
        </p:txBody>
      </p:sp>
      <p:sp>
        <p:nvSpPr>
          <p:cNvPr id="272" name="Shape 272"/>
          <p:cNvSpPr txBox="1"/>
          <p:nvPr/>
        </p:nvSpPr>
        <p:spPr>
          <a:xfrm>
            <a:off x="3962400" y="1676400"/>
            <a:ext cx="1371599" cy="95410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800" b="0" i="0" u="none" strike="noStrike" cap="none" baseline="0" dirty="0">
                <a:solidFill>
                  <a:srgbClr val="000000"/>
                </a:solidFill>
                <a:latin typeface="Arial"/>
                <a:ea typeface="Arial"/>
                <a:cs typeface="Arial"/>
                <a:sym typeface="Arial"/>
                <a:rtl val="0"/>
              </a:rPr>
              <a:t>Math Talks</a:t>
            </a:r>
          </a:p>
        </p:txBody>
      </p:sp>
      <p:sp>
        <p:nvSpPr>
          <p:cNvPr id="273" name="Shape 273"/>
          <p:cNvSpPr txBox="1"/>
          <p:nvPr/>
        </p:nvSpPr>
        <p:spPr>
          <a:xfrm>
            <a:off x="6439807" y="4953000"/>
            <a:ext cx="1600199" cy="83099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baseline="0">
                <a:solidFill>
                  <a:srgbClr val="000000"/>
                </a:solidFill>
                <a:latin typeface="Arial"/>
                <a:ea typeface="Arial"/>
                <a:cs typeface="Arial"/>
                <a:sym typeface="Arial"/>
                <a:rtl val="0"/>
              </a:rPr>
              <a:t>Growth Mindset</a:t>
            </a:r>
          </a:p>
        </p:txBody>
      </p:sp>
      <p:sp>
        <p:nvSpPr>
          <p:cNvPr id="274" name="Shape 274"/>
          <p:cNvSpPr txBox="1"/>
          <p:nvPr/>
        </p:nvSpPr>
        <p:spPr>
          <a:xfrm>
            <a:off x="1143000" y="4953000"/>
            <a:ext cx="1524000" cy="52321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800" b="0" i="0" u="none" strike="noStrike" cap="none" baseline="0">
                <a:solidFill>
                  <a:srgbClr val="000000"/>
                </a:solidFill>
                <a:latin typeface="Arial"/>
                <a:ea typeface="Arial"/>
                <a:cs typeface="Arial"/>
                <a:sym typeface="Arial"/>
                <a:rtl val="0"/>
              </a:rPr>
              <a:t>Rigor</a:t>
            </a:r>
          </a:p>
        </p:txBody>
      </p:sp>
      <p:sp>
        <p:nvSpPr>
          <p:cNvPr id="275" name="Shape 275"/>
          <p:cNvSpPr txBox="1"/>
          <p:nvPr/>
        </p:nvSpPr>
        <p:spPr>
          <a:xfrm>
            <a:off x="6553200" y="1686581"/>
            <a:ext cx="1600199" cy="52321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800" b="0" i="0" u="none" strike="noStrike" cap="none" baseline="0" dirty="0">
                <a:solidFill>
                  <a:srgbClr val="000000"/>
                </a:solidFill>
                <a:latin typeface="Arial"/>
                <a:ea typeface="Arial"/>
                <a:cs typeface="Arial"/>
                <a:sym typeface="Arial"/>
                <a:rtl val="0"/>
              </a:rPr>
              <a:t>Fluency</a:t>
            </a:r>
          </a:p>
        </p:txBody>
      </p:sp>
      <p:sp>
        <p:nvSpPr>
          <p:cNvPr id="276" name="Shape 276"/>
          <p:cNvSpPr txBox="1"/>
          <p:nvPr/>
        </p:nvSpPr>
        <p:spPr>
          <a:xfrm>
            <a:off x="3581400" y="5181600"/>
            <a:ext cx="2057400" cy="46166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baseline="0" dirty="0">
                <a:solidFill>
                  <a:srgbClr val="000000"/>
                </a:solidFill>
                <a:latin typeface="Arial"/>
                <a:ea typeface="Arial"/>
                <a:cs typeface="Arial"/>
                <a:sym typeface="Arial"/>
                <a:rtl val="0"/>
              </a:rPr>
              <a:t>Assessment</a:t>
            </a:r>
          </a:p>
        </p:txBody>
      </p:sp>
    </p:spTree>
    <p:extLst>
      <p:ext uri="{BB962C8B-B14F-4D97-AF65-F5344CB8AC3E}">
        <p14:creationId xmlns:p14="http://schemas.microsoft.com/office/powerpoint/2010/main" val="2256297750"/>
      </p:ext>
    </p:extLst>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5-12 at 5.33.24 PM.png"/>
          <p:cNvPicPr>
            <a:picLocks noChangeAspect="1"/>
          </p:cNvPicPr>
          <p:nvPr/>
        </p:nvPicPr>
        <p:blipFill rotWithShape="1">
          <a:blip r:embed="rId3">
            <a:extLst>
              <a:ext uri="{28A0092B-C50C-407E-A947-70E740481C1C}">
                <a14:useLocalDpi xmlns:a14="http://schemas.microsoft.com/office/drawing/2010/main" val="0"/>
              </a:ext>
            </a:extLst>
          </a:blip>
          <a:srcRect t="1" b="36898"/>
          <a:stretch/>
        </p:blipFill>
        <p:spPr>
          <a:xfrm>
            <a:off x="152400" y="1295400"/>
            <a:ext cx="8791192" cy="3962400"/>
          </a:xfrm>
          <a:prstGeom prst="rect">
            <a:avLst/>
          </a:prstGeom>
        </p:spPr>
      </p:pic>
    </p:spTree>
    <p:extLst>
      <p:ext uri="{BB962C8B-B14F-4D97-AF65-F5344CB8AC3E}">
        <p14:creationId xmlns:p14="http://schemas.microsoft.com/office/powerpoint/2010/main" val="30125407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Shape 366"/>
          <p:cNvSpPr txBox="1">
            <a:spLocks noGrp="1"/>
          </p:cNvSpPr>
          <p:nvPr>
            <p:ph type="title"/>
          </p:nvPr>
        </p:nvSpPr>
        <p:spPr>
          <a:xfrm>
            <a:off x="457200" y="7620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9" b="0" i="0" u="none" strike="noStrike" cap="none" baseline="0" dirty="0">
                <a:solidFill>
                  <a:schemeClr val="dk1"/>
                </a:solidFill>
                <a:latin typeface="Calibri"/>
                <a:ea typeface="Calibri"/>
                <a:cs typeface="Calibri"/>
                <a:sym typeface="Calibri"/>
              </a:rPr>
              <a:t>Planning a Number Talk</a:t>
            </a:r>
            <a:br>
              <a:rPr lang="en-US" sz="3959" b="0" i="0" u="none" strike="noStrike" cap="none" baseline="0" dirty="0">
                <a:solidFill>
                  <a:schemeClr val="dk1"/>
                </a:solidFill>
                <a:latin typeface="Calibri"/>
                <a:ea typeface="Calibri"/>
                <a:cs typeface="Calibri"/>
                <a:sym typeface="Calibri"/>
              </a:rPr>
            </a:br>
            <a:endParaRPr lang="en-US" sz="3959" b="0" i="0" u="none" strike="noStrike" cap="none" baseline="0" dirty="0">
              <a:solidFill>
                <a:schemeClr val="dk1"/>
              </a:solidFill>
              <a:latin typeface="Calibri"/>
              <a:ea typeface="Calibri"/>
              <a:cs typeface="Calibri"/>
              <a:sym typeface="Calibri"/>
            </a:endParaRPr>
          </a:p>
        </p:txBody>
      </p:sp>
      <p:graphicFrame>
        <p:nvGraphicFramePr>
          <p:cNvPr id="367" name="Shape 367"/>
          <p:cNvGraphicFramePr/>
          <p:nvPr/>
        </p:nvGraphicFramePr>
        <p:xfrm>
          <a:off x="1219200" y="1905000"/>
          <a:ext cx="6934200" cy="3886200"/>
        </p:xfrm>
        <a:graphic>
          <a:graphicData uri="http://schemas.openxmlformats.org/drawingml/2006/table">
            <a:tbl>
              <a:tblPr>
                <a:noFill/>
                <a:tableStyleId>{B5FDE70A-39EB-47A1-9C77-5780D559015F}</a:tableStyleId>
              </a:tblPr>
              <a:tblGrid>
                <a:gridCol w="3467100">
                  <a:extLst>
                    <a:ext uri="{9D8B030D-6E8A-4147-A177-3AD203B41FA5}">
                      <a16:colId xmlns="" xmlns:a16="http://schemas.microsoft.com/office/drawing/2014/main" val="20000"/>
                    </a:ext>
                  </a:extLst>
                </a:gridCol>
                <a:gridCol w="3467100">
                  <a:extLst>
                    <a:ext uri="{9D8B030D-6E8A-4147-A177-3AD203B41FA5}">
                      <a16:colId xmlns="" xmlns:a16="http://schemas.microsoft.com/office/drawing/2014/main" val="20001"/>
                    </a:ext>
                  </a:extLst>
                </a:gridCol>
              </a:tblGrid>
              <a:tr h="1943100">
                <a:tc>
                  <a:txBody>
                    <a:bodyPr/>
                    <a:lstStyle/>
                    <a:p>
                      <a:pPr marL="0" marR="0" lvl="0" indent="0" algn="ctr" rtl="0">
                        <a:spcBef>
                          <a:spcPts val="0"/>
                        </a:spcBef>
                        <a:buSzPct val="25000"/>
                        <a:buNone/>
                      </a:pPr>
                      <a:r>
                        <a:rPr lang="en-US" sz="2800" b="1" u="none" strike="noStrike" cap="none" baseline="0">
                          <a:solidFill>
                            <a:schemeClr val="dk1"/>
                          </a:solidFill>
                          <a:latin typeface="Droid Sans Mono"/>
                          <a:ea typeface="Droid Sans Mono"/>
                          <a:cs typeface="Droid Sans Mono"/>
                          <a:sym typeface="Droid Sans Mono"/>
                        </a:rPr>
                        <a:t>Anticipate different strategies</a:t>
                      </a:r>
                    </a:p>
                  </a:txBody>
                  <a:tcPr marL="91450" marR="91450" marT="45725" marB="45725" anchor="ctr">
                    <a:solidFill>
                      <a:srgbClr val="FFFF00"/>
                    </a:solidFill>
                  </a:tcPr>
                </a:tc>
                <a:tc>
                  <a:txBody>
                    <a:bodyPr/>
                    <a:lstStyle/>
                    <a:p>
                      <a:pPr marL="0" marR="0" lvl="0" indent="0" algn="ctr" rtl="0">
                        <a:spcBef>
                          <a:spcPts val="0"/>
                        </a:spcBef>
                        <a:buSzPct val="25000"/>
                        <a:buNone/>
                      </a:pPr>
                      <a:r>
                        <a:rPr lang="en-US" sz="2800" b="1" u="none" strike="noStrike" cap="none" baseline="0">
                          <a:solidFill>
                            <a:schemeClr val="dk1"/>
                          </a:solidFill>
                          <a:latin typeface="Droid Sans Mono"/>
                          <a:ea typeface="Droid Sans Mono"/>
                          <a:cs typeface="Droid Sans Mono"/>
                          <a:sym typeface="Droid Sans Mono"/>
                        </a:rPr>
                        <a:t>Recording Methods</a:t>
                      </a:r>
                    </a:p>
                    <a:p>
                      <a:pPr marL="0" marR="0" lvl="0" indent="0" algn="ctr" rtl="0">
                        <a:spcBef>
                          <a:spcPts val="0"/>
                        </a:spcBef>
                        <a:buNone/>
                      </a:pPr>
                      <a:endParaRPr sz="2800" b="1" u="none" strike="noStrike" cap="none" baseline="0">
                        <a:solidFill>
                          <a:schemeClr val="dk1"/>
                        </a:solidFill>
                        <a:latin typeface="Droid Sans Mono"/>
                        <a:ea typeface="Droid Sans Mono"/>
                        <a:cs typeface="Droid Sans Mono"/>
                        <a:sym typeface="Droid Sans Mono"/>
                      </a:endParaRPr>
                    </a:p>
                  </a:txBody>
                  <a:tcPr marL="91450" marR="91450" marT="45725" marB="45725" anchor="ctr">
                    <a:solidFill>
                      <a:schemeClr val="accent3"/>
                    </a:solidFill>
                  </a:tcPr>
                </a:tc>
                <a:extLst>
                  <a:ext uri="{0D108BD9-81ED-4DB2-BD59-A6C34878D82A}">
                    <a16:rowId xmlns="" xmlns:a16="http://schemas.microsoft.com/office/drawing/2014/main" val="10000"/>
                  </a:ext>
                </a:extLst>
              </a:tr>
              <a:tr h="1943100">
                <a:tc>
                  <a:txBody>
                    <a:bodyPr/>
                    <a:lstStyle/>
                    <a:p>
                      <a:pPr marL="0" marR="0" lvl="0" indent="0" algn="ctr" rtl="0">
                        <a:spcBef>
                          <a:spcPts val="0"/>
                        </a:spcBef>
                        <a:buSzPct val="25000"/>
                        <a:buNone/>
                      </a:pPr>
                      <a:r>
                        <a:rPr lang="en-US" sz="2800" b="1" u="none" strike="noStrike" cap="none" baseline="0">
                          <a:solidFill>
                            <a:schemeClr val="dk1"/>
                          </a:solidFill>
                          <a:latin typeface="Droid Sans Mono"/>
                          <a:ea typeface="Droid Sans Mono"/>
                          <a:cs typeface="Droid Sans Mono"/>
                          <a:sym typeface="Droid Sans Mono"/>
                        </a:rPr>
                        <a:t>Questions </a:t>
                      </a:r>
                    </a:p>
                  </a:txBody>
                  <a:tcPr marL="91450" marR="91450" marT="45725" marB="45725" anchor="ctr">
                    <a:solidFill>
                      <a:srgbClr val="CCC0D9"/>
                    </a:solidFill>
                  </a:tcPr>
                </a:tc>
                <a:tc>
                  <a:txBody>
                    <a:bodyPr/>
                    <a:lstStyle/>
                    <a:p>
                      <a:pPr marL="0" marR="0" lvl="0" indent="0" algn="ctr" rtl="0">
                        <a:spcBef>
                          <a:spcPts val="0"/>
                        </a:spcBef>
                        <a:buSzPct val="25000"/>
                        <a:buNone/>
                      </a:pPr>
                      <a:r>
                        <a:rPr lang="en-US" sz="2800" b="1" u="none" strike="noStrike" cap="none" baseline="0">
                          <a:solidFill>
                            <a:schemeClr val="dk1"/>
                          </a:solidFill>
                          <a:latin typeface="Droid Sans Mono"/>
                          <a:ea typeface="Droid Sans Mono"/>
                          <a:cs typeface="Droid Sans Mono"/>
                          <a:sym typeface="Droid Sans Mono"/>
                        </a:rPr>
                        <a:t>Reflections </a:t>
                      </a:r>
                    </a:p>
                  </a:txBody>
                  <a:tcPr marL="91450" marR="91450" marT="45725" marB="45725" anchor="ctr">
                    <a:solidFill>
                      <a:srgbClr val="FFC000"/>
                    </a:solid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1855688293"/>
      </p:ext>
    </p:extLst>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a:spLocks noGrp="1"/>
          </p:cNvSpPr>
          <p:nvPr>
            <p:ph type="title"/>
          </p:nvPr>
        </p:nvSpPr>
        <p:spPr>
          <a:xfrm>
            <a:off x="457200" y="6096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dirty="0">
                <a:solidFill>
                  <a:schemeClr val="dk1"/>
                </a:solidFill>
                <a:latin typeface="Calibri"/>
                <a:ea typeface="Calibri"/>
                <a:cs typeface="Calibri"/>
                <a:sym typeface="Calibri"/>
              </a:rPr>
              <a:t>Jigsaw </a:t>
            </a:r>
            <a:r>
              <a:rPr lang="en-US" sz="4400" b="0" i="0" u="none" strike="noStrike" cap="none" baseline="0" dirty="0" smtClean="0">
                <a:solidFill>
                  <a:schemeClr val="dk1"/>
                </a:solidFill>
                <a:latin typeface="Calibri"/>
                <a:ea typeface="Calibri"/>
                <a:cs typeface="Calibri"/>
                <a:sym typeface="Calibri"/>
              </a:rPr>
              <a:t>Concerns</a:t>
            </a:r>
            <a:endParaRPr lang="en-US" sz="4400" b="0" i="0" u="none" strike="noStrike" cap="none" baseline="0" dirty="0">
              <a:solidFill>
                <a:schemeClr val="dk1"/>
              </a:solidFill>
              <a:latin typeface="Calibri"/>
              <a:ea typeface="Calibri"/>
              <a:cs typeface="Calibri"/>
              <a:sym typeface="Calibri"/>
            </a:endParaRPr>
          </a:p>
        </p:txBody>
      </p:sp>
      <p:sp>
        <p:nvSpPr>
          <p:cNvPr id="306" name="Shape 306"/>
          <p:cNvSpPr txBox="1">
            <a:spLocks noGrp="1"/>
          </p:cNvSpPr>
          <p:nvPr>
            <p:ph type="body" idx="1"/>
          </p:nvPr>
        </p:nvSpPr>
        <p:spPr>
          <a:xfrm>
            <a:off x="457200" y="1981200"/>
            <a:ext cx="5334000" cy="4144963"/>
          </a:xfrm>
          <a:prstGeom prst="rect">
            <a:avLst/>
          </a:prstGeom>
          <a:noFill/>
          <a:ln>
            <a:noFill/>
          </a:ln>
        </p:spPr>
        <p:txBody>
          <a:bodyPr lIns="91425" tIns="45700" rIns="91425" bIns="45700" anchor="t" anchorCtr="0">
            <a:noAutofit/>
          </a:bodyPr>
          <a:lstStyle/>
          <a:p>
            <a:pPr marL="514350" marR="0" lvl="0" indent="-514350" algn="l" rtl="0">
              <a:lnSpc>
                <a:spcPct val="90000"/>
              </a:lnSpc>
              <a:spcBef>
                <a:spcPts val="0"/>
              </a:spcBef>
              <a:buClr>
                <a:schemeClr val="dk1"/>
              </a:buClr>
              <a:buSzPct val="97350"/>
              <a:buFont typeface="+mj-lt"/>
              <a:buAutoNum type="arabicPeriod"/>
            </a:pPr>
            <a:r>
              <a:rPr lang="en-US" sz="2960" b="0" i="0" u="none" strike="noStrike" cap="none" baseline="0" dirty="0" smtClean="0">
                <a:solidFill>
                  <a:schemeClr val="dk1"/>
                </a:solidFill>
                <a:latin typeface="Calibri"/>
                <a:ea typeface="Calibri"/>
                <a:cs typeface="Calibri"/>
                <a:sym typeface="Calibri"/>
              </a:rPr>
              <a:t>Trouble getting students to participate</a:t>
            </a:r>
            <a:endParaRPr lang="en-US" sz="2960" b="0" i="0" u="none" strike="noStrike" cap="none" baseline="0" dirty="0">
              <a:solidFill>
                <a:schemeClr val="dk1"/>
              </a:solidFill>
              <a:latin typeface="Calibri"/>
              <a:ea typeface="Calibri"/>
              <a:cs typeface="Calibri"/>
              <a:sym typeface="Calibri"/>
            </a:endParaRPr>
          </a:p>
          <a:p>
            <a:pPr marL="514350" marR="0" lvl="0" indent="-514350" algn="l" rtl="0">
              <a:lnSpc>
                <a:spcPct val="90000"/>
              </a:lnSpc>
              <a:spcBef>
                <a:spcPts val="592"/>
              </a:spcBef>
              <a:buClr>
                <a:schemeClr val="dk1"/>
              </a:buClr>
              <a:buSzPct val="97350"/>
              <a:buFont typeface="+mj-lt"/>
              <a:buAutoNum type="arabicPeriod"/>
            </a:pPr>
            <a:r>
              <a:rPr lang="en-US" sz="2960" b="0" i="0" u="none" strike="noStrike" cap="none" baseline="0" dirty="0">
                <a:solidFill>
                  <a:schemeClr val="dk1"/>
                </a:solidFill>
                <a:latin typeface="Calibri"/>
                <a:ea typeface="Calibri"/>
                <a:cs typeface="Calibri"/>
                <a:sym typeface="Calibri"/>
              </a:rPr>
              <a:t>I don’t understand what the student is saying</a:t>
            </a:r>
          </a:p>
          <a:p>
            <a:pPr marL="514350" marR="0" lvl="0" indent="-514350" algn="l" rtl="0">
              <a:lnSpc>
                <a:spcPct val="90000"/>
              </a:lnSpc>
              <a:spcBef>
                <a:spcPts val="592"/>
              </a:spcBef>
              <a:buClr>
                <a:schemeClr val="dk1"/>
              </a:buClr>
              <a:buSzPct val="97350"/>
              <a:buFont typeface="+mj-lt"/>
              <a:buAutoNum type="arabicPeriod"/>
            </a:pPr>
            <a:r>
              <a:rPr lang="en-US" sz="2960" b="0" i="0" u="none" strike="noStrike" cap="none" baseline="0" dirty="0" smtClean="0">
                <a:solidFill>
                  <a:schemeClr val="dk1"/>
                </a:solidFill>
                <a:latin typeface="Calibri"/>
                <a:ea typeface="Calibri"/>
                <a:cs typeface="Calibri"/>
                <a:sym typeface="Calibri"/>
              </a:rPr>
              <a:t>Only a few students participate</a:t>
            </a:r>
            <a:endParaRPr lang="en-US" sz="2960" b="0" i="0" u="none" strike="noStrike" cap="none" baseline="0" dirty="0">
              <a:solidFill>
                <a:schemeClr val="dk1"/>
              </a:solidFill>
              <a:latin typeface="Calibri"/>
              <a:ea typeface="Calibri"/>
              <a:cs typeface="Calibri"/>
              <a:sym typeface="Calibri"/>
            </a:endParaRPr>
          </a:p>
          <a:p>
            <a:pPr marL="514350" marR="0" lvl="0" indent="-514350" algn="l" rtl="0">
              <a:lnSpc>
                <a:spcPct val="90000"/>
              </a:lnSpc>
              <a:spcBef>
                <a:spcPts val="592"/>
              </a:spcBef>
              <a:buClr>
                <a:schemeClr val="dk1"/>
              </a:buClr>
              <a:buSzPct val="97350"/>
              <a:buFont typeface="+mj-lt"/>
              <a:buAutoNum type="arabicPeriod"/>
            </a:pPr>
            <a:r>
              <a:rPr lang="en-US" sz="2960" b="0" i="0" u="none" strike="noStrike" cap="none" baseline="0" dirty="0" smtClean="0">
                <a:solidFill>
                  <a:schemeClr val="dk1"/>
                </a:solidFill>
                <a:latin typeface="Calibri"/>
                <a:ea typeface="Calibri"/>
                <a:cs typeface="Calibri"/>
                <a:sym typeface="Calibri"/>
              </a:rPr>
              <a:t>How to handle mistakes (student</a:t>
            </a:r>
            <a:r>
              <a:rPr lang="en-US" sz="2960" b="0" i="0" u="none" strike="noStrike" cap="none" dirty="0" smtClean="0">
                <a:solidFill>
                  <a:schemeClr val="dk1"/>
                </a:solidFill>
                <a:latin typeface="Calibri"/>
                <a:ea typeface="Calibri"/>
                <a:cs typeface="Calibri"/>
                <a:sym typeface="Calibri"/>
              </a:rPr>
              <a:t> and teacher)</a:t>
            </a:r>
          </a:p>
          <a:p>
            <a:pPr marL="514350" marR="0" lvl="0" indent="-514350" algn="l" rtl="0">
              <a:lnSpc>
                <a:spcPct val="90000"/>
              </a:lnSpc>
              <a:spcBef>
                <a:spcPts val="592"/>
              </a:spcBef>
              <a:buClr>
                <a:schemeClr val="dk1"/>
              </a:buClr>
              <a:buSzPct val="97350"/>
              <a:buFont typeface="+mj-lt"/>
              <a:buAutoNum type="arabicPeriod"/>
            </a:pPr>
            <a:r>
              <a:rPr lang="en-US" sz="2960" b="0" i="0" u="none" strike="noStrike" cap="none" baseline="0" dirty="0" smtClean="0">
                <a:solidFill>
                  <a:schemeClr val="dk1"/>
                </a:solidFill>
                <a:latin typeface="Calibri"/>
                <a:ea typeface="Calibri"/>
                <a:cs typeface="Calibri"/>
                <a:sym typeface="Calibri"/>
              </a:rPr>
              <a:t>How do I keep the conversation going?</a:t>
            </a:r>
            <a:endParaRPr lang="en-US" sz="2960" b="0" i="0" u="none" strike="noStrike" cap="none" baseline="0" dirty="0">
              <a:solidFill>
                <a:schemeClr val="dk1"/>
              </a:solidFill>
              <a:latin typeface="Calibri"/>
              <a:ea typeface="Calibri"/>
              <a:cs typeface="Calibri"/>
              <a:sym typeface="Calibri"/>
            </a:endParaRPr>
          </a:p>
        </p:txBody>
      </p:sp>
      <p:pic>
        <p:nvPicPr>
          <p:cNvPr id="2" name="Picture 1" descr="businessman silhouette on puzz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2133600"/>
            <a:ext cx="2914650" cy="3886200"/>
          </a:xfrm>
          <a:prstGeom prst="rect">
            <a:avLst/>
          </a:prstGeom>
        </p:spPr>
      </p:pic>
    </p:spTree>
    <p:extLst>
      <p:ext uri="{BB962C8B-B14F-4D97-AF65-F5344CB8AC3E}">
        <p14:creationId xmlns:p14="http://schemas.microsoft.com/office/powerpoint/2010/main" val="3768831057"/>
      </p:ext>
    </p:extLst>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05-12 at 5.33.0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344" y="704144"/>
            <a:ext cx="8204200" cy="5816600"/>
          </a:xfrm>
          <a:prstGeom prst="rect">
            <a:avLst/>
          </a:prstGeom>
        </p:spPr>
      </p:pic>
    </p:spTree>
    <p:extLst>
      <p:ext uri="{BB962C8B-B14F-4D97-AF65-F5344CB8AC3E}">
        <p14:creationId xmlns:p14="http://schemas.microsoft.com/office/powerpoint/2010/main" val="13268071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pic>
        <p:nvPicPr>
          <p:cNvPr id="342" name="Shape 342"/>
          <p:cNvPicPr preferRelativeResize="0"/>
          <p:nvPr/>
        </p:nvPicPr>
        <p:blipFill rotWithShape="1">
          <a:blip r:embed="rId3">
            <a:alphaModFix/>
          </a:blip>
          <a:srcRect/>
          <a:stretch/>
        </p:blipFill>
        <p:spPr>
          <a:xfrm>
            <a:off x="5391151" y="2198325"/>
            <a:ext cx="3752848" cy="4078649"/>
          </a:xfrm>
          <a:prstGeom prst="rect">
            <a:avLst/>
          </a:prstGeom>
          <a:noFill/>
          <a:ln>
            <a:noFill/>
          </a:ln>
        </p:spPr>
      </p:pic>
      <p:pic>
        <p:nvPicPr>
          <p:cNvPr id="343" name="Shape 343"/>
          <p:cNvPicPr preferRelativeResize="0"/>
          <p:nvPr/>
        </p:nvPicPr>
        <p:blipFill rotWithShape="1">
          <a:blip r:embed="rId4">
            <a:alphaModFix/>
          </a:blip>
          <a:srcRect/>
          <a:stretch/>
        </p:blipFill>
        <p:spPr>
          <a:xfrm>
            <a:off x="152400" y="3464287"/>
            <a:ext cx="1169580" cy="2091600"/>
          </a:xfrm>
          <a:prstGeom prst="rect">
            <a:avLst/>
          </a:prstGeom>
          <a:noFill/>
          <a:ln>
            <a:noFill/>
          </a:ln>
        </p:spPr>
      </p:pic>
      <p:pic>
        <p:nvPicPr>
          <p:cNvPr id="344" name="Shape 344"/>
          <p:cNvPicPr preferRelativeResize="0"/>
          <p:nvPr/>
        </p:nvPicPr>
        <p:blipFill rotWithShape="1">
          <a:blip r:embed="rId5">
            <a:alphaModFix/>
          </a:blip>
          <a:srcRect/>
          <a:stretch/>
        </p:blipFill>
        <p:spPr>
          <a:xfrm>
            <a:off x="317577" y="2036400"/>
            <a:ext cx="5486399" cy="5278800"/>
          </a:xfrm>
          <a:prstGeom prst="rect">
            <a:avLst/>
          </a:prstGeom>
          <a:noFill/>
          <a:ln>
            <a:noFill/>
          </a:ln>
        </p:spPr>
      </p:pic>
      <p:sp>
        <p:nvSpPr>
          <p:cNvPr id="345" name="Shape 345"/>
          <p:cNvSpPr txBox="1"/>
          <p:nvPr/>
        </p:nvSpPr>
        <p:spPr>
          <a:xfrm rot="-556216">
            <a:off x="1882649" y="2925038"/>
            <a:ext cx="2514599" cy="317009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2000" b="1" i="0" u="none" strike="noStrike" cap="none" baseline="0" dirty="0">
                <a:solidFill>
                  <a:schemeClr val="dk1"/>
                </a:solidFill>
                <a:latin typeface="Calibri"/>
                <a:ea typeface="Calibri"/>
                <a:cs typeface="Calibri"/>
                <a:sym typeface="Calibri"/>
                <a:rtl val="0"/>
              </a:rPr>
              <a:t>Share with a partner</a:t>
            </a:r>
          </a:p>
          <a:p>
            <a:pPr marL="0" marR="0" lvl="0" indent="0" algn="l" rtl="0">
              <a:lnSpc>
                <a:spcPct val="100000"/>
              </a:lnSpc>
              <a:spcBef>
                <a:spcPts val="0"/>
              </a:spcBef>
              <a:spcAft>
                <a:spcPts val="0"/>
              </a:spcAft>
              <a:buClr>
                <a:srgbClr val="000000"/>
              </a:buClr>
              <a:buFont typeface="Arial"/>
              <a:buNone/>
            </a:pPr>
            <a:endParaRPr sz="2000" b="1" i="0" u="none" strike="noStrike" cap="none" baseline="0" dirty="0">
              <a:solidFill>
                <a:schemeClr val="dk1"/>
              </a:solidFill>
              <a:latin typeface="Calibri"/>
              <a:ea typeface="Calibri"/>
              <a:cs typeface="Calibri"/>
              <a:sym typeface="Calibri"/>
              <a:rtl val="0"/>
            </a:endParaRPr>
          </a:p>
          <a:p>
            <a:pPr marL="0" marR="0" lvl="0" indent="0" algn="l" rtl="0">
              <a:lnSpc>
                <a:spcPct val="100000"/>
              </a:lnSpc>
              <a:spcBef>
                <a:spcPts val="0"/>
              </a:spcBef>
              <a:spcAft>
                <a:spcPts val="0"/>
              </a:spcAft>
              <a:buClr>
                <a:schemeClr val="dk1"/>
              </a:buClr>
              <a:buSzPct val="25000"/>
              <a:buFont typeface="Calibri"/>
              <a:buNone/>
            </a:pPr>
            <a:r>
              <a:rPr lang="en-US" sz="2000" b="1" i="0" u="none" strike="noStrike" cap="none" baseline="0" dirty="0">
                <a:solidFill>
                  <a:schemeClr val="dk1"/>
                </a:solidFill>
                <a:latin typeface="Calibri"/>
                <a:ea typeface="Calibri"/>
                <a:cs typeface="Calibri"/>
                <a:sym typeface="Calibri"/>
                <a:rtl val="0"/>
              </a:rPr>
              <a:t>Make sure all components are present</a:t>
            </a:r>
          </a:p>
          <a:p>
            <a:pPr marL="0" marR="0" lvl="0" indent="0" algn="l" rtl="0">
              <a:lnSpc>
                <a:spcPct val="100000"/>
              </a:lnSpc>
              <a:spcBef>
                <a:spcPts val="0"/>
              </a:spcBef>
              <a:spcAft>
                <a:spcPts val="0"/>
              </a:spcAft>
              <a:buClr>
                <a:srgbClr val="000000"/>
              </a:buClr>
              <a:buFont typeface="Arial"/>
              <a:buNone/>
            </a:pPr>
            <a:endParaRPr sz="2000" b="1" i="0" u="none" strike="noStrike" cap="none" baseline="0" dirty="0">
              <a:solidFill>
                <a:schemeClr val="dk1"/>
              </a:solidFill>
              <a:latin typeface="Calibri"/>
              <a:ea typeface="Calibri"/>
              <a:cs typeface="Calibri"/>
              <a:sym typeface="Calibri"/>
              <a:rtl val="0"/>
            </a:endParaRPr>
          </a:p>
          <a:p>
            <a:pPr marL="0" marR="0" lvl="0" indent="0" algn="l" rtl="0">
              <a:lnSpc>
                <a:spcPct val="100000"/>
              </a:lnSpc>
              <a:spcBef>
                <a:spcPts val="0"/>
              </a:spcBef>
              <a:spcAft>
                <a:spcPts val="0"/>
              </a:spcAft>
              <a:buClr>
                <a:schemeClr val="dk1"/>
              </a:buClr>
              <a:buSzPct val="25000"/>
              <a:buFont typeface="Calibri"/>
              <a:buNone/>
            </a:pPr>
            <a:r>
              <a:rPr lang="en-US" sz="2000" b="1" i="0" u="none" strike="noStrike" cap="none" baseline="0" dirty="0">
                <a:solidFill>
                  <a:schemeClr val="dk1"/>
                </a:solidFill>
                <a:latin typeface="Calibri"/>
                <a:ea typeface="Calibri"/>
                <a:cs typeface="Calibri"/>
                <a:sym typeface="Calibri"/>
                <a:rtl val="0"/>
              </a:rPr>
              <a:t>Think about, reflect or practice how you will facilitate this problem</a:t>
            </a:r>
          </a:p>
        </p:txBody>
      </p:sp>
      <p:sp>
        <p:nvSpPr>
          <p:cNvPr id="341" name="Shape 341"/>
          <p:cNvSpPr txBox="1">
            <a:spLocks noGrp="1"/>
          </p:cNvSpPr>
          <p:nvPr>
            <p:ph type="title"/>
          </p:nvPr>
        </p:nvSpPr>
        <p:spPr>
          <a:xfrm>
            <a:off x="457200" y="609600"/>
            <a:ext cx="8229600" cy="1935161"/>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3959" b="0" i="0" u="none" strike="noStrike" cap="none" baseline="0" dirty="0">
                <a:solidFill>
                  <a:schemeClr val="dk1"/>
                </a:solidFill>
                <a:latin typeface="Calibri"/>
                <a:ea typeface="Calibri"/>
                <a:cs typeface="Calibri"/>
                <a:sym typeface="Calibri"/>
                <a:rtl val="0"/>
              </a:rPr>
              <a:t>Create your own Math Talk based on </a:t>
            </a:r>
            <a:r>
              <a:rPr lang="en-US" sz="3959" dirty="0" smtClean="0"/>
              <a:t>the following</a:t>
            </a:r>
            <a:r>
              <a:rPr lang="en-US" sz="3959" b="0" i="0" u="none" strike="noStrike" cap="none" baseline="0" dirty="0" smtClean="0">
                <a:solidFill>
                  <a:schemeClr val="dk1"/>
                </a:solidFill>
                <a:latin typeface="Calibri"/>
                <a:ea typeface="Calibri"/>
                <a:cs typeface="Calibri"/>
                <a:sym typeface="Calibri"/>
                <a:rtl val="0"/>
              </a:rPr>
              <a:t> </a:t>
            </a:r>
            <a:r>
              <a:rPr lang="en-US" sz="3959" b="0" i="0" u="none" strike="noStrike" cap="none" baseline="0" dirty="0">
                <a:solidFill>
                  <a:schemeClr val="dk1"/>
                </a:solidFill>
                <a:latin typeface="Calibri"/>
                <a:ea typeface="Calibri"/>
                <a:cs typeface="Calibri"/>
                <a:sym typeface="Calibri"/>
                <a:rtl val="0"/>
              </a:rPr>
              <a:t>PARCC </a:t>
            </a:r>
            <a:r>
              <a:rPr lang="en-US" sz="3959" b="0" i="0" u="none" strike="noStrike" cap="none" baseline="0" dirty="0" smtClean="0">
                <a:solidFill>
                  <a:schemeClr val="dk1"/>
                </a:solidFill>
                <a:latin typeface="Calibri"/>
                <a:ea typeface="Calibri"/>
                <a:cs typeface="Calibri"/>
                <a:sym typeface="Calibri"/>
                <a:rtl val="0"/>
              </a:rPr>
              <a:t>Problem</a:t>
            </a:r>
            <a:endParaRPr lang="en-US" sz="3959" b="0" i="0" u="none" strike="noStrike" cap="none" baseline="0" dirty="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2939528055"/>
      </p:ext>
    </p:extLst>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ar-1116056_128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6930" y="2057400"/>
            <a:ext cx="1829870" cy="1219437"/>
          </a:xfrm>
          <a:prstGeom prst="rect">
            <a:avLst/>
          </a:prstGeom>
        </p:spPr>
      </p:pic>
      <p:sp>
        <p:nvSpPr>
          <p:cNvPr id="2" name="Title 1"/>
          <p:cNvSpPr>
            <a:spLocks noGrp="1"/>
          </p:cNvSpPr>
          <p:nvPr>
            <p:ph type="title"/>
          </p:nvPr>
        </p:nvSpPr>
        <p:spPr>
          <a:xfrm>
            <a:off x="381000" y="990600"/>
            <a:ext cx="8229600" cy="1447800"/>
          </a:xfrm>
        </p:spPr>
        <p:txBody>
          <a:bodyPr/>
          <a:lstStyle/>
          <a:p>
            <a:pPr algn="l"/>
            <a:r>
              <a:rPr lang="en-US" sz="3600" dirty="0" smtClean="0"/>
              <a:t>Tom and Ann collect toy cars.  Tom has 39 more toy cars than Ann.  Ann has 38 blue cars and 58 red cars. </a:t>
            </a:r>
            <a:endParaRPr lang="en-US" sz="3600" dirty="0"/>
          </a:p>
        </p:txBody>
      </p:sp>
      <p:sp>
        <p:nvSpPr>
          <p:cNvPr id="3" name="Text Placeholder 2"/>
          <p:cNvSpPr>
            <a:spLocks noGrp="1"/>
          </p:cNvSpPr>
          <p:nvPr>
            <p:ph type="body" idx="1"/>
          </p:nvPr>
        </p:nvSpPr>
        <p:spPr>
          <a:xfrm>
            <a:off x="533400" y="2590800"/>
            <a:ext cx="8229600" cy="2773363"/>
          </a:xfrm>
        </p:spPr>
        <p:txBody>
          <a:bodyPr/>
          <a:lstStyle/>
          <a:p>
            <a:pPr marL="203200" indent="0">
              <a:buNone/>
            </a:pPr>
            <a:r>
              <a:rPr lang="en-US" sz="3600" dirty="0" smtClean="0"/>
              <a:t>Part A </a:t>
            </a:r>
          </a:p>
          <a:p>
            <a:pPr marL="203200" indent="0">
              <a:buNone/>
            </a:pPr>
            <a:r>
              <a:rPr lang="en-US" sz="3600" dirty="0" smtClean="0"/>
              <a:t>How many toy cars does Tom have?</a:t>
            </a:r>
          </a:p>
          <a:p>
            <a:pPr marL="203200" indent="0">
              <a:buNone/>
            </a:pPr>
            <a:endParaRPr lang="en-US" sz="1200" dirty="0" smtClean="0"/>
          </a:p>
          <a:p>
            <a:pPr marL="203200" indent="0">
              <a:buNone/>
            </a:pPr>
            <a:r>
              <a:rPr lang="en-US" sz="3600" dirty="0" smtClean="0"/>
              <a:t>Part B</a:t>
            </a:r>
          </a:p>
          <a:p>
            <a:pPr marL="203200" indent="0">
              <a:buNone/>
            </a:pPr>
            <a:r>
              <a:rPr lang="en-US" sz="3600" dirty="0" smtClean="0"/>
              <a:t>Ann gives Tom 18 toy cars from her collection.  How many toy cars does Ann have now?</a:t>
            </a:r>
          </a:p>
          <a:p>
            <a:pPr marL="203200" indent="0">
              <a:buNone/>
            </a:pPr>
            <a:endParaRPr lang="en-US" sz="3600" dirty="0"/>
          </a:p>
        </p:txBody>
      </p:sp>
      <p:pic>
        <p:nvPicPr>
          <p:cNvPr id="4" name="Picture 3"/>
          <p:cNvPicPr>
            <a:picLocks noChangeAspect="1"/>
          </p:cNvPicPr>
          <p:nvPr/>
        </p:nvPicPr>
        <p:blipFill>
          <a:blip r:embed="rId4"/>
          <a:stretch>
            <a:fillRect/>
          </a:stretch>
        </p:blipFill>
        <p:spPr>
          <a:xfrm>
            <a:off x="6314795" y="0"/>
            <a:ext cx="2837793" cy="914400"/>
          </a:xfrm>
          <a:prstGeom prst="rect">
            <a:avLst/>
          </a:prstGeom>
        </p:spPr>
      </p:pic>
    </p:spTree>
    <p:extLst>
      <p:ext uri="{BB962C8B-B14F-4D97-AF65-F5344CB8AC3E}">
        <p14:creationId xmlns:p14="http://schemas.microsoft.com/office/powerpoint/2010/main" val="420873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95400"/>
            <a:ext cx="8229600" cy="1143000"/>
          </a:xfrm>
        </p:spPr>
        <p:txBody>
          <a:bodyPr/>
          <a:lstStyle/>
          <a:p>
            <a:r>
              <a:rPr lang="en-US" b="1" dirty="0"/>
              <a:t>Mathematics Instructional Design, Delivery, and Assessments</a:t>
            </a:r>
            <a:r>
              <a:rPr lang="en-US" dirty="0"/>
              <a:t> </a:t>
            </a:r>
            <a:r>
              <a:rPr lang="en-US" dirty="0" smtClean="0"/>
              <a:t/>
            </a:r>
            <a:br>
              <a:rPr lang="en-US" dirty="0" smtClean="0"/>
            </a:br>
            <a:r>
              <a:rPr lang="en-US" dirty="0" smtClean="0"/>
              <a:t>Pre </a:t>
            </a:r>
            <a:r>
              <a:rPr lang="en-US" dirty="0"/>
              <a:t>Post</a:t>
            </a:r>
            <a:br>
              <a:rPr lang="en-US" dirty="0"/>
            </a:br>
            <a:endParaRPr lang="en-US" dirty="0"/>
          </a:p>
        </p:txBody>
      </p:sp>
      <p:sp>
        <p:nvSpPr>
          <p:cNvPr id="3" name="Text Placeholder 2"/>
          <p:cNvSpPr>
            <a:spLocks noGrp="1"/>
          </p:cNvSpPr>
          <p:nvPr>
            <p:ph type="body" idx="1"/>
          </p:nvPr>
        </p:nvSpPr>
        <p:spPr>
          <a:xfrm>
            <a:off x="228600" y="2514600"/>
            <a:ext cx="8686800" cy="3886200"/>
          </a:xfrm>
        </p:spPr>
        <p:txBody>
          <a:bodyPr/>
          <a:lstStyle/>
          <a:p>
            <a:r>
              <a:rPr lang="en-US" sz="2200" dirty="0" smtClean="0"/>
              <a:t>I </a:t>
            </a:r>
            <a:r>
              <a:rPr lang="en-US" sz="2200" dirty="0"/>
              <a:t>can use the Math Implementation Guides to drive curricular </a:t>
            </a:r>
            <a:r>
              <a:rPr lang="en-US" sz="2200" dirty="0" smtClean="0"/>
              <a:t>decisions</a:t>
            </a:r>
            <a:endParaRPr lang="en-US" sz="2200" dirty="0"/>
          </a:p>
          <a:p>
            <a:r>
              <a:rPr lang="en-US" sz="2200" dirty="0"/>
              <a:t>I can facilitate a number talk in a math classroom utilizing the IL Teach and </a:t>
            </a:r>
            <a:r>
              <a:rPr lang="en-US" sz="2200" dirty="0" smtClean="0"/>
              <a:t>Talk</a:t>
            </a:r>
            <a:r>
              <a:rPr lang="en-US" sz="2200" dirty="0"/>
              <a:t> </a:t>
            </a:r>
          </a:p>
          <a:p>
            <a:r>
              <a:rPr lang="en-US" sz="2200" dirty="0"/>
              <a:t>I can assess using open-ended questions representative of the instructional shifts for Math </a:t>
            </a:r>
          </a:p>
          <a:p>
            <a:r>
              <a:rPr lang="en-US" sz="2200" dirty="0"/>
              <a:t>I can embed the PARCC</a:t>
            </a:r>
            <a:r>
              <a:rPr lang="en-US" sz="2200" b="1" dirty="0"/>
              <a:t> </a:t>
            </a:r>
            <a:r>
              <a:rPr lang="en-US" sz="2200" b="1" dirty="0" smtClean="0"/>
              <a:t>Released </a:t>
            </a:r>
            <a:r>
              <a:rPr lang="en-US" sz="2200" b="1" dirty="0"/>
              <a:t>Items (3-12) </a:t>
            </a:r>
            <a:r>
              <a:rPr lang="en-US" sz="2200" dirty="0"/>
              <a:t>where appropriate in my curriculum throughout the year </a:t>
            </a:r>
          </a:p>
          <a:p>
            <a:r>
              <a:rPr lang="en-US" sz="2200" dirty="0" smtClean="0"/>
              <a:t>I </a:t>
            </a:r>
            <a:r>
              <a:rPr lang="en-US" sz="2200" dirty="0"/>
              <a:t>can use appropriate models of instruction in the </a:t>
            </a:r>
            <a:r>
              <a:rPr lang="en-US" sz="2200" b="1" dirty="0"/>
              <a:t>3-5 classroom including place value on the four operations and benchmarking in fractions (3-5 only</a:t>
            </a:r>
            <a:r>
              <a:rPr lang="en-US" sz="2200" b="1" dirty="0" smtClean="0"/>
              <a:t>)</a:t>
            </a:r>
            <a:endParaRPr lang="en-US" sz="2200" dirty="0"/>
          </a:p>
          <a:p>
            <a:endParaRPr lang="en-US" sz="1400" dirty="0"/>
          </a:p>
        </p:txBody>
      </p:sp>
    </p:spTree>
    <p:extLst>
      <p:ext uri="{BB962C8B-B14F-4D97-AF65-F5344CB8AC3E}">
        <p14:creationId xmlns:p14="http://schemas.microsoft.com/office/powerpoint/2010/main" val="38530767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pic>
        <p:nvPicPr>
          <p:cNvPr id="342" name="Shape 342"/>
          <p:cNvPicPr preferRelativeResize="0"/>
          <p:nvPr/>
        </p:nvPicPr>
        <p:blipFill rotWithShape="1">
          <a:blip r:embed="rId3">
            <a:alphaModFix/>
          </a:blip>
          <a:srcRect/>
          <a:stretch/>
        </p:blipFill>
        <p:spPr>
          <a:xfrm>
            <a:off x="5391151" y="2198325"/>
            <a:ext cx="3752848" cy="4078649"/>
          </a:xfrm>
          <a:prstGeom prst="rect">
            <a:avLst/>
          </a:prstGeom>
          <a:noFill/>
          <a:ln>
            <a:noFill/>
          </a:ln>
        </p:spPr>
      </p:pic>
      <p:pic>
        <p:nvPicPr>
          <p:cNvPr id="343" name="Shape 343"/>
          <p:cNvPicPr preferRelativeResize="0"/>
          <p:nvPr/>
        </p:nvPicPr>
        <p:blipFill rotWithShape="1">
          <a:blip r:embed="rId4">
            <a:alphaModFix/>
          </a:blip>
          <a:srcRect/>
          <a:stretch/>
        </p:blipFill>
        <p:spPr>
          <a:xfrm>
            <a:off x="152400" y="3464287"/>
            <a:ext cx="1169580" cy="2091600"/>
          </a:xfrm>
          <a:prstGeom prst="rect">
            <a:avLst/>
          </a:prstGeom>
          <a:noFill/>
          <a:ln>
            <a:noFill/>
          </a:ln>
        </p:spPr>
      </p:pic>
      <p:pic>
        <p:nvPicPr>
          <p:cNvPr id="344" name="Shape 344"/>
          <p:cNvPicPr preferRelativeResize="0"/>
          <p:nvPr/>
        </p:nvPicPr>
        <p:blipFill rotWithShape="1">
          <a:blip r:embed="rId5">
            <a:alphaModFix/>
          </a:blip>
          <a:srcRect/>
          <a:stretch/>
        </p:blipFill>
        <p:spPr>
          <a:xfrm>
            <a:off x="317577" y="2036400"/>
            <a:ext cx="5486399" cy="5278800"/>
          </a:xfrm>
          <a:prstGeom prst="rect">
            <a:avLst/>
          </a:prstGeom>
          <a:noFill/>
          <a:ln>
            <a:noFill/>
          </a:ln>
        </p:spPr>
      </p:pic>
      <p:sp>
        <p:nvSpPr>
          <p:cNvPr id="345" name="Shape 345"/>
          <p:cNvSpPr txBox="1"/>
          <p:nvPr/>
        </p:nvSpPr>
        <p:spPr>
          <a:xfrm rot="-556216">
            <a:off x="1882649" y="2925038"/>
            <a:ext cx="2514599" cy="317009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2000" b="1" i="0" u="none" strike="noStrike" cap="none" baseline="0">
                <a:solidFill>
                  <a:schemeClr val="dk1"/>
                </a:solidFill>
                <a:latin typeface="Calibri"/>
                <a:ea typeface="Calibri"/>
                <a:cs typeface="Calibri"/>
                <a:sym typeface="Calibri"/>
                <a:rtl val="0"/>
              </a:rPr>
              <a:t>Share with a partner</a:t>
            </a:r>
          </a:p>
          <a:p>
            <a:pPr marL="0" marR="0" lvl="0" indent="0" algn="l" rtl="0">
              <a:lnSpc>
                <a:spcPct val="100000"/>
              </a:lnSpc>
              <a:spcBef>
                <a:spcPts val="0"/>
              </a:spcBef>
              <a:spcAft>
                <a:spcPts val="0"/>
              </a:spcAft>
              <a:buClr>
                <a:srgbClr val="000000"/>
              </a:buClr>
              <a:buFont typeface="Arial"/>
              <a:buNone/>
            </a:pPr>
            <a:endParaRPr sz="2000" b="1" i="0" u="none" strike="noStrike" cap="none" baseline="0">
              <a:solidFill>
                <a:schemeClr val="dk1"/>
              </a:solidFill>
              <a:latin typeface="Calibri"/>
              <a:ea typeface="Calibri"/>
              <a:cs typeface="Calibri"/>
              <a:sym typeface="Calibri"/>
              <a:rtl val="0"/>
            </a:endParaRPr>
          </a:p>
          <a:p>
            <a:pPr marL="0" marR="0" lvl="0" indent="0" algn="l" rtl="0">
              <a:lnSpc>
                <a:spcPct val="100000"/>
              </a:lnSpc>
              <a:spcBef>
                <a:spcPts val="0"/>
              </a:spcBef>
              <a:spcAft>
                <a:spcPts val="0"/>
              </a:spcAft>
              <a:buClr>
                <a:schemeClr val="dk1"/>
              </a:buClr>
              <a:buSzPct val="25000"/>
              <a:buFont typeface="Calibri"/>
              <a:buNone/>
            </a:pPr>
            <a:r>
              <a:rPr lang="en-US" sz="2000" b="1" i="0" u="none" strike="noStrike" cap="none" baseline="0">
                <a:solidFill>
                  <a:schemeClr val="dk1"/>
                </a:solidFill>
                <a:latin typeface="Calibri"/>
                <a:ea typeface="Calibri"/>
                <a:cs typeface="Calibri"/>
                <a:sym typeface="Calibri"/>
                <a:rtl val="0"/>
              </a:rPr>
              <a:t>Make sure all components are present</a:t>
            </a:r>
          </a:p>
          <a:p>
            <a:pPr marL="0" marR="0" lvl="0" indent="0" algn="l" rtl="0">
              <a:lnSpc>
                <a:spcPct val="100000"/>
              </a:lnSpc>
              <a:spcBef>
                <a:spcPts val="0"/>
              </a:spcBef>
              <a:spcAft>
                <a:spcPts val="0"/>
              </a:spcAft>
              <a:buClr>
                <a:srgbClr val="000000"/>
              </a:buClr>
              <a:buFont typeface="Arial"/>
              <a:buNone/>
            </a:pPr>
            <a:endParaRPr sz="2000" b="1" i="0" u="none" strike="noStrike" cap="none" baseline="0">
              <a:solidFill>
                <a:schemeClr val="dk1"/>
              </a:solidFill>
              <a:latin typeface="Calibri"/>
              <a:ea typeface="Calibri"/>
              <a:cs typeface="Calibri"/>
              <a:sym typeface="Calibri"/>
              <a:rtl val="0"/>
            </a:endParaRPr>
          </a:p>
          <a:p>
            <a:pPr marL="0" marR="0" lvl="0" indent="0" algn="l" rtl="0">
              <a:lnSpc>
                <a:spcPct val="100000"/>
              </a:lnSpc>
              <a:spcBef>
                <a:spcPts val="0"/>
              </a:spcBef>
              <a:spcAft>
                <a:spcPts val="0"/>
              </a:spcAft>
              <a:buClr>
                <a:schemeClr val="dk1"/>
              </a:buClr>
              <a:buSzPct val="25000"/>
              <a:buFont typeface="Calibri"/>
              <a:buNone/>
            </a:pPr>
            <a:r>
              <a:rPr lang="en-US" sz="2000" b="1" i="0" u="none" strike="noStrike" cap="none" baseline="0">
                <a:solidFill>
                  <a:schemeClr val="dk1"/>
                </a:solidFill>
                <a:latin typeface="Calibri"/>
                <a:ea typeface="Calibri"/>
                <a:cs typeface="Calibri"/>
                <a:sym typeface="Calibri"/>
                <a:rtl val="0"/>
              </a:rPr>
              <a:t>Think about, reflect or practice how you will facilitate this problem</a:t>
            </a:r>
          </a:p>
        </p:txBody>
      </p:sp>
      <p:sp>
        <p:nvSpPr>
          <p:cNvPr id="341" name="Shape 341"/>
          <p:cNvSpPr txBox="1">
            <a:spLocks noGrp="1"/>
          </p:cNvSpPr>
          <p:nvPr>
            <p:ph type="title"/>
          </p:nvPr>
        </p:nvSpPr>
        <p:spPr>
          <a:xfrm>
            <a:off x="457200" y="609600"/>
            <a:ext cx="8229600" cy="1935161"/>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3959" b="0" i="0" u="none" strike="noStrike" cap="none" baseline="0" dirty="0">
                <a:solidFill>
                  <a:schemeClr val="dk1"/>
                </a:solidFill>
                <a:latin typeface="Calibri"/>
                <a:ea typeface="Calibri"/>
                <a:cs typeface="Calibri"/>
                <a:sym typeface="Calibri"/>
                <a:rtl val="0"/>
              </a:rPr>
              <a:t>Create your own Math Talk based on a PARCC Problem and an upcoming lesson in your classroom </a:t>
            </a:r>
          </a:p>
        </p:txBody>
      </p:sp>
    </p:spTree>
    <p:extLst>
      <p:ext uri="{BB962C8B-B14F-4D97-AF65-F5344CB8AC3E}">
        <p14:creationId xmlns:p14="http://schemas.microsoft.com/office/powerpoint/2010/main" val="2589700219"/>
      </p:ext>
    </p:extLst>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0"/>
            <a:ext cx="6096000" cy="1143000"/>
          </a:xfrm>
        </p:spPr>
        <p:txBody>
          <a:bodyPr/>
          <a:lstStyle/>
          <a:p>
            <a:r>
              <a:rPr lang="en-US" dirty="0" smtClean="0"/>
              <a:t>Re-engagement Tasks</a:t>
            </a:r>
            <a:endParaRPr lang="en-US" dirty="0"/>
          </a:p>
        </p:txBody>
      </p:sp>
      <p:sp>
        <p:nvSpPr>
          <p:cNvPr id="3" name="Text Placeholder 2"/>
          <p:cNvSpPr>
            <a:spLocks noGrp="1"/>
          </p:cNvSpPr>
          <p:nvPr>
            <p:ph type="body" idx="1"/>
          </p:nvPr>
        </p:nvSpPr>
        <p:spPr>
          <a:xfrm>
            <a:off x="457200" y="1874837"/>
            <a:ext cx="8077200" cy="4525963"/>
          </a:xfrm>
        </p:spPr>
        <p:txBody>
          <a:bodyPr/>
          <a:lstStyle/>
          <a:p>
            <a:pPr indent="0">
              <a:buNone/>
            </a:pPr>
            <a:r>
              <a:rPr lang="en-US" dirty="0"/>
              <a:t>Re-engagement is not Re-teaching. Re-teaching presents the same material again to a group of students. Re-engagement involves </a:t>
            </a:r>
            <a:r>
              <a:rPr lang="en-US" dirty="0" smtClean="0"/>
              <a:t>students </a:t>
            </a:r>
            <a:r>
              <a:rPr lang="en-US" dirty="0"/>
              <a:t>thinking about mathematical concepts in a new way. Formative re-engaging lessons are directly tied to the results of formative assessments. They reengage students in the core mathematical ideas of the assessment task in order to deepen their understanding of the core math and build a better conceptual foundation to learn further </a:t>
            </a:r>
            <a:r>
              <a:rPr lang="en-US" dirty="0" smtClean="0"/>
              <a:t>mathematics.</a:t>
            </a:r>
            <a:endParaRPr lang="en-US" dirty="0"/>
          </a:p>
          <a:p>
            <a:endParaRPr lang="en-US" dirty="0"/>
          </a:p>
        </p:txBody>
      </p:sp>
      <p:pic>
        <p:nvPicPr>
          <p:cNvPr id="5" name="Picture 4"/>
          <p:cNvPicPr>
            <a:picLocks noChangeAspect="1"/>
          </p:cNvPicPr>
          <p:nvPr/>
        </p:nvPicPr>
        <p:blipFill>
          <a:blip r:embed="rId3"/>
          <a:stretch>
            <a:fillRect/>
          </a:stretch>
        </p:blipFill>
        <p:spPr>
          <a:xfrm>
            <a:off x="5506512" y="23088"/>
            <a:ext cx="3637488" cy="1196111"/>
          </a:xfrm>
          <a:prstGeom prst="rect">
            <a:avLst/>
          </a:prstGeom>
        </p:spPr>
      </p:pic>
    </p:spTree>
    <p:extLst>
      <p:ext uri="{BB962C8B-B14F-4D97-AF65-F5344CB8AC3E}">
        <p14:creationId xmlns:p14="http://schemas.microsoft.com/office/powerpoint/2010/main" val="19448567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6-06-03 at 11.11.5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28800"/>
            <a:ext cx="9102436" cy="3200400"/>
          </a:xfrm>
          <a:prstGeom prst="rect">
            <a:avLst/>
          </a:prstGeom>
        </p:spPr>
      </p:pic>
      <p:pic>
        <p:nvPicPr>
          <p:cNvPr id="7" name="Picture 6"/>
          <p:cNvPicPr>
            <a:picLocks noChangeAspect="1"/>
          </p:cNvPicPr>
          <p:nvPr/>
        </p:nvPicPr>
        <p:blipFill>
          <a:blip r:embed="rId4"/>
          <a:stretch>
            <a:fillRect/>
          </a:stretch>
        </p:blipFill>
        <p:spPr>
          <a:xfrm>
            <a:off x="5506512" y="23088"/>
            <a:ext cx="3637488" cy="1196111"/>
          </a:xfrm>
          <a:prstGeom prst="rect">
            <a:avLst/>
          </a:prstGeom>
        </p:spPr>
      </p:pic>
    </p:spTree>
    <p:extLst>
      <p:ext uri="{BB962C8B-B14F-4D97-AF65-F5344CB8AC3E}">
        <p14:creationId xmlns:p14="http://schemas.microsoft.com/office/powerpoint/2010/main" val="18611916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tretch>
            <a:fillRect/>
          </a:stretch>
        </p:blipFill>
        <p:spPr>
          <a:xfrm>
            <a:off x="0" y="152400"/>
            <a:ext cx="9144000" cy="4502937"/>
          </a:xfrm>
          <a:prstGeom prst="rect">
            <a:avLst/>
          </a:prstGeom>
        </p:spPr>
      </p:pic>
      <p:sp>
        <p:nvSpPr>
          <p:cNvPr id="3" name="Text Placeholder 2"/>
          <p:cNvSpPr>
            <a:spLocks noGrp="1"/>
          </p:cNvSpPr>
          <p:nvPr>
            <p:ph type="body" idx="1"/>
          </p:nvPr>
        </p:nvSpPr>
        <p:spPr>
          <a:xfrm>
            <a:off x="0" y="4267200"/>
            <a:ext cx="9144000" cy="1706563"/>
          </a:xfrm>
        </p:spPr>
        <p:txBody>
          <a:bodyPr/>
          <a:lstStyle/>
          <a:p>
            <a:pPr indent="0">
              <a:buNone/>
            </a:pPr>
            <a:r>
              <a:rPr lang="en-US" dirty="0" smtClean="0"/>
              <a:t>Explain any errors you see in the work.  Find the correct solution.  Show your work or explain your answer.  </a:t>
            </a:r>
            <a:endParaRPr lang="en-US" dirty="0"/>
          </a:p>
        </p:txBody>
      </p:sp>
      <p:pic>
        <p:nvPicPr>
          <p:cNvPr id="7" name="Picture 6"/>
          <p:cNvPicPr>
            <a:picLocks noChangeAspect="1"/>
          </p:cNvPicPr>
          <p:nvPr/>
        </p:nvPicPr>
        <p:blipFill>
          <a:blip r:embed="rId5"/>
          <a:stretch>
            <a:fillRect/>
          </a:stretch>
        </p:blipFill>
        <p:spPr>
          <a:xfrm>
            <a:off x="5070197" y="5562600"/>
            <a:ext cx="4073803" cy="1312670"/>
          </a:xfrm>
          <a:prstGeom prst="rect">
            <a:avLst/>
          </a:prstGeom>
        </p:spPr>
      </p:pic>
      <p:pic>
        <p:nvPicPr>
          <p:cNvPr id="4" name="Picture 3" descr="math 3.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4621" y="1295401"/>
            <a:ext cx="2711980" cy="2711980"/>
          </a:xfrm>
          <a:prstGeom prst="rect">
            <a:avLst/>
          </a:prstGeom>
        </p:spPr>
      </p:pic>
    </p:spTree>
    <p:extLst>
      <p:ext uri="{BB962C8B-B14F-4D97-AF65-F5344CB8AC3E}">
        <p14:creationId xmlns:p14="http://schemas.microsoft.com/office/powerpoint/2010/main" val="38792558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Re-engagement</a:t>
            </a:r>
            <a:endParaRPr lang="en-US" dirty="0"/>
          </a:p>
        </p:txBody>
      </p:sp>
      <p:pic>
        <p:nvPicPr>
          <p:cNvPr id="5" name="Picture 4"/>
          <p:cNvPicPr>
            <a:picLocks noChangeAspect="1"/>
          </p:cNvPicPr>
          <p:nvPr/>
        </p:nvPicPr>
        <p:blipFill>
          <a:blip r:embed="rId3"/>
          <a:stretch>
            <a:fillRect/>
          </a:stretch>
        </p:blipFill>
        <p:spPr>
          <a:xfrm>
            <a:off x="0" y="2215205"/>
            <a:ext cx="9144000" cy="1747195"/>
          </a:xfrm>
          <a:prstGeom prst="rect">
            <a:avLst/>
          </a:prstGeom>
        </p:spPr>
      </p:pic>
      <p:pic>
        <p:nvPicPr>
          <p:cNvPr id="7" name="Picture 6"/>
          <p:cNvPicPr>
            <a:picLocks noChangeAspect="1"/>
          </p:cNvPicPr>
          <p:nvPr/>
        </p:nvPicPr>
        <p:blipFill>
          <a:blip r:embed="rId4"/>
          <a:stretch>
            <a:fillRect/>
          </a:stretch>
        </p:blipFill>
        <p:spPr>
          <a:xfrm>
            <a:off x="0" y="4833294"/>
            <a:ext cx="9144000" cy="1338906"/>
          </a:xfrm>
          <a:prstGeom prst="rect">
            <a:avLst/>
          </a:prstGeom>
        </p:spPr>
      </p:pic>
      <p:pic>
        <p:nvPicPr>
          <p:cNvPr id="8" name="Picture 7"/>
          <p:cNvPicPr>
            <a:picLocks noChangeAspect="1"/>
          </p:cNvPicPr>
          <p:nvPr/>
        </p:nvPicPr>
        <p:blipFill>
          <a:blip r:embed="rId5"/>
          <a:stretch>
            <a:fillRect/>
          </a:stretch>
        </p:blipFill>
        <p:spPr>
          <a:xfrm>
            <a:off x="4659416" y="0"/>
            <a:ext cx="4493172" cy="1447800"/>
          </a:xfrm>
          <a:prstGeom prst="rect">
            <a:avLst/>
          </a:prstGeom>
        </p:spPr>
      </p:pic>
      <p:sp>
        <p:nvSpPr>
          <p:cNvPr id="3" name="Text Placeholder 2"/>
          <p:cNvSpPr>
            <a:spLocks noGrp="1"/>
          </p:cNvSpPr>
          <p:nvPr>
            <p:ph type="body" idx="1"/>
          </p:nvPr>
        </p:nvSpPr>
        <p:spPr>
          <a:xfrm>
            <a:off x="2514600" y="1676400"/>
            <a:ext cx="3810000" cy="533400"/>
          </a:xfrm>
        </p:spPr>
        <p:txBody>
          <a:bodyPr/>
          <a:lstStyle/>
          <a:p>
            <a:pPr indent="0" algn="ctr">
              <a:buNone/>
            </a:pPr>
            <a:r>
              <a:rPr lang="en-US" dirty="0" smtClean="0"/>
              <a:t>Student 1</a:t>
            </a:r>
            <a:endParaRPr lang="en-US" dirty="0"/>
          </a:p>
        </p:txBody>
      </p:sp>
      <p:sp>
        <p:nvSpPr>
          <p:cNvPr id="9" name="Text Placeholder 2"/>
          <p:cNvSpPr>
            <a:spLocks noGrp="1"/>
          </p:cNvSpPr>
          <p:nvPr>
            <p:ph type="body" idx="1"/>
          </p:nvPr>
        </p:nvSpPr>
        <p:spPr>
          <a:xfrm>
            <a:off x="2514600" y="4191000"/>
            <a:ext cx="3810000" cy="533400"/>
          </a:xfrm>
        </p:spPr>
        <p:txBody>
          <a:bodyPr/>
          <a:lstStyle/>
          <a:p>
            <a:pPr indent="0" algn="ctr">
              <a:buNone/>
            </a:pPr>
            <a:r>
              <a:rPr lang="en-US" dirty="0" smtClean="0"/>
              <a:t>Student 2</a:t>
            </a:r>
            <a:endParaRPr lang="en-US" dirty="0"/>
          </a:p>
        </p:txBody>
      </p:sp>
    </p:spTree>
    <p:extLst>
      <p:ext uri="{BB962C8B-B14F-4D97-AF65-F5344CB8AC3E}">
        <p14:creationId xmlns:p14="http://schemas.microsoft.com/office/powerpoint/2010/main" val="1316959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76200" y="914400"/>
            <a:ext cx="9144000" cy="2324922"/>
          </a:xfrm>
          <a:prstGeom prst="rect">
            <a:avLst/>
          </a:prstGeom>
        </p:spPr>
      </p:pic>
      <p:pic>
        <p:nvPicPr>
          <p:cNvPr id="8" name="Picture 7"/>
          <p:cNvPicPr>
            <a:picLocks noChangeAspect="1"/>
          </p:cNvPicPr>
          <p:nvPr/>
        </p:nvPicPr>
        <p:blipFill>
          <a:blip r:embed="rId4"/>
          <a:stretch>
            <a:fillRect/>
          </a:stretch>
        </p:blipFill>
        <p:spPr>
          <a:xfrm>
            <a:off x="6314795" y="0"/>
            <a:ext cx="2837793" cy="914400"/>
          </a:xfrm>
          <a:prstGeom prst="rect">
            <a:avLst/>
          </a:prstGeom>
        </p:spPr>
      </p:pic>
      <p:pic>
        <p:nvPicPr>
          <p:cNvPr id="9" name="Picture 8"/>
          <p:cNvPicPr>
            <a:picLocks noChangeAspect="1"/>
          </p:cNvPicPr>
          <p:nvPr/>
        </p:nvPicPr>
        <p:blipFill>
          <a:blip r:embed="rId5"/>
          <a:stretch>
            <a:fillRect/>
          </a:stretch>
        </p:blipFill>
        <p:spPr>
          <a:xfrm>
            <a:off x="0" y="3657600"/>
            <a:ext cx="9144000" cy="3023588"/>
          </a:xfrm>
          <a:prstGeom prst="rect">
            <a:avLst/>
          </a:prstGeom>
        </p:spPr>
      </p:pic>
      <p:sp>
        <p:nvSpPr>
          <p:cNvPr id="10" name="Text Placeholder 2"/>
          <p:cNvSpPr>
            <a:spLocks noGrp="1"/>
          </p:cNvSpPr>
          <p:nvPr>
            <p:ph type="body" idx="1"/>
          </p:nvPr>
        </p:nvSpPr>
        <p:spPr>
          <a:xfrm>
            <a:off x="2667000" y="381000"/>
            <a:ext cx="3810000" cy="533400"/>
          </a:xfrm>
        </p:spPr>
        <p:txBody>
          <a:bodyPr/>
          <a:lstStyle/>
          <a:p>
            <a:pPr indent="0" algn="ctr">
              <a:buNone/>
            </a:pPr>
            <a:r>
              <a:rPr lang="en-US" dirty="0" smtClean="0"/>
              <a:t>Student 3</a:t>
            </a:r>
            <a:endParaRPr lang="en-US" dirty="0"/>
          </a:p>
        </p:txBody>
      </p:sp>
      <p:sp>
        <p:nvSpPr>
          <p:cNvPr id="12" name="Text Placeholder 2"/>
          <p:cNvSpPr txBox="1">
            <a:spLocks/>
          </p:cNvSpPr>
          <p:nvPr/>
        </p:nvSpPr>
        <p:spPr>
          <a:xfrm>
            <a:off x="2667000" y="3124200"/>
            <a:ext cx="3810000" cy="533400"/>
          </a:xfrm>
          <a:prstGeom prst="rect">
            <a:avLst/>
          </a:prstGeom>
          <a:noFill/>
          <a:ln>
            <a:noFill/>
          </a:ln>
        </p:spPr>
        <p:txBody>
          <a:bodyPr lIns="91425" tIns="91425" rIns="91425" bIns="91425" anchor="t" anchorCtr="0"/>
          <a:lstStyle>
            <a:defPPr marR="0" algn="l" rtl="0">
              <a:lnSpc>
                <a:spcPct val="100000"/>
              </a:lnSpc>
              <a:spcBef>
                <a:spcPts val="0"/>
              </a:spcBef>
              <a:spcAft>
                <a:spcPts val="0"/>
              </a:spcAft>
            </a:defPPr>
            <a:lvl1pPr marL="342900" marR="0" indent="63500" algn="l" rtl="0">
              <a:lnSpc>
                <a:spcPct val="100000"/>
              </a:lnSpc>
              <a:spcBef>
                <a:spcPts val="0"/>
              </a:spcBef>
              <a:spcAft>
                <a:spcPts val="0"/>
              </a:spcAft>
              <a:buClr>
                <a:schemeClr val="dk1"/>
              </a:buClr>
              <a:buFont typeface="Arial"/>
              <a:buChar char="•"/>
              <a:defRPr sz="2800" b="0" i="0" u="none" strike="noStrike" cap="none" baseline="0">
                <a:solidFill>
                  <a:schemeClr val="dk1"/>
                </a:solidFill>
                <a:latin typeface="Calibri"/>
                <a:ea typeface="Calibri"/>
                <a:cs typeface="Calibri"/>
                <a:sym typeface="Calibri"/>
                <a:rtl val="0"/>
              </a:defRPr>
            </a:lvl1pPr>
            <a:lvl2pPr marL="742950" marR="0" indent="69850" algn="l" rtl="0">
              <a:lnSpc>
                <a:spcPct val="100000"/>
              </a:lnSpc>
              <a:spcBef>
                <a:spcPts val="0"/>
              </a:spcBef>
              <a:spcAft>
                <a:spcPts val="0"/>
              </a:spcAft>
              <a:buClr>
                <a:schemeClr val="dk1"/>
              </a:buClr>
              <a:buFont typeface="Arial"/>
              <a:buChar char="–"/>
              <a:defRPr sz="2400" b="0" i="0" u="none" strike="noStrike" cap="none" baseline="0">
                <a:solidFill>
                  <a:schemeClr val="dk1"/>
                </a:solidFill>
                <a:latin typeface="Calibri"/>
                <a:ea typeface="Calibri"/>
                <a:cs typeface="Calibri"/>
                <a:sym typeface="Calibri"/>
                <a:rtl val="0"/>
              </a:defRPr>
            </a:lvl2pPr>
            <a:lvl3pPr marL="1143000" marR="0" indent="76200" algn="l" rtl="0">
              <a:lnSpc>
                <a:spcPct val="100000"/>
              </a:lnSpc>
              <a:spcBef>
                <a:spcPts val="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rtl val="0"/>
              </a:defRPr>
            </a:lvl3pPr>
            <a:lvl4pPr marL="1600200" marR="0" indent="25400" algn="l" rtl="0">
              <a:lnSpc>
                <a:spcPct val="100000"/>
              </a:lnSpc>
              <a:spcBef>
                <a:spcPts val="0"/>
              </a:spcBef>
              <a:spcAft>
                <a:spcPts val="0"/>
              </a:spcAft>
              <a:buClr>
                <a:schemeClr val="dk1"/>
              </a:buClr>
              <a:buFont typeface="Arial"/>
              <a:buChar char="–"/>
              <a:defRPr sz="1800" b="0" i="0" u="none" strike="noStrike" cap="none" baseline="0">
                <a:solidFill>
                  <a:schemeClr val="dk1"/>
                </a:solidFill>
                <a:latin typeface="Calibri"/>
                <a:ea typeface="Calibri"/>
                <a:cs typeface="Calibri"/>
                <a:sym typeface="Calibri"/>
                <a:rtl val="0"/>
              </a:defRPr>
            </a:lvl4pPr>
            <a:lvl5pPr marL="2057400" marR="0" indent="25400" algn="l" rtl="0">
              <a:lnSpc>
                <a:spcPct val="100000"/>
              </a:lnSpc>
              <a:spcBef>
                <a:spcPts val="0"/>
              </a:spcBef>
              <a:spcAft>
                <a:spcPts val="0"/>
              </a:spcAft>
              <a:buClr>
                <a:schemeClr val="dk1"/>
              </a:buClr>
              <a:buFont typeface="Arial"/>
              <a:buChar char="»"/>
              <a:defRPr sz="1800" b="0" i="0" u="none" strike="noStrike" cap="none" baseline="0">
                <a:solidFill>
                  <a:schemeClr val="dk1"/>
                </a:solidFill>
                <a:latin typeface="Calibri"/>
                <a:ea typeface="Calibri"/>
                <a:cs typeface="Calibri"/>
                <a:sym typeface="Calibri"/>
                <a:rtl val="0"/>
              </a:defRPr>
            </a:lvl5pPr>
            <a:lvl6pPr marL="2514600" marR="0" indent="25400" algn="l" rtl="0">
              <a:lnSpc>
                <a:spcPct val="100000"/>
              </a:lnSpc>
              <a:spcBef>
                <a:spcPts val="0"/>
              </a:spcBef>
              <a:spcAft>
                <a:spcPts val="0"/>
              </a:spcAft>
              <a:buClr>
                <a:schemeClr val="dk1"/>
              </a:buClr>
              <a:buFont typeface="Arial"/>
              <a:buChar char="•"/>
              <a:defRPr sz="1800" b="0" i="0" u="none" strike="noStrike" cap="none" baseline="0">
                <a:solidFill>
                  <a:schemeClr val="dk1"/>
                </a:solidFill>
                <a:latin typeface="Calibri"/>
                <a:ea typeface="Calibri"/>
                <a:cs typeface="Calibri"/>
                <a:sym typeface="Calibri"/>
                <a:rtl val="0"/>
              </a:defRPr>
            </a:lvl6pPr>
            <a:lvl7pPr marL="2971800" marR="0" indent="25400" algn="l" rtl="0">
              <a:lnSpc>
                <a:spcPct val="100000"/>
              </a:lnSpc>
              <a:spcBef>
                <a:spcPts val="0"/>
              </a:spcBef>
              <a:spcAft>
                <a:spcPts val="0"/>
              </a:spcAft>
              <a:buClr>
                <a:schemeClr val="dk1"/>
              </a:buClr>
              <a:buFont typeface="Arial"/>
              <a:buChar char="•"/>
              <a:defRPr sz="1800" b="0" i="0" u="none" strike="noStrike" cap="none" baseline="0">
                <a:solidFill>
                  <a:schemeClr val="dk1"/>
                </a:solidFill>
                <a:latin typeface="Calibri"/>
                <a:ea typeface="Calibri"/>
                <a:cs typeface="Calibri"/>
                <a:sym typeface="Calibri"/>
                <a:rtl val="0"/>
              </a:defRPr>
            </a:lvl7pPr>
            <a:lvl8pPr marL="3429000" marR="0" indent="25400" algn="l" rtl="0">
              <a:lnSpc>
                <a:spcPct val="100000"/>
              </a:lnSpc>
              <a:spcBef>
                <a:spcPts val="0"/>
              </a:spcBef>
              <a:spcAft>
                <a:spcPts val="0"/>
              </a:spcAft>
              <a:buClr>
                <a:schemeClr val="dk1"/>
              </a:buClr>
              <a:buFont typeface="Arial"/>
              <a:buChar char="•"/>
              <a:defRPr sz="1800" b="0" i="0" u="none" strike="noStrike" cap="none" baseline="0">
                <a:solidFill>
                  <a:schemeClr val="dk1"/>
                </a:solidFill>
                <a:latin typeface="Calibri"/>
                <a:ea typeface="Calibri"/>
                <a:cs typeface="Calibri"/>
                <a:sym typeface="Calibri"/>
                <a:rtl val="0"/>
              </a:defRPr>
            </a:lvl8pPr>
            <a:lvl9pPr marL="3886200" marR="0" indent="25400" algn="l" rtl="0">
              <a:lnSpc>
                <a:spcPct val="100000"/>
              </a:lnSpc>
              <a:spcBef>
                <a:spcPts val="0"/>
              </a:spcBef>
              <a:spcAft>
                <a:spcPts val="0"/>
              </a:spcAft>
              <a:buClr>
                <a:schemeClr val="dk1"/>
              </a:buClr>
              <a:buFont typeface="Arial"/>
              <a:buChar char="•"/>
              <a:defRPr sz="1800" b="0" i="0" u="none" strike="noStrike" cap="none" baseline="0">
                <a:solidFill>
                  <a:schemeClr val="dk1"/>
                </a:solidFill>
                <a:latin typeface="Calibri"/>
                <a:ea typeface="Calibri"/>
                <a:cs typeface="Calibri"/>
                <a:sym typeface="Calibri"/>
                <a:rtl val="0"/>
              </a:defRPr>
            </a:lvl9pPr>
          </a:lstStyle>
          <a:p>
            <a:pPr indent="0" algn="ctr">
              <a:buFont typeface="Arial"/>
              <a:buNone/>
            </a:pPr>
            <a:r>
              <a:rPr lang="en-US" dirty="0" smtClean="0"/>
              <a:t>Student 4</a:t>
            </a:r>
            <a:endParaRPr lang="en-US" dirty="0"/>
          </a:p>
        </p:txBody>
      </p:sp>
    </p:spTree>
    <p:extLst>
      <p:ext uri="{BB962C8B-B14F-4D97-AF65-F5344CB8AC3E}">
        <p14:creationId xmlns:p14="http://schemas.microsoft.com/office/powerpoint/2010/main" val="191171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a:t>
            </a:r>
            <a:r>
              <a:rPr lang="en-US" baseline="30000" dirty="0" smtClean="0"/>
              <a:t>th</a:t>
            </a:r>
            <a:r>
              <a:rPr lang="en-US" dirty="0" smtClean="0"/>
              <a:t> Grade Re-engagement Lesson Video</a:t>
            </a:r>
            <a:endParaRPr lang="en-US" dirty="0"/>
          </a:p>
        </p:txBody>
      </p:sp>
      <p:pic>
        <p:nvPicPr>
          <p:cNvPr id="5" name="Picture 4">
            <a:hlinkClick r:id="rId3"/>
          </p:cNvPr>
          <p:cNvPicPr>
            <a:picLocks noChangeAspect="1"/>
          </p:cNvPicPr>
          <p:nvPr/>
        </p:nvPicPr>
        <p:blipFill>
          <a:blip r:embed="rId4"/>
          <a:stretch>
            <a:fillRect/>
          </a:stretch>
        </p:blipFill>
        <p:spPr>
          <a:xfrm>
            <a:off x="761999" y="1473200"/>
            <a:ext cx="7721765" cy="4318000"/>
          </a:xfrm>
          <a:prstGeom prst="rect">
            <a:avLst/>
          </a:prstGeom>
        </p:spPr>
      </p:pic>
    </p:spTree>
    <p:extLst>
      <p:ext uri="{BB962C8B-B14F-4D97-AF65-F5344CB8AC3E}">
        <p14:creationId xmlns:p14="http://schemas.microsoft.com/office/powerpoint/2010/main" val="16120273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pic>
        <p:nvPicPr>
          <p:cNvPr id="342" name="Shape 342"/>
          <p:cNvPicPr preferRelativeResize="0"/>
          <p:nvPr/>
        </p:nvPicPr>
        <p:blipFill rotWithShape="1">
          <a:blip r:embed="rId3">
            <a:alphaModFix/>
          </a:blip>
          <a:srcRect/>
          <a:stretch/>
        </p:blipFill>
        <p:spPr>
          <a:xfrm>
            <a:off x="5391151" y="2198325"/>
            <a:ext cx="3752848" cy="4078649"/>
          </a:xfrm>
          <a:prstGeom prst="rect">
            <a:avLst/>
          </a:prstGeom>
          <a:noFill/>
          <a:ln>
            <a:noFill/>
          </a:ln>
        </p:spPr>
      </p:pic>
      <p:pic>
        <p:nvPicPr>
          <p:cNvPr id="343" name="Shape 343"/>
          <p:cNvPicPr preferRelativeResize="0"/>
          <p:nvPr/>
        </p:nvPicPr>
        <p:blipFill rotWithShape="1">
          <a:blip r:embed="rId4">
            <a:alphaModFix/>
          </a:blip>
          <a:srcRect/>
          <a:stretch/>
        </p:blipFill>
        <p:spPr>
          <a:xfrm>
            <a:off x="152400" y="3464287"/>
            <a:ext cx="1169580" cy="2091600"/>
          </a:xfrm>
          <a:prstGeom prst="rect">
            <a:avLst/>
          </a:prstGeom>
          <a:noFill/>
          <a:ln>
            <a:noFill/>
          </a:ln>
        </p:spPr>
      </p:pic>
      <p:pic>
        <p:nvPicPr>
          <p:cNvPr id="344" name="Shape 344"/>
          <p:cNvPicPr preferRelativeResize="0"/>
          <p:nvPr/>
        </p:nvPicPr>
        <p:blipFill rotWithShape="1">
          <a:blip r:embed="rId5">
            <a:alphaModFix/>
          </a:blip>
          <a:srcRect/>
          <a:stretch/>
        </p:blipFill>
        <p:spPr>
          <a:xfrm>
            <a:off x="317577" y="2036400"/>
            <a:ext cx="5549823" cy="4135800"/>
          </a:xfrm>
          <a:prstGeom prst="rect">
            <a:avLst/>
          </a:prstGeom>
          <a:noFill/>
          <a:ln>
            <a:noFill/>
          </a:ln>
        </p:spPr>
      </p:pic>
      <p:sp>
        <p:nvSpPr>
          <p:cNvPr id="345" name="Shape 345"/>
          <p:cNvSpPr txBox="1"/>
          <p:nvPr/>
        </p:nvSpPr>
        <p:spPr>
          <a:xfrm rot="-556216">
            <a:off x="1805066" y="2931328"/>
            <a:ext cx="2514599" cy="220687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2000" b="1" i="0" u="none" strike="noStrike" cap="none" baseline="0" dirty="0">
                <a:solidFill>
                  <a:schemeClr val="dk1"/>
                </a:solidFill>
                <a:latin typeface="Calibri"/>
                <a:ea typeface="Calibri"/>
                <a:cs typeface="Calibri"/>
                <a:sym typeface="Calibri"/>
                <a:rtl val="0"/>
              </a:rPr>
              <a:t>Share with a partner</a:t>
            </a:r>
          </a:p>
          <a:p>
            <a:pPr marL="0" marR="0" lvl="0" indent="0" algn="l" rtl="0">
              <a:lnSpc>
                <a:spcPct val="100000"/>
              </a:lnSpc>
              <a:spcBef>
                <a:spcPts val="0"/>
              </a:spcBef>
              <a:spcAft>
                <a:spcPts val="0"/>
              </a:spcAft>
              <a:buClr>
                <a:srgbClr val="000000"/>
              </a:buClr>
              <a:buFont typeface="Arial"/>
              <a:buNone/>
            </a:pPr>
            <a:endParaRPr sz="2000" b="1" i="0" u="none" strike="noStrike" cap="none" baseline="0" dirty="0">
              <a:solidFill>
                <a:schemeClr val="dk1"/>
              </a:solidFill>
              <a:latin typeface="Calibri"/>
              <a:ea typeface="Calibri"/>
              <a:cs typeface="Calibri"/>
              <a:sym typeface="Calibri"/>
              <a:rtl val="0"/>
            </a:endParaRPr>
          </a:p>
          <a:p>
            <a:pPr marL="0" marR="0" lvl="0" indent="0" algn="l" rtl="0">
              <a:lnSpc>
                <a:spcPct val="100000"/>
              </a:lnSpc>
              <a:spcBef>
                <a:spcPts val="0"/>
              </a:spcBef>
              <a:spcAft>
                <a:spcPts val="0"/>
              </a:spcAft>
              <a:buClr>
                <a:schemeClr val="dk1"/>
              </a:buClr>
              <a:buSzPct val="25000"/>
              <a:buFont typeface="Calibri"/>
              <a:buNone/>
            </a:pPr>
            <a:r>
              <a:rPr lang="en-US" sz="2000" b="1" i="0" u="none" strike="noStrike" cap="none" baseline="0" dirty="0">
                <a:solidFill>
                  <a:schemeClr val="dk1"/>
                </a:solidFill>
                <a:latin typeface="Calibri"/>
                <a:ea typeface="Calibri"/>
                <a:cs typeface="Calibri"/>
                <a:sym typeface="Calibri"/>
                <a:rtl val="0"/>
              </a:rPr>
              <a:t>Think about, reflect or practice how you will facilitate this problem</a:t>
            </a:r>
          </a:p>
        </p:txBody>
      </p:sp>
      <p:sp>
        <p:nvSpPr>
          <p:cNvPr id="341" name="Shape 341"/>
          <p:cNvSpPr txBox="1">
            <a:spLocks noGrp="1"/>
          </p:cNvSpPr>
          <p:nvPr>
            <p:ph type="title"/>
          </p:nvPr>
        </p:nvSpPr>
        <p:spPr>
          <a:xfrm>
            <a:off x="457200" y="609600"/>
            <a:ext cx="8229600" cy="1935161"/>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3959" b="0" i="0" u="none" strike="noStrike" cap="none" baseline="0" dirty="0">
                <a:solidFill>
                  <a:schemeClr val="dk1"/>
                </a:solidFill>
                <a:latin typeface="Calibri"/>
                <a:ea typeface="Calibri"/>
                <a:cs typeface="Calibri"/>
                <a:sym typeface="Calibri"/>
                <a:rtl val="0"/>
              </a:rPr>
              <a:t>Create your own </a:t>
            </a:r>
            <a:r>
              <a:rPr lang="en-US" sz="3959" dirty="0" smtClean="0"/>
              <a:t>Re-engagement Lesson</a:t>
            </a:r>
            <a:r>
              <a:rPr lang="en-US" sz="3959" b="0" i="0" u="none" strike="noStrike" cap="none" baseline="0" dirty="0" smtClean="0">
                <a:solidFill>
                  <a:schemeClr val="dk1"/>
                </a:solidFill>
                <a:latin typeface="Calibri"/>
                <a:ea typeface="Calibri"/>
                <a:cs typeface="Calibri"/>
                <a:sym typeface="Calibri"/>
                <a:rtl val="0"/>
              </a:rPr>
              <a:t> </a:t>
            </a:r>
            <a:r>
              <a:rPr lang="en-US" sz="3959" b="0" i="0" u="none" strike="noStrike" cap="none" baseline="0" dirty="0">
                <a:solidFill>
                  <a:schemeClr val="dk1"/>
                </a:solidFill>
                <a:latin typeface="Calibri"/>
                <a:ea typeface="Calibri"/>
                <a:cs typeface="Calibri"/>
                <a:sym typeface="Calibri"/>
                <a:rtl val="0"/>
              </a:rPr>
              <a:t>based on a PARCC Problem and an upcoming lesson in your classroom </a:t>
            </a:r>
          </a:p>
        </p:txBody>
      </p:sp>
    </p:spTree>
    <p:extLst>
      <p:ext uri="{BB962C8B-B14F-4D97-AF65-F5344CB8AC3E}">
        <p14:creationId xmlns:p14="http://schemas.microsoft.com/office/powerpoint/2010/main" val="215911921"/>
      </p:ext>
    </p:extLst>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Text Placeholder 2"/>
          <p:cNvSpPr>
            <a:spLocks noGrp="1"/>
          </p:cNvSpPr>
          <p:nvPr>
            <p:ph type="body" idx="1"/>
          </p:nvPr>
        </p:nvSpPr>
        <p:spPr/>
        <p:txBody>
          <a:bodyPr/>
          <a:lstStyle/>
          <a:p>
            <a:pPr marL="203200" indent="0">
              <a:buNone/>
            </a:pPr>
            <a:r>
              <a:rPr lang="en-US" b="1" dirty="0"/>
              <a:t>Number Talks</a:t>
            </a:r>
            <a:r>
              <a:rPr lang="en-US" dirty="0"/>
              <a:t> - Helping Children Build Mental Math and Computation Strategies (K-5), by Sherry Parrish</a:t>
            </a:r>
            <a:br>
              <a:rPr lang="en-US" dirty="0"/>
            </a:br>
            <a:r>
              <a:rPr lang="en-US" dirty="0"/>
              <a:t/>
            </a:r>
            <a:br>
              <a:rPr lang="en-US" dirty="0"/>
            </a:br>
            <a:r>
              <a:rPr lang="en-US" b="1" dirty="0" smtClean="0"/>
              <a:t>Making </a:t>
            </a:r>
            <a:r>
              <a:rPr lang="en-US" b="1" dirty="0"/>
              <a:t>Number Talks Matter</a:t>
            </a:r>
            <a:r>
              <a:rPr lang="en-US" dirty="0"/>
              <a:t> - Developing Mathematical Practices and Deepening Understanding, Grades 4-10, by Cathy Humphreys &amp; Ruth Parker.</a:t>
            </a:r>
          </a:p>
        </p:txBody>
      </p:sp>
    </p:spTree>
    <p:extLst>
      <p:ext uri="{BB962C8B-B14F-4D97-AF65-F5344CB8AC3E}">
        <p14:creationId xmlns:p14="http://schemas.microsoft.com/office/powerpoint/2010/main" val="17121334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95400"/>
            <a:ext cx="8229600" cy="1143000"/>
          </a:xfrm>
        </p:spPr>
        <p:txBody>
          <a:bodyPr/>
          <a:lstStyle/>
          <a:p>
            <a:r>
              <a:rPr lang="en-US" b="1" dirty="0"/>
              <a:t>Mathematics Instructional Design, Delivery, and Assessments</a:t>
            </a:r>
            <a:r>
              <a:rPr lang="en-US" dirty="0"/>
              <a:t> </a:t>
            </a:r>
            <a:r>
              <a:rPr lang="en-US" dirty="0" smtClean="0"/>
              <a:t/>
            </a:r>
            <a:br>
              <a:rPr lang="en-US" dirty="0" smtClean="0"/>
            </a:br>
            <a:r>
              <a:rPr lang="en-US" dirty="0" smtClean="0"/>
              <a:t>Pre </a:t>
            </a:r>
            <a:r>
              <a:rPr lang="en-US" dirty="0"/>
              <a:t>Post</a:t>
            </a:r>
            <a:br>
              <a:rPr lang="en-US" dirty="0"/>
            </a:br>
            <a:endParaRPr lang="en-US" dirty="0"/>
          </a:p>
        </p:txBody>
      </p:sp>
      <p:sp>
        <p:nvSpPr>
          <p:cNvPr id="3" name="Text Placeholder 2"/>
          <p:cNvSpPr>
            <a:spLocks noGrp="1"/>
          </p:cNvSpPr>
          <p:nvPr>
            <p:ph type="body" idx="1"/>
          </p:nvPr>
        </p:nvSpPr>
        <p:spPr>
          <a:xfrm>
            <a:off x="228600" y="2514600"/>
            <a:ext cx="8686800" cy="3886200"/>
          </a:xfrm>
        </p:spPr>
        <p:txBody>
          <a:bodyPr/>
          <a:lstStyle/>
          <a:p>
            <a:r>
              <a:rPr lang="en-US" sz="2200" dirty="0" smtClean="0"/>
              <a:t>I </a:t>
            </a:r>
            <a:r>
              <a:rPr lang="en-US" sz="2200" dirty="0"/>
              <a:t>can use the Math Implementation Guides to drive curricular </a:t>
            </a:r>
            <a:r>
              <a:rPr lang="en-US" sz="2200" dirty="0" smtClean="0"/>
              <a:t>decisions</a:t>
            </a:r>
            <a:endParaRPr lang="en-US" sz="2200" dirty="0"/>
          </a:p>
          <a:p>
            <a:r>
              <a:rPr lang="en-US" sz="2200" dirty="0"/>
              <a:t>I can facilitate a number talk in a math classroom utilizing the IL Teach and </a:t>
            </a:r>
            <a:r>
              <a:rPr lang="en-US" sz="2200" dirty="0" smtClean="0"/>
              <a:t>Talk</a:t>
            </a:r>
            <a:r>
              <a:rPr lang="en-US" sz="2200" dirty="0"/>
              <a:t> </a:t>
            </a:r>
          </a:p>
          <a:p>
            <a:r>
              <a:rPr lang="en-US" sz="2200" dirty="0"/>
              <a:t>I can assess using open-ended questions representative of the instructional shifts for Math </a:t>
            </a:r>
          </a:p>
          <a:p>
            <a:r>
              <a:rPr lang="en-US" sz="2200" dirty="0"/>
              <a:t>I can embed the PARCC</a:t>
            </a:r>
            <a:r>
              <a:rPr lang="en-US" sz="2200" b="1" dirty="0"/>
              <a:t> </a:t>
            </a:r>
            <a:r>
              <a:rPr lang="en-US" sz="2200" b="1" dirty="0" smtClean="0"/>
              <a:t>Released </a:t>
            </a:r>
            <a:r>
              <a:rPr lang="en-US" sz="2200" b="1" dirty="0"/>
              <a:t>Items (3-12) </a:t>
            </a:r>
            <a:r>
              <a:rPr lang="en-US" sz="2200" dirty="0"/>
              <a:t>where appropriate in my curriculum throughout the year </a:t>
            </a:r>
          </a:p>
          <a:p>
            <a:r>
              <a:rPr lang="en-US" sz="2200" dirty="0" smtClean="0"/>
              <a:t>I </a:t>
            </a:r>
            <a:r>
              <a:rPr lang="en-US" sz="2200" dirty="0"/>
              <a:t>can use appropriate models of instruction in the </a:t>
            </a:r>
            <a:r>
              <a:rPr lang="en-US" sz="2200" b="1" dirty="0"/>
              <a:t>3-5 classroom including place value on the four operations and benchmarking in fractions (3-5 only</a:t>
            </a:r>
            <a:r>
              <a:rPr lang="en-US" sz="2200" b="1" dirty="0" smtClean="0"/>
              <a:t>)</a:t>
            </a:r>
            <a:endParaRPr lang="en-US" sz="2200" dirty="0"/>
          </a:p>
          <a:p>
            <a:endParaRPr lang="en-US" sz="1400" dirty="0"/>
          </a:p>
        </p:txBody>
      </p:sp>
    </p:spTree>
    <p:extLst>
      <p:ext uri="{BB962C8B-B14F-4D97-AF65-F5344CB8AC3E}">
        <p14:creationId xmlns:p14="http://schemas.microsoft.com/office/powerpoint/2010/main" val="13809730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514600"/>
            <a:ext cx="8229600" cy="4343400"/>
          </a:xfrm>
        </p:spPr>
        <p:txBody>
          <a:bodyPr/>
          <a:lstStyle/>
          <a:p>
            <a:r>
              <a:rPr lang="en-US" b="1" dirty="0" smtClean="0"/>
              <a:t>Resources</a:t>
            </a:r>
            <a:r>
              <a:rPr lang="en-US" dirty="0" smtClean="0"/>
              <a:t>: We will show you how to find and use the </a:t>
            </a:r>
            <a:r>
              <a:rPr lang="en-US" dirty="0" err="1" smtClean="0"/>
              <a:t>ILTeachandTalk.org</a:t>
            </a:r>
            <a:r>
              <a:rPr lang="en-US" dirty="0" smtClean="0"/>
              <a:t> and </a:t>
            </a:r>
            <a:r>
              <a:rPr lang="en-US" dirty="0" err="1" smtClean="0"/>
              <a:t>PRC.PARCConline.org</a:t>
            </a:r>
            <a:r>
              <a:rPr lang="en-US" dirty="0" smtClean="0"/>
              <a:t>.</a:t>
            </a:r>
          </a:p>
          <a:p>
            <a:r>
              <a:rPr lang="en-US" b="1" dirty="0" smtClean="0"/>
              <a:t>Learning Design</a:t>
            </a:r>
            <a:r>
              <a:rPr lang="en-US" dirty="0" smtClean="0"/>
              <a:t>: Integrate the theories of Number Talks and Re-engagement Lessons in student learning.</a:t>
            </a:r>
          </a:p>
          <a:p>
            <a:r>
              <a:rPr lang="en-US" b="1" dirty="0" smtClean="0"/>
              <a:t>Implementation: </a:t>
            </a:r>
            <a:r>
              <a:rPr lang="en-US" dirty="0" smtClean="0"/>
              <a:t>We continue on the path of implementing the Illinois Learning Standards.</a:t>
            </a:r>
            <a:endParaRPr lang="en-US" b="1" dirty="0" smtClean="0"/>
          </a:p>
          <a:p>
            <a:endParaRPr lang="en-US" dirty="0"/>
          </a:p>
        </p:txBody>
      </p:sp>
      <p:pic>
        <p:nvPicPr>
          <p:cNvPr id="4" name="Picture 3"/>
          <p:cNvPicPr>
            <a:picLocks noChangeAspect="1"/>
          </p:cNvPicPr>
          <p:nvPr/>
        </p:nvPicPr>
        <p:blipFill>
          <a:blip r:embed="rId3"/>
          <a:stretch>
            <a:fillRect/>
          </a:stretch>
        </p:blipFill>
        <p:spPr>
          <a:xfrm>
            <a:off x="381000" y="-457200"/>
            <a:ext cx="8623300" cy="2273300"/>
          </a:xfrm>
          <a:prstGeom prst="rect">
            <a:avLst/>
          </a:prstGeom>
        </p:spPr>
      </p:pic>
      <p:sp>
        <p:nvSpPr>
          <p:cNvPr id="2" name="Title 1"/>
          <p:cNvSpPr>
            <a:spLocks noGrp="1"/>
          </p:cNvSpPr>
          <p:nvPr>
            <p:ph type="title"/>
          </p:nvPr>
        </p:nvSpPr>
        <p:spPr>
          <a:xfrm>
            <a:off x="381000" y="1447800"/>
            <a:ext cx="8229600" cy="1143000"/>
          </a:xfrm>
        </p:spPr>
        <p:txBody>
          <a:bodyPr/>
          <a:lstStyle/>
          <a:p>
            <a:r>
              <a:rPr lang="en-US" b="1" dirty="0" smtClean="0"/>
              <a:t>Professional Learning Standards</a:t>
            </a:r>
            <a:endParaRPr lang="en-US" b="1" dirty="0"/>
          </a:p>
        </p:txBody>
      </p:sp>
    </p:spTree>
    <p:extLst>
      <p:ext uri="{BB962C8B-B14F-4D97-AF65-F5344CB8AC3E}">
        <p14:creationId xmlns:p14="http://schemas.microsoft.com/office/powerpoint/2010/main" val="2155889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idx="2"/>
          </p:nvPr>
        </p:nvSpPr>
        <p:spPr/>
        <p:txBody>
          <a:bodyPr/>
          <a:lstStyle/>
          <a:p>
            <a:endParaRPr lang="en-US"/>
          </a:p>
        </p:txBody>
      </p:sp>
    </p:spTree>
    <p:extLst>
      <p:ext uri="{BB962C8B-B14F-4D97-AF65-F5344CB8AC3E}">
        <p14:creationId xmlns:p14="http://schemas.microsoft.com/office/powerpoint/2010/main" val="36045178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PARCC Items</a:t>
            </a:r>
            <a:endParaRPr lang="en-US" dirty="0"/>
          </a:p>
        </p:txBody>
      </p:sp>
    </p:spTree>
    <p:extLst>
      <p:ext uri="{BB962C8B-B14F-4D97-AF65-F5344CB8AC3E}">
        <p14:creationId xmlns:p14="http://schemas.microsoft.com/office/powerpoint/2010/main" val="31481353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990600"/>
            <a:ext cx="8229600" cy="4525963"/>
          </a:xfrm>
        </p:spPr>
        <p:txBody>
          <a:bodyPr/>
          <a:lstStyle/>
          <a:p>
            <a:pPr marL="203200" indent="0">
              <a:lnSpc>
                <a:spcPct val="130000"/>
              </a:lnSpc>
              <a:buNone/>
            </a:pPr>
            <a:r>
              <a:rPr lang="en-US" dirty="0" smtClean="0"/>
              <a:t>Select the three choices that are equivalent to </a:t>
            </a:r>
          </a:p>
          <a:p>
            <a:pPr marL="1117600" lvl="1" indent="-514350">
              <a:lnSpc>
                <a:spcPct val="140000"/>
              </a:lnSpc>
              <a:buAutoNum type="alphaUcPeriod"/>
            </a:pPr>
            <a:r>
              <a:rPr lang="en-US" sz="3200" dirty="0" smtClean="0">
                <a:latin typeface="Times"/>
                <a:cs typeface="Times"/>
              </a:rPr>
              <a:t>1</a:t>
            </a:r>
          </a:p>
          <a:p>
            <a:pPr marL="1117600" lvl="1" indent="-514350">
              <a:lnSpc>
                <a:spcPct val="140000"/>
              </a:lnSpc>
              <a:buAutoNum type="alphaUcPeriod"/>
            </a:pPr>
            <a:r>
              <a:rPr lang="en-US" sz="3200" dirty="0" smtClean="0">
                <a:latin typeface="Times"/>
                <a:cs typeface="Times"/>
              </a:rPr>
              <a:t> </a:t>
            </a:r>
          </a:p>
          <a:p>
            <a:pPr marL="1117600" lvl="1" indent="-514350">
              <a:lnSpc>
                <a:spcPct val="140000"/>
              </a:lnSpc>
              <a:buAutoNum type="alphaUcPeriod"/>
            </a:pPr>
            <a:r>
              <a:rPr lang="en-US" sz="3200" dirty="0" smtClean="0">
                <a:latin typeface="Times"/>
                <a:cs typeface="Times"/>
              </a:rPr>
              <a:t>3</a:t>
            </a:r>
          </a:p>
          <a:p>
            <a:pPr marL="1117600" lvl="1" indent="-514350">
              <a:lnSpc>
                <a:spcPct val="140000"/>
              </a:lnSpc>
              <a:buAutoNum type="alphaUcPeriod"/>
            </a:pPr>
            <a:r>
              <a:rPr lang="en-US" sz="3200" dirty="0">
                <a:latin typeface="Times"/>
                <a:cs typeface="Times"/>
              </a:rPr>
              <a:t> </a:t>
            </a:r>
            <a:endParaRPr lang="en-US" sz="3200" dirty="0" smtClean="0">
              <a:latin typeface="Times"/>
              <a:cs typeface="Times"/>
            </a:endParaRPr>
          </a:p>
          <a:p>
            <a:pPr marL="1117600" lvl="1" indent="-514350">
              <a:lnSpc>
                <a:spcPct val="140000"/>
              </a:lnSpc>
              <a:buAutoNum type="alphaUcPeriod"/>
            </a:pPr>
            <a:r>
              <a:rPr lang="en-US" sz="3200" dirty="0">
                <a:latin typeface="Times"/>
                <a:cs typeface="Times"/>
              </a:rPr>
              <a:t> </a:t>
            </a:r>
            <a:endParaRPr lang="en-US" sz="3200" dirty="0" smtClean="0">
              <a:latin typeface="Times"/>
              <a:cs typeface="Times"/>
            </a:endParaRPr>
          </a:p>
          <a:p>
            <a:pPr marL="1117600" lvl="1" indent="-514350">
              <a:lnSpc>
                <a:spcPct val="140000"/>
              </a:lnSpc>
              <a:buAutoNum type="alphaUcPeriod"/>
            </a:pPr>
            <a:r>
              <a:rPr lang="en-US" sz="3200" dirty="0">
                <a:latin typeface="Times"/>
                <a:cs typeface="Times"/>
              </a:rPr>
              <a:t>6</a:t>
            </a:r>
            <a:endParaRPr lang="en-US" sz="3200" dirty="0" smtClean="0">
              <a:latin typeface="Times"/>
              <a:cs typeface="Times"/>
            </a:endParaRPr>
          </a:p>
          <a:p>
            <a:pPr marL="717550" indent="-514350">
              <a:buAutoNum type="alphaUcPeriod"/>
            </a:pP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67139255"/>
              </p:ext>
            </p:extLst>
          </p:nvPr>
        </p:nvGraphicFramePr>
        <p:xfrm>
          <a:off x="8382000" y="1066800"/>
          <a:ext cx="304800" cy="787400"/>
        </p:xfrm>
        <a:graphic>
          <a:graphicData uri="http://schemas.openxmlformats.org/presentationml/2006/ole">
            <mc:AlternateContent xmlns:mc="http://schemas.openxmlformats.org/markup-compatibility/2006">
              <mc:Choice xmlns:v="urn:schemas-microsoft-com:vml" Requires="v">
                <p:oleObj spid="_x0000_s1256" name="Equation" r:id="rId4" imgW="152400" imgH="393700" progId="Equation.3">
                  <p:embed/>
                </p:oleObj>
              </mc:Choice>
              <mc:Fallback>
                <p:oleObj name="Equation" r:id="rId4" imgW="152400" imgH="393700" progId="Equation.3">
                  <p:embed/>
                  <p:pic>
                    <p:nvPicPr>
                      <p:cNvPr id="0" name=""/>
                      <p:cNvPicPr/>
                      <p:nvPr/>
                    </p:nvPicPr>
                    <p:blipFill>
                      <a:blip r:embed="rId5"/>
                      <a:stretch>
                        <a:fillRect/>
                      </a:stretch>
                    </p:blipFill>
                    <p:spPr>
                      <a:xfrm>
                        <a:off x="8382000" y="1066800"/>
                        <a:ext cx="304800" cy="7874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791599274"/>
              </p:ext>
            </p:extLst>
          </p:nvPr>
        </p:nvGraphicFramePr>
        <p:xfrm>
          <a:off x="1473200" y="2565400"/>
          <a:ext cx="254000" cy="787400"/>
        </p:xfrm>
        <a:graphic>
          <a:graphicData uri="http://schemas.openxmlformats.org/presentationml/2006/ole">
            <mc:AlternateContent xmlns:mc="http://schemas.openxmlformats.org/markup-compatibility/2006">
              <mc:Choice xmlns:v="urn:schemas-microsoft-com:vml" Requires="v">
                <p:oleObj spid="_x0000_s1257" name="Equation" r:id="rId6" imgW="127000" imgH="393700" progId="Equation.3">
                  <p:embed/>
                </p:oleObj>
              </mc:Choice>
              <mc:Fallback>
                <p:oleObj name="Equation" r:id="rId6" imgW="127000" imgH="393700" progId="Equation.3">
                  <p:embed/>
                  <p:pic>
                    <p:nvPicPr>
                      <p:cNvPr id="0" name=""/>
                      <p:cNvPicPr/>
                      <p:nvPr/>
                    </p:nvPicPr>
                    <p:blipFill>
                      <a:blip r:embed="rId7"/>
                      <a:stretch>
                        <a:fillRect/>
                      </a:stretch>
                    </p:blipFill>
                    <p:spPr>
                      <a:xfrm>
                        <a:off x="1473200" y="2565400"/>
                        <a:ext cx="254000" cy="7874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309236869"/>
              </p:ext>
            </p:extLst>
          </p:nvPr>
        </p:nvGraphicFramePr>
        <p:xfrm>
          <a:off x="1460500" y="4013200"/>
          <a:ext cx="279400" cy="787400"/>
        </p:xfrm>
        <a:graphic>
          <a:graphicData uri="http://schemas.openxmlformats.org/presentationml/2006/ole">
            <mc:AlternateContent xmlns:mc="http://schemas.openxmlformats.org/markup-compatibility/2006">
              <mc:Choice xmlns:v="urn:schemas-microsoft-com:vml" Requires="v">
                <p:oleObj spid="_x0000_s1258" name="Equation" r:id="rId8" imgW="139700" imgH="393700" progId="Equation.3">
                  <p:embed/>
                </p:oleObj>
              </mc:Choice>
              <mc:Fallback>
                <p:oleObj name="Equation" r:id="rId8" imgW="139700" imgH="393700" progId="Equation.3">
                  <p:embed/>
                  <p:pic>
                    <p:nvPicPr>
                      <p:cNvPr id="0" name=""/>
                      <p:cNvPicPr/>
                      <p:nvPr/>
                    </p:nvPicPr>
                    <p:blipFill>
                      <a:blip r:embed="rId9"/>
                      <a:stretch>
                        <a:fillRect/>
                      </a:stretch>
                    </p:blipFill>
                    <p:spPr>
                      <a:xfrm>
                        <a:off x="1460500" y="4013200"/>
                        <a:ext cx="279400" cy="7874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055917891"/>
              </p:ext>
            </p:extLst>
          </p:nvPr>
        </p:nvGraphicFramePr>
        <p:xfrm>
          <a:off x="1447800" y="4851400"/>
          <a:ext cx="279400" cy="787400"/>
        </p:xfrm>
        <a:graphic>
          <a:graphicData uri="http://schemas.openxmlformats.org/presentationml/2006/ole">
            <mc:AlternateContent xmlns:mc="http://schemas.openxmlformats.org/markup-compatibility/2006">
              <mc:Choice xmlns:v="urn:schemas-microsoft-com:vml" Requires="v">
                <p:oleObj spid="_x0000_s1259" name="Equation" r:id="rId10" imgW="139700" imgH="393700" progId="Equation.3">
                  <p:embed/>
                </p:oleObj>
              </mc:Choice>
              <mc:Fallback>
                <p:oleObj name="Equation" r:id="rId10" imgW="139700" imgH="393700" progId="Equation.3">
                  <p:embed/>
                  <p:pic>
                    <p:nvPicPr>
                      <p:cNvPr id="0" name=""/>
                      <p:cNvPicPr/>
                      <p:nvPr/>
                    </p:nvPicPr>
                    <p:blipFill>
                      <a:blip r:embed="rId11"/>
                      <a:stretch>
                        <a:fillRect/>
                      </a:stretch>
                    </p:blipFill>
                    <p:spPr>
                      <a:xfrm>
                        <a:off x="1447800" y="4851400"/>
                        <a:ext cx="279400" cy="787400"/>
                      </a:xfrm>
                      <a:prstGeom prst="rect">
                        <a:avLst/>
                      </a:prstGeom>
                    </p:spPr>
                  </p:pic>
                </p:oleObj>
              </mc:Fallback>
            </mc:AlternateContent>
          </a:graphicData>
        </a:graphic>
      </p:graphicFrame>
      <p:pic>
        <p:nvPicPr>
          <p:cNvPr id="9" name="Picture 8"/>
          <p:cNvPicPr>
            <a:picLocks noChangeAspect="1"/>
          </p:cNvPicPr>
          <p:nvPr/>
        </p:nvPicPr>
        <p:blipFill>
          <a:blip r:embed="rId12"/>
          <a:stretch>
            <a:fillRect/>
          </a:stretch>
        </p:blipFill>
        <p:spPr>
          <a:xfrm>
            <a:off x="6866588" y="0"/>
            <a:ext cx="2286000" cy="736600"/>
          </a:xfrm>
          <a:prstGeom prst="rect">
            <a:avLst/>
          </a:prstGeom>
        </p:spPr>
      </p:pic>
    </p:spTree>
    <p:extLst>
      <p:ext uri="{BB962C8B-B14F-4D97-AF65-F5344CB8AC3E}">
        <p14:creationId xmlns:p14="http://schemas.microsoft.com/office/powerpoint/2010/main" val="30252504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0"/>
            <a:ext cx="6781800" cy="4525963"/>
          </a:xfrm>
        </p:spPr>
        <p:txBody>
          <a:bodyPr/>
          <a:lstStyle/>
          <a:p>
            <a:pPr marL="203200" indent="0">
              <a:buNone/>
            </a:pPr>
            <a:r>
              <a:rPr lang="en-US" sz="2400" dirty="0" smtClean="0"/>
              <a:t>Jeanie has different colored buttons as shown.  She wants to determine the total number of buttons she has altogether.</a:t>
            </a:r>
          </a:p>
          <a:p>
            <a:r>
              <a:rPr lang="en-US" sz="2400" dirty="0" smtClean="0"/>
              <a:t>20 blue</a:t>
            </a:r>
          </a:p>
          <a:p>
            <a:r>
              <a:rPr lang="en-US" sz="2400" dirty="0" smtClean="0"/>
              <a:t>19 orange</a:t>
            </a:r>
          </a:p>
          <a:p>
            <a:r>
              <a:rPr lang="en-US" sz="2400" dirty="0" smtClean="0"/>
              <a:t>31 red</a:t>
            </a:r>
          </a:p>
          <a:p>
            <a:r>
              <a:rPr lang="en-US" sz="2400" dirty="0" smtClean="0"/>
              <a:t>28 yellow</a:t>
            </a:r>
            <a:endParaRPr lang="en-US" sz="2400" dirty="0"/>
          </a:p>
        </p:txBody>
      </p:sp>
      <p:sp>
        <p:nvSpPr>
          <p:cNvPr id="7" name="Text Placeholder 2"/>
          <p:cNvSpPr txBox="1">
            <a:spLocks/>
          </p:cNvSpPr>
          <p:nvPr/>
        </p:nvSpPr>
        <p:spPr>
          <a:xfrm>
            <a:off x="2438400" y="990600"/>
            <a:ext cx="6705600" cy="3886200"/>
          </a:xfrm>
          <a:prstGeom prst="rect">
            <a:avLst/>
          </a:prstGeom>
          <a:noFill/>
          <a:ln>
            <a:noFill/>
          </a:ln>
        </p:spPr>
        <p:txBody>
          <a:bodyPr lIns="91425" tIns="91425" rIns="91425" bIns="91425" anchor="t" anchorCtr="0"/>
          <a:lstStyle>
            <a:defPPr marR="0" algn="l" rtl="0">
              <a:lnSpc>
                <a:spcPct val="100000"/>
              </a:lnSpc>
              <a:spcBef>
                <a:spcPts val="0"/>
              </a:spcBef>
              <a:spcAft>
                <a:spcPts val="0"/>
              </a:spcAft>
            </a:defPPr>
            <a:lvl1pPr marL="342900" marR="0" indent="-139700" algn="l" rtl="0">
              <a:lnSpc>
                <a:spcPct val="100000"/>
              </a:lnSpc>
              <a:spcBef>
                <a:spcPts val="640"/>
              </a:spcBef>
              <a:spcAft>
                <a:spcPts val="0"/>
              </a:spcAft>
              <a:buClr>
                <a:schemeClr val="dk1"/>
              </a:buClr>
              <a:buFont typeface="Arial"/>
              <a:buChar char="•"/>
              <a:defRPr sz="3200" b="0" i="0" u="none" strike="noStrike" cap="none" baseline="0">
                <a:solidFill>
                  <a:schemeClr val="dk1"/>
                </a:solidFill>
                <a:latin typeface="Calibri"/>
                <a:ea typeface="Calibri"/>
                <a:cs typeface="Calibri"/>
                <a:sym typeface="Calibri"/>
                <a:rtl val="0"/>
              </a:defRPr>
            </a:lvl1pPr>
            <a:lvl2pPr marL="742950" marR="0" indent="-107950" algn="l" rtl="0">
              <a:lnSpc>
                <a:spcPct val="100000"/>
              </a:lnSpc>
              <a:spcBef>
                <a:spcPts val="560"/>
              </a:spcBef>
              <a:spcAft>
                <a:spcPts val="0"/>
              </a:spcAft>
              <a:buClr>
                <a:schemeClr val="dk1"/>
              </a:buClr>
              <a:buFont typeface="Arial"/>
              <a:buChar char="–"/>
              <a:defRPr sz="2800" b="0" i="0" u="none" strike="noStrike" cap="none" baseline="0">
                <a:solidFill>
                  <a:schemeClr val="dk1"/>
                </a:solidFill>
                <a:latin typeface="Calibri"/>
                <a:ea typeface="Calibri"/>
                <a:cs typeface="Calibri"/>
                <a:sym typeface="Calibri"/>
                <a:rtl val="0"/>
              </a:defRPr>
            </a:lvl2pPr>
            <a:lvl3pPr marL="1143000" marR="0" indent="-76200" algn="l" rtl="0">
              <a:lnSpc>
                <a:spcPct val="100000"/>
              </a:lnSpc>
              <a:spcBef>
                <a:spcPts val="480"/>
              </a:spcBef>
              <a:spcAft>
                <a:spcPts val="0"/>
              </a:spcAft>
              <a:buClr>
                <a:schemeClr val="dk1"/>
              </a:buClr>
              <a:buFont typeface="Arial"/>
              <a:buChar char="•"/>
              <a:defRPr sz="2400" b="0" i="0" u="none" strike="noStrike" cap="none" baseline="0">
                <a:solidFill>
                  <a:schemeClr val="dk1"/>
                </a:solidFill>
                <a:latin typeface="Calibri"/>
                <a:ea typeface="Calibri"/>
                <a:cs typeface="Calibri"/>
                <a:sym typeface="Calibri"/>
                <a:rtl val="0"/>
              </a:defRPr>
            </a:lvl3pPr>
            <a:lvl4pPr marL="1600200" marR="0" indent="-1016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rtl val="0"/>
              </a:defRPr>
            </a:lvl4pPr>
            <a:lvl5pPr marL="2057400" marR="0" indent="-1016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rtl val="0"/>
              </a:defRPr>
            </a:lvl5pPr>
            <a:lvl6pPr marL="2514600" marR="0" indent="-1016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rtl val="0"/>
              </a:defRPr>
            </a:lvl6pPr>
            <a:lvl7pPr marL="2971800" marR="0" indent="-1016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rtl val="0"/>
              </a:defRPr>
            </a:lvl7pPr>
            <a:lvl8pPr marL="3429000" marR="0" indent="-1016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rtl val="0"/>
              </a:defRPr>
            </a:lvl8pPr>
            <a:lvl9pPr marL="3886200" marR="0" indent="-1016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rtl val="0"/>
              </a:defRPr>
            </a:lvl9pPr>
          </a:lstStyle>
          <a:p>
            <a:pPr marL="203200" indent="0">
              <a:buFont typeface="Arial"/>
              <a:buNone/>
            </a:pPr>
            <a:r>
              <a:rPr lang="en-US" sz="2400" dirty="0" smtClean="0"/>
              <a:t>Part A</a:t>
            </a:r>
          </a:p>
          <a:p>
            <a:pPr marL="203200" indent="0">
              <a:buFont typeface="Arial"/>
              <a:buNone/>
            </a:pPr>
            <a:r>
              <a:rPr lang="en-US" sz="2400" dirty="0" smtClean="0"/>
              <a:t>Jeanie explains there are a total of 818 buttons because </a:t>
            </a:r>
          </a:p>
          <a:p>
            <a:pPr marL="203200" indent="0">
              <a:buFont typeface="Arial"/>
              <a:buNone/>
            </a:pPr>
            <a:r>
              <a:rPr lang="en-US" sz="2400" dirty="0" smtClean="0"/>
              <a:t>0 + 9 + 1 + 8 = 18 in the ones place, so she writes down 18.  Then 2 + 1 + 3 + 2 = 8 in the tens place, so she writes down 8 in front of the 18.  </a:t>
            </a:r>
          </a:p>
          <a:p>
            <a:pPr marL="203200" indent="0">
              <a:buFont typeface="Arial"/>
              <a:buNone/>
            </a:pPr>
            <a:r>
              <a:rPr lang="en-US" sz="2400" dirty="0" smtClean="0"/>
              <a:t>Explain why Jeanie’s reasoning is incorrect.  Find the total number of buttons she has altogether.  </a:t>
            </a:r>
            <a:endParaRPr lang="en-US" sz="2400" dirty="0"/>
          </a:p>
        </p:txBody>
      </p:sp>
      <p:sp>
        <p:nvSpPr>
          <p:cNvPr id="8" name="Text Placeholder 2"/>
          <p:cNvSpPr txBox="1">
            <a:spLocks/>
          </p:cNvSpPr>
          <p:nvPr/>
        </p:nvSpPr>
        <p:spPr>
          <a:xfrm>
            <a:off x="-27226" y="3962400"/>
            <a:ext cx="9171226" cy="2438400"/>
          </a:xfrm>
          <a:prstGeom prst="rect">
            <a:avLst/>
          </a:prstGeom>
          <a:noFill/>
          <a:ln>
            <a:noFill/>
          </a:ln>
        </p:spPr>
        <p:txBody>
          <a:bodyPr lIns="91425" tIns="91425" rIns="91425" bIns="91425" anchor="t" anchorCtr="0"/>
          <a:lstStyle>
            <a:defPPr marR="0" algn="l" rtl="0">
              <a:lnSpc>
                <a:spcPct val="100000"/>
              </a:lnSpc>
              <a:spcBef>
                <a:spcPts val="0"/>
              </a:spcBef>
              <a:spcAft>
                <a:spcPts val="0"/>
              </a:spcAft>
            </a:defPPr>
            <a:lvl1pPr marL="342900" marR="0" indent="-139700" algn="l" rtl="0">
              <a:lnSpc>
                <a:spcPct val="100000"/>
              </a:lnSpc>
              <a:spcBef>
                <a:spcPts val="640"/>
              </a:spcBef>
              <a:spcAft>
                <a:spcPts val="0"/>
              </a:spcAft>
              <a:buClr>
                <a:schemeClr val="dk1"/>
              </a:buClr>
              <a:buFont typeface="Arial"/>
              <a:buChar char="•"/>
              <a:defRPr sz="3200" b="0" i="0" u="none" strike="noStrike" cap="none" baseline="0">
                <a:solidFill>
                  <a:schemeClr val="dk1"/>
                </a:solidFill>
                <a:latin typeface="Calibri"/>
                <a:ea typeface="Calibri"/>
                <a:cs typeface="Calibri"/>
                <a:sym typeface="Calibri"/>
                <a:rtl val="0"/>
              </a:defRPr>
            </a:lvl1pPr>
            <a:lvl2pPr marL="742950" marR="0" indent="-107950" algn="l" rtl="0">
              <a:lnSpc>
                <a:spcPct val="100000"/>
              </a:lnSpc>
              <a:spcBef>
                <a:spcPts val="560"/>
              </a:spcBef>
              <a:spcAft>
                <a:spcPts val="0"/>
              </a:spcAft>
              <a:buClr>
                <a:schemeClr val="dk1"/>
              </a:buClr>
              <a:buFont typeface="Arial"/>
              <a:buChar char="–"/>
              <a:defRPr sz="2800" b="0" i="0" u="none" strike="noStrike" cap="none" baseline="0">
                <a:solidFill>
                  <a:schemeClr val="dk1"/>
                </a:solidFill>
                <a:latin typeface="Calibri"/>
                <a:ea typeface="Calibri"/>
                <a:cs typeface="Calibri"/>
                <a:sym typeface="Calibri"/>
                <a:rtl val="0"/>
              </a:defRPr>
            </a:lvl2pPr>
            <a:lvl3pPr marL="1143000" marR="0" indent="-76200" algn="l" rtl="0">
              <a:lnSpc>
                <a:spcPct val="100000"/>
              </a:lnSpc>
              <a:spcBef>
                <a:spcPts val="480"/>
              </a:spcBef>
              <a:spcAft>
                <a:spcPts val="0"/>
              </a:spcAft>
              <a:buClr>
                <a:schemeClr val="dk1"/>
              </a:buClr>
              <a:buFont typeface="Arial"/>
              <a:buChar char="•"/>
              <a:defRPr sz="2400" b="0" i="0" u="none" strike="noStrike" cap="none" baseline="0">
                <a:solidFill>
                  <a:schemeClr val="dk1"/>
                </a:solidFill>
                <a:latin typeface="Calibri"/>
                <a:ea typeface="Calibri"/>
                <a:cs typeface="Calibri"/>
                <a:sym typeface="Calibri"/>
                <a:rtl val="0"/>
              </a:defRPr>
            </a:lvl3pPr>
            <a:lvl4pPr marL="1600200" marR="0" indent="-1016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rtl val="0"/>
              </a:defRPr>
            </a:lvl4pPr>
            <a:lvl5pPr marL="2057400" marR="0" indent="-1016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rtl val="0"/>
              </a:defRPr>
            </a:lvl5pPr>
            <a:lvl6pPr marL="2514600" marR="0" indent="-1016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rtl val="0"/>
              </a:defRPr>
            </a:lvl6pPr>
            <a:lvl7pPr marL="2971800" marR="0" indent="-1016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rtl val="0"/>
              </a:defRPr>
            </a:lvl7pPr>
            <a:lvl8pPr marL="3429000" marR="0" indent="-1016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rtl val="0"/>
              </a:defRPr>
            </a:lvl8pPr>
            <a:lvl9pPr marL="3886200" marR="0" indent="-1016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rtl val="0"/>
              </a:defRPr>
            </a:lvl9pPr>
          </a:lstStyle>
          <a:p>
            <a:pPr marL="203200" indent="0">
              <a:buFont typeface="Arial"/>
              <a:buNone/>
            </a:pPr>
            <a:r>
              <a:rPr lang="en-US" sz="2400" dirty="0" smtClean="0"/>
              <a:t>Part B</a:t>
            </a:r>
          </a:p>
          <a:p>
            <a:pPr marL="203200" indent="0">
              <a:buFont typeface="Arial"/>
              <a:buNone/>
            </a:pPr>
            <a:r>
              <a:rPr lang="en-US" sz="2400" dirty="0" smtClean="0"/>
              <a:t>Jeanie explains there are 28 more red buttons than orange buttons because the smaller number is always subtracted from the larger number.  So she got 9 – 1 = 8 in the ones place and 3 – 1 = 2 in the tens place.  </a:t>
            </a:r>
          </a:p>
          <a:p>
            <a:pPr marL="203200" indent="0">
              <a:buFont typeface="Arial"/>
              <a:buNone/>
            </a:pPr>
            <a:r>
              <a:rPr lang="en-US" sz="2400" dirty="0" smtClean="0"/>
              <a:t>Explain why Jeanie’s reasoning is incorrect. Find how many more red buttons than orange buttons she has.    </a:t>
            </a:r>
            <a:endParaRPr lang="en-US" sz="2400" dirty="0"/>
          </a:p>
        </p:txBody>
      </p:sp>
      <p:pic>
        <p:nvPicPr>
          <p:cNvPr id="9" name="Picture 8"/>
          <p:cNvPicPr>
            <a:picLocks noChangeAspect="1"/>
          </p:cNvPicPr>
          <p:nvPr/>
        </p:nvPicPr>
        <p:blipFill>
          <a:blip r:embed="rId3"/>
          <a:stretch>
            <a:fillRect/>
          </a:stretch>
        </p:blipFill>
        <p:spPr>
          <a:xfrm>
            <a:off x="6866588" y="0"/>
            <a:ext cx="2286000" cy="736600"/>
          </a:xfrm>
          <a:prstGeom prst="rect">
            <a:avLst/>
          </a:prstGeom>
        </p:spPr>
      </p:pic>
    </p:spTree>
    <p:extLst>
      <p:ext uri="{BB962C8B-B14F-4D97-AF65-F5344CB8AC3E}">
        <p14:creationId xmlns:p14="http://schemas.microsoft.com/office/powerpoint/2010/main" val="2256125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381000"/>
            <a:ext cx="6248400" cy="5562600"/>
          </a:xfrm>
        </p:spPr>
        <p:txBody>
          <a:bodyPr/>
          <a:lstStyle/>
          <a:p>
            <a:pPr indent="0">
              <a:buNone/>
            </a:pPr>
            <a:r>
              <a:rPr lang="en-US" dirty="0" smtClean="0"/>
              <a:t>Andre visits the library. It takes Andre 26 minutes to walk from his house to the library.  He stays at the library 45 minutes.  His mother drives him home, which takes 15 minutes.  </a:t>
            </a:r>
          </a:p>
          <a:p>
            <a:pPr indent="0">
              <a:buNone/>
            </a:pPr>
            <a:r>
              <a:rPr lang="en-US" dirty="0" smtClean="0"/>
              <a:t>How many more minutes does Andre spend at the library than traveling to and from the library? </a:t>
            </a:r>
          </a:p>
          <a:p>
            <a:pPr indent="0">
              <a:buNone/>
            </a:pPr>
            <a:r>
              <a:rPr lang="en-US" dirty="0" smtClean="0"/>
              <a:t>Show all the steps for solving the problem.  Explain each step and give the final answer. </a:t>
            </a:r>
            <a:endParaRPr lang="en-US" dirty="0"/>
          </a:p>
        </p:txBody>
      </p:sp>
      <p:pic>
        <p:nvPicPr>
          <p:cNvPr id="6" name="Picture 5" descr="boy in librar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1752600"/>
            <a:ext cx="2462213" cy="3581400"/>
          </a:xfrm>
          <a:prstGeom prst="rect">
            <a:avLst/>
          </a:prstGeom>
        </p:spPr>
      </p:pic>
      <p:pic>
        <p:nvPicPr>
          <p:cNvPr id="4" name="Picture 3"/>
          <p:cNvPicPr>
            <a:picLocks noChangeAspect="1"/>
          </p:cNvPicPr>
          <p:nvPr/>
        </p:nvPicPr>
        <p:blipFill>
          <a:blip r:embed="rId4"/>
          <a:stretch>
            <a:fillRect/>
          </a:stretch>
        </p:blipFill>
        <p:spPr>
          <a:xfrm>
            <a:off x="6866588" y="0"/>
            <a:ext cx="2286000" cy="736600"/>
          </a:xfrm>
          <a:prstGeom prst="rect">
            <a:avLst/>
          </a:prstGeom>
        </p:spPr>
      </p:pic>
    </p:spTree>
    <p:extLst>
      <p:ext uri="{BB962C8B-B14F-4D97-AF65-F5344CB8AC3E}">
        <p14:creationId xmlns:p14="http://schemas.microsoft.com/office/powerpoint/2010/main" val="24139414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762000"/>
            <a:ext cx="9144000" cy="4221163"/>
          </a:xfrm>
        </p:spPr>
        <p:txBody>
          <a:bodyPr/>
          <a:lstStyle/>
          <a:p>
            <a:pPr indent="0">
              <a:buNone/>
            </a:pPr>
            <a:r>
              <a:rPr lang="en-US" sz="2800" dirty="0" smtClean="0">
                <a:latin typeface="Times"/>
                <a:cs typeface="Times"/>
              </a:rPr>
              <a:t>Several pizzas of the same size were left over at a party.  </a:t>
            </a:r>
          </a:p>
          <a:p>
            <a:pPr indent="0">
              <a:buNone/>
            </a:pPr>
            <a:r>
              <a:rPr lang="en-US" sz="2800" dirty="0" smtClean="0">
                <a:latin typeface="Times"/>
                <a:cs typeface="Times"/>
              </a:rPr>
              <a:t>Select the three comparisons of the leftover pizza that are correct.</a:t>
            </a:r>
          </a:p>
          <a:p>
            <a:pPr indent="0">
              <a:buNone/>
            </a:pP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141069062"/>
              </p:ext>
            </p:extLst>
          </p:nvPr>
        </p:nvGraphicFramePr>
        <p:xfrm>
          <a:off x="2133600" y="1939775"/>
          <a:ext cx="4343400" cy="4605753"/>
        </p:xfrm>
        <a:graphic>
          <a:graphicData uri="http://schemas.openxmlformats.org/presentationml/2006/ole">
            <mc:AlternateContent xmlns:mc="http://schemas.openxmlformats.org/markup-compatibility/2006">
              <mc:Choice xmlns:v="urn:schemas-microsoft-com:vml" Requires="v">
                <p:oleObj spid="_x0000_s2116" name="Equation" r:id="rId4" imgW="1892300" imgH="2006600" progId="Equation.3">
                  <p:embed/>
                </p:oleObj>
              </mc:Choice>
              <mc:Fallback>
                <p:oleObj name="Equation" r:id="rId4" imgW="1892300" imgH="2006600" progId="Equation.3">
                  <p:embed/>
                  <p:pic>
                    <p:nvPicPr>
                      <p:cNvPr id="0" name=""/>
                      <p:cNvPicPr/>
                      <p:nvPr/>
                    </p:nvPicPr>
                    <p:blipFill>
                      <a:blip r:embed="rId5"/>
                      <a:stretch>
                        <a:fillRect/>
                      </a:stretch>
                    </p:blipFill>
                    <p:spPr>
                      <a:xfrm>
                        <a:off x="2133600" y="1939775"/>
                        <a:ext cx="4343400" cy="4605753"/>
                      </a:xfrm>
                      <a:prstGeom prst="rect">
                        <a:avLst/>
                      </a:prstGeom>
                    </p:spPr>
                  </p:pic>
                </p:oleObj>
              </mc:Fallback>
            </mc:AlternateContent>
          </a:graphicData>
        </a:graphic>
      </p:graphicFrame>
      <p:pic>
        <p:nvPicPr>
          <p:cNvPr id="4" name="Picture 3"/>
          <p:cNvPicPr>
            <a:picLocks noChangeAspect="1"/>
          </p:cNvPicPr>
          <p:nvPr/>
        </p:nvPicPr>
        <p:blipFill>
          <a:blip r:embed="rId6"/>
          <a:stretch>
            <a:fillRect/>
          </a:stretch>
        </p:blipFill>
        <p:spPr>
          <a:xfrm>
            <a:off x="6866588" y="0"/>
            <a:ext cx="2286000" cy="736600"/>
          </a:xfrm>
          <a:prstGeom prst="rect">
            <a:avLst/>
          </a:prstGeom>
        </p:spPr>
      </p:pic>
    </p:spTree>
    <p:extLst>
      <p:ext uri="{BB962C8B-B14F-4D97-AF65-F5344CB8AC3E}">
        <p14:creationId xmlns:p14="http://schemas.microsoft.com/office/powerpoint/2010/main" val="16659028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3996" y="2133600"/>
            <a:ext cx="9125108" cy="2667000"/>
          </a:xfrm>
          <a:prstGeom prst="rect">
            <a:avLst/>
          </a:prstGeom>
        </p:spPr>
      </p:pic>
      <p:pic>
        <p:nvPicPr>
          <p:cNvPr id="3" name="Picture 2"/>
          <p:cNvPicPr>
            <a:picLocks noChangeAspect="1"/>
          </p:cNvPicPr>
          <p:nvPr/>
        </p:nvPicPr>
        <p:blipFill>
          <a:blip r:embed="rId4"/>
          <a:stretch>
            <a:fillRect/>
          </a:stretch>
        </p:blipFill>
        <p:spPr>
          <a:xfrm>
            <a:off x="6866588" y="0"/>
            <a:ext cx="2286000" cy="736600"/>
          </a:xfrm>
          <a:prstGeom prst="rect">
            <a:avLst/>
          </a:prstGeom>
        </p:spPr>
      </p:pic>
    </p:spTree>
    <p:extLst>
      <p:ext uri="{BB962C8B-B14F-4D97-AF65-F5344CB8AC3E}">
        <p14:creationId xmlns:p14="http://schemas.microsoft.com/office/powerpoint/2010/main" val="34474380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09599" y="990600"/>
            <a:ext cx="7888505" cy="5867400"/>
          </a:xfrm>
          <a:prstGeom prst="rect">
            <a:avLst/>
          </a:prstGeom>
        </p:spPr>
      </p:pic>
      <p:pic>
        <p:nvPicPr>
          <p:cNvPr id="3" name="Picture 2"/>
          <p:cNvPicPr>
            <a:picLocks noChangeAspect="1"/>
          </p:cNvPicPr>
          <p:nvPr/>
        </p:nvPicPr>
        <p:blipFill>
          <a:blip r:embed="rId4"/>
          <a:stretch>
            <a:fillRect/>
          </a:stretch>
        </p:blipFill>
        <p:spPr>
          <a:xfrm>
            <a:off x="6866588" y="0"/>
            <a:ext cx="2286000" cy="736600"/>
          </a:xfrm>
          <a:prstGeom prst="rect">
            <a:avLst/>
          </a:prstGeom>
        </p:spPr>
      </p:pic>
    </p:spTree>
    <p:extLst>
      <p:ext uri="{BB962C8B-B14F-4D97-AF65-F5344CB8AC3E}">
        <p14:creationId xmlns:p14="http://schemas.microsoft.com/office/powerpoint/2010/main" val="21742694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76199" y="1016000"/>
            <a:ext cx="9322869" cy="5003800"/>
          </a:xfrm>
          <a:prstGeom prst="rect">
            <a:avLst/>
          </a:prstGeom>
        </p:spPr>
      </p:pic>
      <p:pic>
        <p:nvPicPr>
          <p:cNvPr id="3" name="Picture 2"/>
          <p:cNvPicPr>
            <a:picLocks noChangeAspect="1"/>
          </p:cNvPicPr>
          <p:nvPr/>
        </p:nvPicPr>
        <p:blipFill>
          <a:blip r:embed="rId5"/>
          <a:stretch>
            <a:fillRect/>
          </a:stretch>
        </p:blipFill>
        <p:spPr>
          <a:xfrm>
            <a:off x="6866588" y="0"/>
            <a:ext cx="2286000" cy="736600"/>
          </a:xfrm>
          <a:prstGeom prst="rect">
            <a:avLst/>
          </a:prstGeom>
        </p:spPr>
      </p:pic>
    </p:spTree>
    <p:extLst>
      <p:ext uri="{BB962C8B-B14F-4D97-AF65-F5344CB8AC3E}">
        <p14:creationId xmlns:p14="http://schemas.microsoft.com/office/powerpoint/2010/main" val="10997223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0" y="1282700"/>
            <a:ext cx="9144000" cy="4287257"/>
          </a:xfrm>
          <a:prstGeom prst="rect">
            <a:avLst/>
          </a:prstGeom>
        </p:spPr>
      </p:pic>
      <p:pic>
        <p:nvPicPr>
          <p:cNvPr id="3" name="Picture 2"/>
          <p:cNvPicPr>
            <a:picLocks noChangeAspect="1"/>
          </p:cNvPicPr>
          <p:nvPr/>
        </p:nvPicPr>
        <p:blipFill>
          <a:blip r:embed="rId5"/>
          <a:stretch>
            <a:fillRect/>
          </a:stretch>
        </p:blipFill>
        <p:spPr>
          <a:xfrm>
            <a:off x="6866588" y="0"/>
            <a:ext cx="2286000" cy="736600"/>
          </a:xfrm>
          <a:prstGeom prst="rect">
            <a:avLst/>
          </a:prstGeom>
        </p:spPr>
      </p:pic>
    </p:spTree>
    <p:extLst>
      <p:ext uri="{BB962C8B-B14F-4D97-AF65-F5344CB8AC3E}">
        <p14:creationId xmlns:p14="http://schemas.microsoft.com/office/powerpoint/2010/main" val="11254360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6" name="Footer Placeholder 1"/>
          <p:cNvSpPr>
            <a:spLocks noGrp="1"/>
          </p:cNvSpPr>
          <p:nvPr>
            <p:ph type="ftr" sz="quarter" idx="11"/>
            <p:custDataLst>
              <p:tags r:id="rId2"/>
            </p:custDataLst>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400">
                <a:solidFill>
                  <a:schemeClr val="tx1"/>
                </a:solidFill>
                <a:latin typeface="Times New Roman" charset="0"/>
                <a:ea typeface="ＭＳ Ｐゴシック" charset="0"/>
                <a:cs typeface="ＭＳ Ｐゴシック" charset="0"/>
              </a:defRPr>
            </a:lvl1pPr>
            <a:lvl2pPr marL="742950" indent="-285750" eaLnBrk="0" hangingPunct="0">
              <a:defRPr sz="1400">
                <a:solidFill>
                  <a:schemeClr val="tx1"/>
                </a:solidFill>
                <a:latin typeface="Times New Roman" charset="0"/>
                <a:ea typeface="ＭＳ Ｐゴシック" charset="0"/>
              </a:defRPr>
            </a:lvl2pPr>
            <a:lvl3pPr marL="1143000" indent="-228600" eaLnBrk="0" hangingPunct="0">
              <a:defRPr sz="1400">
                <a:solidFill>
                  <a:schemeClr val="tx1"/>
                </a:solidFill>
                <a:latin typeface="Times New Roman" charset="0"/>
                <a:ea typeface="ＭＳ Ｐゴシック" charset="0"/>
              </a:defRPr>
            </a:lvl3pPr>
            <a:lvl4pPr marL="1600200" indent="-228600" eaLnBrk="0" hangingPunct="0">
              <a:defRPr sz="1400">
                <a:solidFill>
                  <a:schemeClr val="tx1"/>
                </a:solidFill>
                <a:latin typeface="Times New Roman" charset="0"/>
                <a:ea typeface="ＭＳ Ｐゴシック" charset="0"/>
              </a:defRPr>
            </a:lvl4pPr>
            <a:lvl5pPr marL="2057400" indent="-228600" eaLnBrk="0" hangingPunct="0">
              <a:defRPr sz="1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a:solidFill>
                  <a:schemeClr val="tx1"/>
                </a:solidFill>
                <a:latin typeface="Times New Roman" charset="0"/>
                <a:ea typeface="ＭＳ Ｐゴシック" charset="0"/>
              </a:defRPr>
            </a:lvl9pPr>
          </a:lstStyle>
          <a:p>
            <a:endParaRPr lang="en-US"/>
          </a:p>
        </p:txBody>
      </p:sp>
      <p:sp>
        <p:nvSpPr>
          <p:cNvPr id="30727" name="Slide Number Placeholder 2"/>
          <p:cNvSpPr>
            <a:spLocks noGrp="1"/>
          </p:cNvSpPr>
          <p:nvPr>
            <p:ph type="sldNum" sz="quarter" idx="12"/>
            <p:custDataLst>
              <p:tags r:id="rId3"/>
            </p:custDataLst>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Times New Roman" charset="0"/>
                <a:ea typeface="ＭＳ Ｐゴシック" charset="0"/>
                <a:cs typeface="ＭＳ Ｐゴシック" charset="0"/>
              </a:defRPr>
            </a:lvl1pPr>
            <a:lvl2pPr marL="742950" indent="-285750" eaLnBrk="0" hangingPunct="0">
              <a:defRPr sz="1400">
                <a:solidFill>
                  <a:schemeClr val="tx1"/>
                </a:solidFill>
                <a:latin typeface="Times New Roman" charset="0"/>
                <a:ea typeface="ＭＳ Ｐゴシック" charset="0"/>
              </a:defRPr>
            </a:lvl2pPr>
            <a:lvl3pPr marL="1143000" indent="-228600" eaLnBrk="0" hangingPunct="0">
              <a:defRPr sz="1400">
                <a:solidFill>
                  <a:schemeClr val="tx1"/>
                </a:solidFill>
                <a:latin typeface="Times New Roman" charset="0"/>
                <a:ea typeface="ＭＳ Ｐゴシック" charset="0"/>
              </a:defRPr>
            </a:lvl3pPr>
            <a:lvl4pPr marL="1600200" indent="-228600" eaLnBrk="0" hangingPunct="0">
              <a:defRPr sz="1400">
                <a:solidFill>
                  <a:schemeClr val="tx1"/>
                </a:solidFill>
                <a:latin typeface="Times New Roman" charset="0"/>
                <a:ea typeface="ＭＳ Ｐゴシック" charset="0"/>
              </a:defRPr>
            </a:lvl4pPr>
            <a:lvl5pPr marL="2057400" indent="-228600" eaLnBrk="0" hangingPunct="0">
              <a:defRPr sz="1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a:solidFill>
                  <a:schemeClr val="tx1"/>
                </a:solidFill>
                <a:latin typeface="Times New Roman" charset="0"/>
                <a:ea typeface="ＭＳ Ｐゴシック" charset="0"/>
              </a:defRPr>
            </a:lvl9pPr>
          </a:lstStyle>
          <a:p>
            <a:fld id="{B27028C4-6964-EE47-9350-265C1AC70D46}" type="slidenum">
              <a:rPr lang="en-US"/>
              <a:pPr/>
              <a:t>4</a:t>
            </a:fld>
            <a:endParaRPr lang="en-US"/>
          </a:p>
        </p:txBody>
      </p:sp>
      <p:graphicFrame>
        <p:nvGraphicFramePr>
          <p:cNvPr id="4" name="Diagram 3"/>
          <p:cNvGraphicFramePr/>
          <p:nvPr>
            <p:extLst>
              <p:ext uri="{D42A27DB-BD31-4B8C-83A1-F6EECF244321}">
                <p14:modId xmlns:p14="http://schemas.microsoft.com/office/powerpoint/2010/main" val="628948796"/>
              </p:ext>
            </p:extLst>
          </p:nvPr>
        </p:nvGraphicFramePr>
        <p:xfrm>
          <a:off x="-228600" y="381000"/>
          <a:ext cx="9144000" cy="620606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2" name="Rectangle 3"/>
          <p:cNvSpPr txBox="1">
            <a:spLocks noChangeArrowheads="1"/>
          </p:cNvSpPr>
          <p:nvPr>
            <p:custDataLst>
              <p:tags r:id="rId4"/>
            </p:custDataLst>
          </p:nvPr>
        </p:nvSpPr>
        <p:spPr>
          <a:xfrm>
            <a:off x="965200" y="5291138"/>
            <a:ext cx="4114800" cy="709612"/>
          </a:xfrm>
          <a:prstGeom prst="rect">
            <a:avLst/>
          </a:prstGeom>
          <a:noFill/>
          <a:ln>
            <a:noFill/>
          </a:ln>
        </p:spPr>
        <p:txBody>
          <a:bodyPr lIns="91425" tIns="91425" rIns="91425" bIns="91425" anchor="t" anchorCtr="0">
            <a:normAutofit/>
          </a:bodyPr>
          <a:lstStyle>
            <a:defPPr marR="0" algn="l" rtl="0">
              <a:lnSpc>
                <a:spcPct val="100000"/>
              </a:lnSpc>
              <a:spcBef>
                <a:spcPts val="0"/>
              </a:spcBef>
              <a:spcAft>
                <a:spcPts val="0"/>
              </a:spcAft>
            </a:defPPr>
            <a:lvl1pPr marL="342900" marR="0" indent="-139700" algn="l" rtl="0">
              <a:lnSpc>
                <a:spcPct val="100000"/>
              </a:lnSpc>
              <a:spcBef>
                <a:spcPts val="640"/>
              </a:spcBef>
              <a:spcAft>
                <a:spcPts val="0"/>
              </a:spcAft>
              <a:buClr>
                <a:schemeClr val="dk1"/>
              </a:buClr>
              <a:buFont typeface="Arial"/>
              <a:buChar char="•"/>
              <a:defRPr sz="3200" b="0" i="0" u="none" strike="noStrike" cap="none" baseline="0">
                <a:solidFill>
                  <a:schemeClr val="dk1"/>
                </a:solidFill>
                <a:latin typeface="Calibri"/>
                <a:ea typeface="Calibri"/>
                <a:cs typeface="Calibri"/>
                <a:sym typeface="Calibri"/>
                <a:rtl val="0"/>
              </a:defRPr>
            </a:lvl1pPr>
            <a:lvl2pPr marL="742950" marR="0" indent="-107950" algn="l" rtl="0">
              <a:lnSpc>
                <a:spcPct val="100000"/>
              </a:lnSpc>
              <a:spcBef>
                <a:spcPts val="560"/>
              </a:spcBef>
              <a:spcAft>
                <a:spcPts val="0"/>
              </a:spcAft>
              <a:buClr>
                <a:schemeClr val="dk1"/>
              </a:buClr>
              <a:buFont typeface="Arial"/>
              <a:buChar char="–"/>
              <a:defRPr sz="2800" b="0" i="0" u="none" strike="noStrike" cap="none" baseline="0">
                <a:solidFill>
                  <a:schemeClr val="dk1"/>
                </a:solidFill>
                <a:latin typeface="Calibri"/>
                <a:ea typeface="Calibri"/>
                <a:cs typeface="Calibri"/>
                <a:sym typeface="Calibri"/>
                <a:rtl val="0"/>
              </a:defRPr>
            </a:lvl2pPr>
            <a:lvl3pPr marL="1143000" marR="0" indent="-76200" algn="l" rtl="0">
              <a:lnSpc>
                <a:spcPct val="100000"/>
              </a:lnSpc>
              <a:spcBef>
                <a:spcPts val="480"/>
              </a:spcBef>
              <a:spcAft>
                <a:spcPts val="0"/>
              </a:spcAft>
              <a:buClr>
                <a:schemeClr val="dk1"/>
              </a:buClr>
              <a:buFont typeface="Arial"/>
              <a:buChar char="•"/>
              <a:defRPr sz="2400" b="0" i="0" u="none" strike="noStrike" cap="none" baseline="0">
                <a:solidFill>
                  <a:schemeClr val="dk1"/>
                </a:solidFill>
                <a:latin typeface="Calibri"/>
                <a:ea typeface="Calibri"/>
                <a:cs typeface="Calibri"/>
                <a:sym typeface="Calibri"/>
                <a:rtl val="0"/>
              </a:defRPr>
            </a:lvl3pPr>
            <a:lvl4pPr marL="1600200" marR="0" indent="-1016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rtl val="0"/>
              </a:defRPr>
            </a:lvl4pPr>
            <a:lvl5pPr marL="2057400" marR="0" indent="-1016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rtl val="0"/>
              </a:defRPr>
            </a:lvl5pPr>
            <a:lvl6pPr marL="2514600" marR="0" indent="-1016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rtl val="0"/>
              </a:defRPr>
            </a:lvl6pPr>
            <a:lvl7pPr marL="2971800" marR="0" indent="-1016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rtl val="0"/>
              </a:defRPr>
            </a:lvl7pPr>
            <a:lvl8pPr marL="3429000" marR="0" indent="-1016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rtl val="0"/>
              </a:defRPr>
            </a:lvl8pPr>
            <a:lvl9pPr marL="3886200" marR="0" indent="-1016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rtl val="0"/>
              </a:defRPr>
            </a:lvl9pPr>
          </a:lstStyle>
          <a:p>
            <a:pPr>
              <a:lnSpc>
                <a:spcPct val="85000"/>
              </a:lnSpc>
              <a:spcBef>
                <a:spcPct val="0"/>
              </a:spcBef>
              <a:buFontTx/>
              <a:buNone/>
            </a:pPr>
            <a:endParaRPr lang="en-US" sz="2000" b="1" i="1" dirty="0">
              <a:latin typeface="Times" charset="0"/>
              <a:ea typeface="ＭＳ Ｐゴシック" charset="0"/>
            </a:endParaRPr>
          </a:p>
        </p:txBody>
      </p:sp>
    </p:spTree>
    <p:custDataLst>
      <p:tags r:id="rId1"/>
    </p:custDataLst>
    <p:extLst>
      <p:ext uri="{BB962C8B-B14F-4D97-AF65-F5344CB8AC3E}">
        <p14:creationId xmlns:p14="http://schemas.microsoft.com/office/powerpoint/2010/main" val="1498455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0"/>
                                  </p:stCondLst>
                                  <p:endCondLst>
                                    <p:cond evt="begin" delay="0">
                                      <p:tn val="5"/>
                                    </p:cond>
                                  </p:end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1000"/>
                                        <p:tgtEl>
                                          <p:spTgt spid="22">
                                            <p:txEl>
                                              <p:pRg st="0" end="0"/>
                                            </p:txEl>
                                          </p:spTgt>
                                        </p:tgtEl>
                                      </p:cBhvr>
                                    </p:animEffect>
                                    <p:anim calcmode="lin" valueType="num">
                                      <p:cBhvr>
                                        <p:cTn id="8"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b="44214"/>
          <a:stretch/>
        </p:blipFill>
        <p:spPr>
          <a:xfrm>
            <a:off x="90293" y="1066800"/>
            <a:ext cx="9053707" cy="4876800"/>
          </a:xfrm>
          <a:prstGeom prst="rect">
            <a:avLst/>
          </a:prstGeom>
        </p:spPr>
      </p:pic>
      <p:pic>
        <p:nvPicPr>
          <p:cNvPr id="3" name="Picture 2"/>
          <p:cNvPicPr>
            <a:picLocks noChangeAspect="1"/>
          </p:cNvPicPr>
          <p:nvPr/>
        </p:nvPicPr>
        <p:blipFill>
          <a:blip r:embed="rId4"/>
          <a:stretch>
            <a:fillRect/>
          </a:stretch>
        </p:blipFill>
        <p:spPr>
          <a:xfrm>
            <a:off x="6866588" y="0"/>
            <a:ext cx="2286000" cy="736600"/>
          </a:xfrm>
          <a:prstGeom prst="rect">
            <a:avLst/>
          </a:prstGeom>
        </p:spPr>
      </p:pic>
    </p:spTree>
    <p:extLst>
      <p:ext uri="{BB962C8B-B14F-4D97-AF65-F5344CB8AC3E}">
        <p14:creationId xmlns:p14="http://schemas.microsoft.com/office/powerpoint/2010/main" val="18329136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b="44214"/>
          <a:stretch/>
        </p:blipFill>
        <p:spPr>
          <a:xfrm>
            <a:off x="36286" y="457200"/>
            <a:ext cx="8686800" cy="4679165"/>
          </a:xfrm>
          <a:prstGeom prst="rect">
            <a:avLst/>
          </a:prstGeom>
        </p:spPr>
      </p:pic>
      <p:pic>
        <p:nvPicPr>
          <p:cNvPr id="3" name="Picture 2"/>
          <p:cNvPicPr>
            <a:picLocks noChangeAspect="1"/>
          </p:cNvPicPr>
          <p:nvPr/>
        </p:nvPicPr>
        <p:blipFill rotWithShape="1">
          <a:blip r:embed="rId3"/>
          <a:srcRect t="57923" r="28572"/>
          <a:stretch/>
        </p:blipFill>
        <p:spPr>
          <a:xfrm>
            <a:off x="2540337" y="2971800"/>
            <a:ext cx="6832263" cy="3886200"/>
          </a:xfrm>
          <a:prstGeom prst="rect">
            <a:avLst/>
          </a:prstGeom>
        </p:spPr>
      </p:pic>
      <p:pic>
        <p:nvPicPr>
          <p:cNvPr id="5" name="Picture 4"/>
          <p:cNvPicPr>
            <a:picLocks noChangeAspect="1"/>
          </p:cNvPicPr>
          <p:nvPr/>
        </p:nvPicPr>
        <p:blipFill>
          <a:blip r:embed="rId4"/>
          <a:stretch>
            <a:fillRect/>
          </a:stretch>
        </p:blipFill>
        <p:spPr>
          <a:xfrm>
            <a:off x="6866588" y="0"/>
            <a:ext cx="2286000" cy="736600"/>
          </a:xfrm>
          <a:prstGeom prst="rect">
            <a:avLst/>
          </a:prstGeom>
        </p:spPr>
      </p:pic>
    </p:spTree>
    <p:extLst>
      <p:ext uri="{BB962C8B-B14F-4D97-AF65-F5344CB8AC3E}">
        <p14:creationId xmlns:p14="http://schemas.microsoft.com/office/powerpoint/2010/main" val="595100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b="19712"/>
          <a:stretch/>
        </p:blipFill>
        <p:spPr>
          <a:xfrm>
            <a:off x="29424" y="838200"/>
            <a:ext cx="9114575" cy="5820368"/>
          </a:xfrm>
          <a:prstGeom prst="rect">
            <a:avLst/>
          </a:prstGeom>
        </p:spPr>
      </p:pic>
      <p:pic>
        <p:nvPicPr>
          <p:cNvPr id="3" name="Picture 2"/>
          <p:cNvPicPr>
            <a:picLocks noChangeAspect="1"/>
          </p:cNvPicPr>
          <p:nvPr/>
        </p:nvPicPr>
        <p:blipFill>
          <a:blip r:embed="rId4"/>
          <a:stretch>
            <a:fillRect/>
          </a:stretch>
        </p:blipFill>
        <p:spPr>
          <a:xfrm>
            <a:off x="6866588" y="0"/>
            <a:ext cx="2286000" cy="736600"/>
          </a:xfrm>
          <a:prstGeom prst="rect">
            <a:avLst/>
          </a:prstGeom>
        </p:spPr>
      </p:pic>
    </p:spTree>
    <p:extLst>
      <p:ext uri="{BB962C8B-B14F-4D97-AF65-F5344CB8AC3E}">
        <p14:creationId xmlns:p14="http://schemas.microsoft.com/office/powerpoint/2010/main" val="22853950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b="52682"/>
          <a:stretch/>
        </p:blipFill>
        <p:spPr>
          <a:xfrm>
            <a:off x="29425" y="1143000"/>
            <a:ext cx="9114575" cy="3925318"/>
          </a:xfrm>
          <a:prstGeom prst="rect">
            <a:avLst/>
          </a:prstGeom>
        </p:spPr>
      </p:pic>
      <p:pic>
        <p:nvPicPr>
          <p:cNvPr id="3" name="Picture 2"/>
          <p:cNvPicPr>
            <a:picLocks noChangeAspect="1"/>
          </p:cNvPicPr>
          <p:nvPr/>
        </p:nvPicPr>
        <p:blipFill rotWithShape="1">
          <a:blip r:embed="rId3"/>
          <a:srcRect t="82611"/>
          <a:stretch/>
        </p:blipFill>
        <p:spPr>
          <a:xfrm>
            <a:off x="0" y="4953000"/>
            <a:ext cx="9148037" cy="1447800"/>
          </a:xfrm>
          <a:prstGeom prst="rect">
            <a:avLst/>
          </a:prstGeom>
        </p:spPr>
      </p:pic>
      <p:pic>
        <p:nvPicPr>
          <p:cNvPr id="5" name="Picture 4"/>
          <p:cNvPicPr>
            <a:picLocks noChangeAspect="1"/>
          </p:cNvPicPr>
          <p:nvPr/>
        </p:nvPicPr>
        <p:blipFill>
          <a:blip r:embed="rId4"/>
          <a:stretch>
            <a:fillRect/>
          </a:stretch>
        </p:blipFill>
        <p:spPr>
          <a:xfrm>
            <a:off x="6866588" y="0"/>
            <a:ext cx="2286000" cy="736600"/>
          </a:xfrm>
          <a:prstGeom prst="rect">
            <a:avLst/>
          </a:prstGeom>
        </p:spPr>
      </p:pic>
    </p:spTree>
    <p:extLst>
      <p:ext uri="{BB962C8B-B14F-4D97-AF65-F5344CB8AC3E}">
        <p14:creationId xmlns:p14="http://schemas.microsoft.com/office/powerpoint/2010/main" val="3042058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0" y="2362200"/>
            <a:ext cx="9137276" cy="2057400"/>
          </a:xfrm>
          <a:prstGeom prst="rect">
            <a:avLst/>
          </a:prstGeom>
        </p:spPr>
      </p:pic>
      <p:pic>
        <p:nvPicPr>
          <p:cNvPr id="3" name="Picture 2"/>
          <p:cNvPicPr>
            <a:picLocks noChangeAspect="1"/>
          </p:cNvPicPr>
          <p:nvPr/>
        </p:nvPicPr>
        <p:blipFill>
          <a:blip r:embed="rId5"/>
          <a:stretch>
            <a:fillRect/>
          </a:stretch>
        </p:blipFill>
        <p:spPr>
          <a:xfrm>
            <a:off x="6866588" y="0"/>
            <a:ext cx="2286000" cy="736600"/>
          </a:xfrm>
          <a:prstGeom prst="rect">
            <a:avLst/>
          </a:prstGeom>
        </p:spPr>
      </p:pic>
    </p:spTree>
    <p:extLst>
      <p:ext uri="{BB962C8B-B14F-4D97-AF65-F5344CB8AC3E}">
        <p14:creationId xmlns:p14="http://schemas.microsoft.com/office/powerpoint/2010/main" val="23250538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Lst>
          </a:blip>
          <a:srcRect r="2591"/>
          <a:stretch/>
        </p:blipFill>
        <p:spPr>
          <a:xfrm>
            <a:off x="37123" y="1905000"/>
            <a:ext cx="9106877" cy="3048000"/>
          </a:xfrm>
          <a:prstGeom prst="rect">
            <a:avLst/>
          </a:prstGeom>
        </p:spPr>
      </p:pic>
      <p:pic>
        <p:nvPicPr>
          <p:cNvPr id="3" name="Picture 2"/>
          <p:cNvPicPr>
            <a:picLocks noChangeAspect="1"/>
          </p:cNvPicPr>
          <p:nvPr/>
        </p:nvPicPr>
        <p:blipFill>
          <a:blip r:embed="rId5"/>
          <a:stretch>
            <a:fillRect/>
          </a:stretch>
        </p:blipFill>
        <p:spPr>
          <a:xfrm>
            <a:off x="6866588" y="0"/>
            <a:ext cx="2286000" cy="736600"/>
          </a:xfrm>
          <a:prstGeom prst="rect">
            <a:avLst/>
          </a:prstGeom>
        </p:spPr>
      </p:pic>
    </p:spTree>
    <p:extLst>
      <p:ext uri="{BB962C8B-B14F-4D97-AF65-F5344CB8AC3E}">
        <p14:creationId xmlns:p14="http://schemas.microsoft.com/office/powerpoint/2010/main" val="10778712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152399" y="329219"/>
            <a:ext cx="8918353" cy="5690581"/>
          </a:xfrm>
          <a:prstGeom prst="rect">
            <a:avLst/>
          </a:prstGeom>
        </p:spPr>
      </p:pic>
      <p:pic>
        <p:nvPicPr>
          <p:cNvPr id="3" name="Picture 2"/>
          <p:cNvPicPr>
            <a:picLocks noChangeAspect="1"/>
          </p:cNvPicPr>
          <p:nvPr/>
        </p:nvPicPr>
        <p:blipFill>
          <a:blip r:embed="rId5"/>
          <a:stretch>
            <a:fillRect/>
          </a:stretch>
        </p:blipFill>
        <p:spPr>
          <a:xfrm>
            <a:off x="6866588" y="0"/>
            <a:ext cx="2286000" cy="736600"/>
          </a:xfrm>
          <a:prstGeom prst="rect">
            <a:avLst/>
          </a:prstGeom>
        </p:spPr>
      </p:pic>
    </p:spTree>
    <p:extLst>
      <p:ext uri="{BB962C8B-B14F-4D97-AF65-F5344CB8AC3E}">
        <p14:creationId xmlns:p14="http://schemas.microsoft.com/office/powerpoint/2010/main" val="41376597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457200" y="841249"/>
            <a:ext cx="8001000" cy="6016751"/>
          </a:xfrm>
          <a:prstGeom prst="rect">
            <a:avLst/>
          </a:prstGeom>
        </p:spPr>
      </p:pic>
      <p:pic>
        <p:nvPicPr>
          <p:cNvPr id="3" name="Picture 2"/>
          <p:cNvPicPr>
            <a:picLocks noChangeAspect="1"/>
          </p:cNvPicPr>
          <p:nvPr/>
        </p:nvPicPr>
        <p:blipFill>
          <a:blip r:embed="rId5"/>
          <a:stretch>
            <a:fillRect/>
          </a:stretch>
        </p:blipFill>
        <p:spPr>
          <a:xfrm>
            <a:off x="6866588" y="0"/>
            <a:ext cx="2286000" cy="736600"/>
          </a:xfrm>
          <a:prstGeom prst="rect">
            <a:avLst/>
          </a:prstGeom>
        </p:spPr>
      </p:pic>
    </p:spTree>
    <p:extLst>
      <p:ext uri="{BB962C8B-B14F-4D97-AF65-F5344CB8AC3E}">
        <p14:creationId xmlns:p14="http://schemas.microsoft.com/office/powerpoint/2010/main" val="7009318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indent="0">
              <a:buNone/>
            </a:pPr>
            <a:r>
              <a:rPr lang="en-US" dirty="0" smtClean="0"/>
              <a:t>A photographer has 591 photos of animals and 234 photos of plants.  He wants to put all of the photos into photo books.  Each page of the photo books holds 8 photos.  What is the fewest number of pages he could use in the photo books?</a:t>
            </a:r>
            <a:endParaRPr lang="en-US" dirty="0"/>
          </a:p>
        </p:txBody>
      </p:sp>
      <p:pic>
        <p:nvPicPr>
          <p:cNvPr id="4" name="Picture 3"/>
          <p:cNvPicPr>
            <a:picLocks noChangeAspect="1"/>
          </p:cNvPicPr>
          <p:nvPr/>
        </p:nvPicPr>
        <p:blipFill>
          <a:blip r:embed="rId3"/>
          <a:stretch>
            <a:fillRect/>
          </a:stretch>
        </p:blipFill>
        <p:spPr>
          <a:xfrm>
            <a:off x="6866588" y="0"/>
            <a:ext cx="2286000" cy="736600"/>
          </a:xfrm>
          <a:prstGeom prst="rect">
            <a:avLst/>
          </a:prstGeom>
        </p:spPr>
      </p:pic>
    </p:spTree>
    <p:extLst>
      <p:ext uri="{BB962C8B-B14F-4D97-AF65-F5344CB8AC3E}">
        <p14:creationId xmlns:p14="http://schemas.microsoft.com/office/powerpoint/2010/main" val="18754098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74320" y="1752600"/>
            <a:ext cx="8717280" cy="3352800"/>
          </a:xfrm>
          <a:prstGeom prst="rect">
            <a:avLst/>
          </a:prstGeom>
        </p:spPr>
      </p:pic>
      <p:pic>
        <p:nvPicPr>
          <p:cNvPr id="3" name="Picture 2"/>
          <p:cNvPicPr>
            <a:picLocks noChangeAspect="1"/>
          </p:cNvPicPr>
          <p:nvPr/>
        </p:nvPicPr>
        <p:blipFill>
          <a:blip r:embed="rId5"/>
          <a:stretch>
            <a:fillRect/>
          </a:stretch>
        </p:blipFill>
        <p:spPr>
          <a:xfrm>
            <a:off x="6866588" y="0"/>
            <a:ext cx="2286000" cy="736600"/>
          </a:xfrm>
          <a:prstGeom prst="rect">
            <a:avLst/>
          </a:prstGeom>
        </p:spPr>
      </p:pic>
    </p:spTree>
    <p:extLst>
      <p:ext uri="{BB962C8B-B14F-4D97-AF65-F5344CB8AC3E}">
        <p14:creationId xmlns:p14="http://schemas.microsoft.com/office/powerpoint/2010/main" val="11445556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05-12 at 5.32.4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07" y="39162"/>
            <a:ext cx="9162807" cy="6666438"/>
          </a:xfrm>
          <a:prstGeom prst="rect">
            <a:avLst/>
          </a:prstGeom>
        </p:spPr>
      </p:pic>
      <p:sp>
        <p:nvSpPr>
          <p:cNvPr id="3" name="Text Placeholder 2"/>
          <p:cNvSpPr txBox="1">
            <a:spLocks/>
          </p:cNvSpPr>
          <p:nvPr/>
        </p:nvSpPr>
        <p:spPr>
          <a:xfrm>
            <a:off x="990600" y="2209800"/>
            <a:ext cx="7010400" cy="2819400"/>
          </a:xfrm>
          <a:prstGeom prst="rect">
            <a:avLst/>
          </a:prstGeom>
          <a:solidFill>
            <a:schemeClr val="bg1"/>
          </a:solidFill>
        </p:spPr>
        <p:txBody>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r>
              <a:rPr lang="en-US" sz="2800" dirty="0" smtClean="0">
                <a:solidFill>
                  <a:srgbClr val="800000"/>
                </a:solidFill>
              </a:rPr>
              <a:t>Look at the 3-5 Implementation Guides.  </a:t>
            </a:r>
          </a:p>
          <a:p>
            <a:r>
              <a:rPr lang="en-US" sz="2800" dirty="0" smtClean="0">
                <a:solidFill>
                  <a:srgbClr val="800000"/>
                </a:solidFill>
              </a:rPr>
              <a:t>Read through Primary Resources, Materials (Curriculum) and Classroom Culture.  </a:t>
            </a:r>
          </a:p>
          <a:p>
            <a:r>
              <a:rPr lang="en-US" sz="2800" dirty="0" smtClean="0">
                <a:solidFill>
                  <a:srgbClr val="800000"/>
                </a:solidFill>
              </a:rPr>
              <a:t>Consider where you are in your implementation.  </a:t>
            </a:r>
            <a:endParaRPr lang="en-US" sz="2800" dirty="0">
              <a:solidFill>
                <a:srgbClr val="800000"/>
              </a:solidFill>
            </a:endParaRPr>
          </a:p>
        </p:txBody>
      </p:sp>
    </p:spTree>
    <p:extLst>
      <p:ext uri="{BB962C8B-B14F-4D97-AF65-F5344CB8AC3E}">
        <p14:creationId xmlns:p14="http://schemas.microsoft.com/office/powerpoint/2010/main" val="28782124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b="33294"/>
          <a:stretch/>
        </p:blipFill>
        <p:spPr>
          <a:xfrm>
            <a:off x="1238461" y="0"/>
            <a:ext cx="6152939" cy="6629400"/>
          </a:xfrm>
          <a:prstGeom prst="rect">
            <a:avLst/>
          </a:prstGeom>
        </p:spPr>
      </p:pic>
      <p:pic>
        <p:nvPicPr>
          <p:cNvPr id="3" name="Picture 2"/>
          <p:cNvPicPr>
            <a:picLocks noChangeAspect="1"/>
          </p:cNvPicPr>
          <p:nvPr/>
        </p:nvPicPr>
        <p:blipFill>
          <a:blip r:embed="rId5"/>
          <a:stretch>
            <a:fillRect/>
          </a:stretch>
        </p:blipFill>
        <p:spPr>
          <a:xfrm>
            <a:off x="6866588" y="0"/>
            <a:ext cx="2286000" cy="736600"/>
          </a:xfrm>
          <a:prstGeom prst="rect">
            <a:avLst/>
          </a:prstGeom>
        </p:spPr>
      </p:pic>
    </p:spTree>
    <p:extLst>
      <p:ext uri="{BB962C8B-B14F-4D97-AF65-F5344CB8AC3E}">
        <p14:creationId xmlns:p14="http://schemas.microsoft.com/office/powerpoint/2010/main" val="250616577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b="33294"/>
          <a:stretch/>
        </p:blipFill>
        <p:spPr>
          <a:xfrm>
            <a:off x="1238461" y="0"/>
            <a:ext cx="6152939" cy="6629400"/>
          </a:xfrm>
          <a:prstGeom prst="rect">
            <a:avLst/>
          </a:prstGeom>
        </p:spPr>
      </p:pic>
      <p:pic>
        <p:nvPicPr>
          <p:cNvPr id="3" name="Picture 2"/>
          <p:cNvPicPr>
            <a:picLocks noChangeAspect="1"/>
          </p:cNvPicPr>
          <p:nvPr/>
        </p:nvPicPr>
        <p:blipFill rotWithShape="1">
          <a:blip r:embed="rId3">
            <a:extLst>
              <a:ext uri="{BEBA8EAE-BF5A-486C-A8C5-ECC9F3942E4B}">
                <a14:imgProps xmlns:a14="http://schemas.microsoft.com/office/drawing/2010/main">
                  <a14:imgLayer r:embed="rId5">
                    <a14:imgEffect>
                      <a14:sharpenSoften amount="50000"/>
                    </a14:imgEffect>
                  </a14:imgLayer>
                </a14:imgProps>
              </a:ext>
            </a:extLst>
          </a:blip>
          <a:srcRect t="70504"/>
          <a:stretch/>
        </p:blipFill>
        <p:spPr>
          <a:xfrm>
            <a:off x="392252" y="3048000"/>
            <a:ext cx="7837348" cy="3733799"/>
          </a:xfrm>
          <a:prstGeom prst="rect">
            <a:avLst/>
          </a:prstGeom>
        </p:spPr>
      </p:pic>
      <p:pic>
        <p:nvPicPr>
          <p:cNvPr id="5" name="Picture 4"/>
          <p:cNvPicPr>
            <a:picLocks noChangeAspect="1"/>
          </p:cNvPicPr>
          <p:nvPr/>
        </p:nvPicPr>
        <p:blipFill>
          <a:blip r:embed="rId6"/>
          <a:stretch>
            <a:fillRect/>
          </a:stretch>
        </p:blipFill>
        <p:spPr>
          <a:xfrm>
            <a:off x="6866588" y="0"/>
            <a:ext cx="2286000" cy="736600"/>
          </a:xfrm>
          <a:prstGeom prst="rect">
            <a:avLst/>
          </a:prstGeom>
        </p:spPr>
      </p:pic>
    </p:spTree>
    <p:extLst>
      <p:ext uri="{BB962C8B-B14F-4D97-AF65-F5344CB8AC3E}">
        <p14:creationId xmlns:p14="http://schemas.microsoft.com/office/powerpoint/2010/main" val="33426603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304800" y="0"/>
            <a:ext cx="6705600" cy="6568284"/>
          </a:xfrm>
          <a:prstGeom prst="rect">
            <a:avLst/>
          </a:prstGeom>
        </p:spPr>
      </p:pic>
      <p:pic>
        <p:nvPicPr>
          <p:cNvPr id="3" name="Picture 2"/>
          <p:cNvPicPr>
            <a:picLocks noChangeAspect="1"/>
          </p:cNvPicPr>
          <p:nvPr/>
        </p:nvPicPr>
        <p:blipFill>
          <a:blip r:embed="rId5"/>
          <a:stretch>
            <a:fillRect/>
          </a:stretch>
        </p:blipFill>
        <p:spPr>
          <a:xfrm>
            <a:off x="6866588" y="0"/>
            <a:ext cx="2286000" cy="736600"/>
          </a:xfrm>
          <a:prstGeom prst="rect">
            <a:avLst/>
          </a:prstGeom>
        </p:spPr>
      </p:pic>
    </p:spTree>
    <p:extLst>
      <p:ext uri="{BB962C8B-B14F-4D97-AF65-F5344CB8AC3E}">
        <p14:creationId xmlns:p14="http://schemas.microsoft.com/office/powerpoint/2010/main" val="361559497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b="50623"/>
          <a:stretch/>
        </p:blipFill>
        <p:spPr>
          <a:xfrm>
            <a:off x="0" y="18541"/>
            <a:ext cx="6477000" cy="5123014"/>
          </a:xfrm>
          <a:prstGeom prst="rect">
            <a:avLst/>
          </a:prstGeom>
        </p:spPr>
      </p:pic>
      <p:pic>
        <p:nvPicPr>
          <p:cNvPr id="3" name="Picture 2"/>
          <p:cNvPicPr>
            <a:picLocks noChangeAspect="1"/>
          </p:cNvPicPr>
          <p:nvPr/>
        </p:nvPicPr>
        <p:blipFill rotWithShape="1">
          <a:blip r:embed="rId3">
            <a:extLst>
              <a:ext uri="{BEBA8EAE-BF5A-486C-A8C5-ECC9F3942E4B}">
                <a14:imgProps xmlns:a14="http://schemas.microsoft.com/office/drawing/2010/main">
                  <a14:imgLayer r:embed="rId5">
                    <a14:imgEffect>
                      <a14:sharpenSoften amount="50000"/>
                    </a14:imgEffect>
                  </a14:imgLayer>
                </a14:imgProps>
              </a:ext>
            </a:extLst>
          </a:blip>
          <a:srcRect t="55549"/>
          <a:stretch/>
        </p:blipFill>
        <p:spPr>
          <a:xfrm>
            <a:off x="2616081" y="2209800"/>
            <a:ext cx="6527919" cy="4648200"/>
          </a:xfrm>
          <a:prstGeom prst="rect">
            <a:avLst/>
          </a:prstGeom>
        </p:spPr>
      </p:pic>
      <p:pic>
        <p:nvPicPr>
          <p:cNvPr id="5" name="Picture 4"/>
          <p:cNvPicPr>
            <a:picLocks noChangeAspect="1"/>
          </p:cNvPicPr>
          <p:nvPr/>
        </p:nvPicPr>
        <p:blipFill>
          <a:blip r:embed="rId6"/>
          <a:stretch>
            <a:fillRect/>
          </a:stretch>
        </p:blipFill>
        <p:spPr>
          <a:xfrm>
            <a:off x="6866588" y="0"/>
            <a:ext cx="2286000" cy="736600"/>
          </a:xfrm>
          <a:prstGeom prst="rect">
            <a:avLst/>
          </a:prstGeom>
        </p:spPr>
      </p:pic>
    </p:spTree>
    <p:extLst>
      <p:ext uri="{BB962C8B-B14F-4D97-AF65-F5344CB8AC3E}">
        <p14:creationId xmlns:p14="http://schemas.microsoft.com/office/powerpoint/2010/main" val="275548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76200" y="990600"/>
            <a:ext cx="9304116" cy="4953000"/>
          </a:xfrm>
          <a:prstGeom prst="rect">
            <a:avLst/>
          </a:prstGeom>
        </p:spPr>
      </p:pic>
      <p:pic>
        <p:nvPicPr>
          <p:cNvPr id="3" name="Picture 2"/>
          <p:cNvPicPr>
            <a:picLocks noChangeAspect="1"/>
          </p:cNvPicPr>
          <p:nvPr/>
        </p:nvPicPr>
        <p:blipFill>
          <a:blip r:embed="rId5"/>
          <a:stretch>
            <a:fillRect/>
          </a:stretch>
        </p:blipFill>
        <p:spPr>
          <a:xfrm>
            <a:off x="6866588" y="0"/>
            <a:ext cx="2286000" cy="736600"/>
          </a:xfrm>
          <a:prstGeom prst="rect">
            <a:avLst/>
          </a:prstGeom>
        </p:spPr>
      </p:pic>
    </p:spTree>
    <p:extLst>
      <p:ext uri="{BB962C8B-B14F-4D97-AF65-F5344CB8AC3E}">
        <p14:creationId xmlns:p14="http://schemas.microsoft.com/office/powerpoint/2010/main" val="47738215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0" y="1854200"/>
            <a:ext cx="9144000" cy="3132000"/>
          </a:xfrm>
          <a:prstGeom prst="rect">
            <a:avLst/>
          </a:prstGeom>
        </p:spPr>
      </p:pic>
      <p:pic>
        <p:nvPicPr>
          <p:cNvPr id="3" name="Picture 2"/>
          <p:cNvPicPr>
            <a:picLocks noChangeAspect="1"/>
          </p:cNvPicPr>
          <p:nvPr/>
        </p:nvPicPr>
        <p:blipFill>
          <a:blip r:embed="rId5"/>
          <a:stretch>
            <a:fillRect/>
          </a:stretch>
        </p:blipFill>
        <p:spPr>
          <a:xfrm>
            <a:off x="6866588" y="0"/>
            <a:ext cx="2286000" cy="736600"/>
          </a:xfrm>
          <a:prstGeom prst="rect">
            <a:avLst/>
          </a:prstGeom>
        </p:spPr>
      </p:pic>
    </p:spTree>
    <p:extLst>
      <p:ext uri="{BB962C8B-B14F-4D97-AF65-F5344CB8AC3E}">
        <p14:creationId xmlns:p14="http://schemas.microsoft.com/office/powerpoint/2010/main" val="367109542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2096" y="26610"/>
            <a:ext cx="8986721" cy="5078790"/>
          </a:xfrm>
          <a:prstGeom prst="rect">
            <a:avLst/>
          </a:prstGeom>
        </p:spPr>
      </p:pic>
      <p:pic>
        <p:nvPicPr>
          <p:cNvPr id="5" name="Picture 4"/>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13872" y="5105400"/>
            <a:ext cx="9130128" cy="1054100"/>
          </a:xfrm>
          <a:prstGeom prst="rect">
            <a:avLst/>
          </a:prstGeom>
        </p:spPr>
      </p:pic>
      <p:pic>
        <p:nvPicPr>
          <p:cNvPr id="6" name="Picture 5"/>
          <p:cNvPicPr>
            <a:picLocks noChangeAspect="1"/>
          </p:cNvPicPr>
          <p:nvPr/>
        </p:nvPicPr>
        <p:blipFill>
          <a:blip r:embed="rId7"/>
          <a:stretch>
            <a:fillRect/>
          </a:stretch>
        </p:blipFill>
        <p:spPr>
          <a:xfrm>
            <a:off x="6866588" y="0"/>
            <a:ext cx="2286000" cy="736600"/>
          </a:xfrm>
          <a:prstGeom prst="rect">
            <a:avLst/>
          </a:prstGeom>
        </p:spPr>
      </p:pic>
    </p:spTree>
    <p:extLst>
      <p:ext uri="{BB962C8B-B14F-4D97-AF65-F5344CB8AC3E}">
        <p14:creationId xmlns:p14="http://schemas.microsoft.com/office/powerpoint/2010/main" val="35904778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p:cNvPr>
          <p:cNvPicPr>
            <a:picLocks noChangeAspect="1"/>
          </p:cNvPicPr>
          <p:nvPr/>
        </p:nvPicPr>
        <p:blipFill>
          <a:blip r:embed="rId4"/>
          <a:stretch>
            <a:fillRect/>
          </a:stretch>
        </p:blipFill>
        <p:spPr>
          <a:xfrm>
            <a:off x="-183444" y="1164200"/>
            <a:ext cx="9327444" cy="4627000"/>
          </a:xfrm>
          <a:prstGeom prst="rect">
            <a:avLst/>
          </a:prstGeom>
        </p:spPr>
      </p:pic>
    </p:spTree>
    <p:extLst>
      <p:ext uri="{BB962C8B-B14F-4D97-AF65-F5344CB8AC3E}">
        <p14:creationId xmlns:p14="http://schemas.microsoft.com/office/powerpoint/2010/main" val="23978124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8600" y="-1"/>
            <a:ext cx="8763000" cy="2123857"/>
          </a:xfrm>
          <a:prstGeom prst="rect">
            <a:avLst/>
          </a:prstGeom>
        </p:spPr>
      </p:pic>
      <p:sp>
        <p:nvSpPr>
          <p:cNvPr id="203" name="Shape 203"/>
          <p:cNvSpPr txBox="1">
            <a:spLocks noGrp="1"/>
          </p:cNvSpPr>
          <p:nvPr>
            <p:ph type="title"/>
          </p:nvPr>
        </p:nvSpPr>
        <p:spPr>
          <a:xfrm>
            <a:off x="457200" y="1447800"/>
            <a:ext cx="7772400" cy="457200"/>
          </a:xfrm>
          <a:prstGeom prst="rect">
            <a:avLst/>
          </a:prstGeom>
          <a:noFill/>
          <a:ln>
            <a:noFill/>
          </a:ln>
        </p:spPr>
        <p:txBody>
          <a:bodyPr lIns="91425" tIns="45700" rIns="91425" bIns="45700" anchor="ctr" anchorCtr="0">
            <a:noAutofit/>
          </a:bodyPr>
          <a:lstStyle/>
          <a:p>
            <a:pPr lvl="0">
              <a:buSzPct val="25000"/>
            </a:pP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The </a:t>
            </a:r>
            <a:r>
              <a:rPr lang="en-US" sz="3200" dirty="0"/>
              <a:t>National Council of Teachers of Mathematics (NCTM) in their 1991 professional standards describes</a:t>
            </a:r>
            <a:br>
              <a:rPr lang="en-US" sz="3200" dirty="0"/>
            </a:br>
            <a:r>
              <a:rPr lang="en-US" sz="3200" dirty="0">
                <a:solidFill>
                  <a:srgbClr val="FF0000"/>
                </a:solidFill>
              </a:rPr>
              <a:t>discourse</a:t>
            </a:r>
            <a:r>
              <a:rPr lang="en-US" sz="3200" dirty="0"/>
              <a:t> as ways of representing, thinking, talking, agreeing, and disagreeing; the way ideas are </a:t>
            </a:r>
            <a:r>
              <a:rPr lang="en-US" sz="3200" dirty="0" smtClean="0"/>
              <a:t>exchanged and </a:t>
            </a:r>
            <a:r>
              <a:rPr lang="en-US" sz="3200" dirty="0"/>
              <a:t>what the ideas entail; and as being shaped by the tasks in which students engage as well as by the</a:t>
            </a:r>
            <a:br>
              <a:rPr lang="en-US" sz="3200" dirty="0"/>
            </a:br>
            <a:r>
              <a:rPr lang="en-US" sz="3200" dirty="0"/>
              <a:t>nature of the learning environment. </a:t>
            </a:r>
            <a:endParaRPr lang="en-US" sz="3200" b="0" i="0" u="none" strike="noStrike" cap="none" baseline="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39488667"/>
      </p:ext>
    </p:extLst>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482600" y="647831"/>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Math Talks</a:t>
            </a:r>
          </a:p>
        </p:txBody>
      </p:sp>
      <p:sp>
        <p:nvSpPr>
          <p:cNvPr id="212" name="Shape 212"/>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139700" algn="l" rtl="0">
              <a:spcBef>
                <a:spcPts val="0"/>
              </a:spcBef>
              <a:buClr>
                <a:schemeClr val="dk1"/>
              </a:buClr>
              <a:buFont typeface="Arial"/>
              <a:buNone/>
            </a:pPr>
            <a:endParaRPr sz="3200" b="0" i="0" u="none" strike="noStrike" cap="none" baseline="0">
              <a:solidFill>
                <a:schemeClr val="dk1"/>
              </a:solidFill>
              <a:latin typeface="Calibri"/>
              <a:ea typeface="Calibri"/>
              <a:cs typeface="Calibri"/>
              <a:sym typeface="Calibri"/>
            </a:endParaRPr>
          </a:p>
          <a:p>
            <a:pPr marL="0" marR="0" lvl="0" indent="0" algn="l" rtl="0">
              <a:spcBef>
                <a:spcPts val="640"/>
              </a:spcBef>
              <a:buClr>
                <a:schemeClr val="dk1"/>
              </a:buClr>
              <a:buSzPct val="25000"/>
              <a:buFont typeface="Arial"/>
              <a:buNone/>
            </a:pPr>
            <a:r>
              <a:rPr lang="en-US" sz="3200" b="0" i="0" u="none" strike="noStrike" cap="none" baseline="0">
                <a:solidFill>
                  <a:schemeClr val="dk1"/>
                </a:solidFill>
                <a:latin typeface="Calibri"/>
                <a:ea typeface="Calibri"/>
                <a:cs typeface="Calibri"/>
                <a:sym typeface="Calibri"/>
              </a:rPr>
              <a:t>In your Table Groups discuss: </a:t>
            </a:r>
          </a:p>
          <a:p>
            <a:pPr marL="342900" marR="0" lvl="0" indent="-342900" algn="l" rtl="0">
              <a:spcBef>
                <a:spcPts val="640"/>
              </a:spcBef>
              <a:buClr>
                <a:schemeClr val="dk1"/>
              </a:buClr>
              <a:buSzPct val="100000"/>
              <a:buFont typeface="Arial"/>
              <a:buChar char="•"/>
            </a:pPr>
            <a:r>
              <a:rPr lang="en-US" sz="3200" b="0" i="0" u="none" strike="noStrike" cap="none" baseline="0">
                <a:solidFill>
                  <a:schemeClr val="dk1"/>
                </a:solidFill>
                <a:latin typeface="Calibri"/>
                <a:ea typeface="Calibri"/>
                <a:cs typeface="Calibri"/>
                <a:sym typeface="Calibri"/>
              </a:rPr>
              <a:t>What are some main components of a Math Talk?</a:t>
            </a:r>
          </a:p>
          <a:p>
            <a:pPr marL="342900" marR="0" lvl="0" indent="-139700" algn="l" rtl="0">
              <a:spcBef>
                <a:spcPts val="640"/>
              </a:spcBef>
              <a:buClr>
                <a:schemeClr val="dk1"/>
              </a:buClr>
              <a:buFont typeface="Arial"/>
              <a:buNone/>
            </a:pPr>
            <a:endParaRPr sz="3200" b="0" i="0" u="none" strike="noStrike" cap="none" baseline="0">
              <a:solidFill>
                <a:schemeClr val="dk1"/>
              </a:solidFill>
              <a:latin typeface="Calibri"/>
              <a:ea typeface="Calibri"/>
              <a:cs typeface="Calibri"/>
              <a:sym typeface="Calibri"/>
            </a:endParaRPr>
          </a:p>
          <a:p>
            <a:pPr marL="342900" marR="0" lvl="0" indent="-342900" algn="l" rtl="0">
              <a:spcBef>
                <a:spcPts val="640"/>
              </a:spcBef>
              <a:buClr>
                <a:schemeClr val="dk1"/>
              </a:buClr>
              <a:buSzPct val="100000"/>
              <a:buFont typeface="Arial"/>
              <a:buChar char="•"/>
            </a:pPr>
            <a:r>
              <a:rPr lang="en-US" sz="3200" b="0" i="0" u="none" strike="noStrike" cap="none" baseline="0">
                <a:solidFill>
                  <a:schemeClr val="dk1"/>
                </a:solidFill>
                <a:latin typeface="Calibri"/>
                <a:ea typeface="Calibri"/>
                <a:cs typeface="Calibri"/>
                <a:sym typeface="Calibri"/>
              </a:rPr>
              <a:t>How do you do a Math Talk?</a:t>
            </a:r>
          </a:p>
          <a:p>
            <a:pPr marL="342900" marR="0" lvl="0" indent="-139700" algn="l" rtl="0">
              <a:spcBef>
                <a:spcPts val="640"/>
              </a:spcBef>
              <a:buClr>
                <a:schemeClr val="dk1"/>
              </a:buClr>
              <a:buFont typeface="Arial"/>
              <a:buNone/>
            </a:pPr>
            <a:endParaRPr sz="3200" b="0" i="0" u="none" strike="noStrike" cap="none" baseline="0">
              <a:solidFill>
                <a:schemeClr val="dk1"/>
              </a:solidFill>
              <a:latin typeface="Calibri"/>
              <a:ea typeface="Calibri"/>
              <a:cs typeface="Calibri"/>
              <a:sym typeface="Calibri"/>
            </a:endParaRPr>
          </a:p>
        </p:txBody>
      </p:sp>
      <p:pic>
        <p:nvPicPr>
          <p:cNvPr id="213" name="Shape 213"/>
          <p:cNvPicPr preferRelativeResize="0"/>
          <p:nvPr/>
        </p:nvPicPr>
        <p:blipFill rotWithShape="1">
          <a:blip r:embed="rId3">
            <a:alphaModFix/>
          </a:blip>
          <a:srcRect/>
          <a:stretch/>
        </p:blipFill>
        <p:spPr>
          <a:xfrm rot="-372405">
            <a:off x="6228675" y="3786998"/>
            <a:ext cx="2524477" cy="2591161"/>
          </a:xfrm>
          <a:prstGeom prst="rect">
            <a:avLst/>
          </a:prstGeom>
          <a:noFill/>
          <a:ln>
            <a:noFill/>
          </a:ln>
        </p:spPr>
      </p:pic>
    </p:spTree>
    <p:extLst>
      <p:ext uri="{BB962C8B-B14F-4D97-AF65-F5344CB8AC3E}">
        <p14:creationId xmlns:p14="http://schemas.microsoft.com/office/powerpoint/2010/main" val="1869360621"/>
      </p:ext>
    </p:extLst>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Grade 3 number talk</a:t>
            </a:r>
            <a:endParaRPr lang="en-US" dirty="0"/>
          </a:p>
        </p:txBody>
      </p:sp>
      <p:pic>
        <p:nvPicPr>
          <p:cNvPr id="4" name="Picture 3">
            <a:hlinkClick r:id="rId3"/>
          </p:cNvPr>
          <p:cNvPicPr>
            <a:picLocks noChangeAspect="1"/>
          </p:cNvPicPr>
          <p:nvPr/>
        </p:nvPicPr>
        <p:blipFill>
          <a:blip r:embed="rId4"/>
          <a:stretch>
            <a:fillRect/>
          </a:stretch>
        </p:blipFill>
        <p:spPr>
          <a:xfrm>
            <a:off x="1295400" y="1295400"/>
            <a:ext cx="6828971" cy="5417316"/>
          </a:xfrm>
          <a:prstGeom prst="rect">
            <a:avLst/>
          </a:prstGeom>
        </p:spPr>
      </p:pic>
    </p:spTree>
    <p:extLst>
      <p:ext uri="{BB962C8B-B14F-4D97-AF65-F5344CB8AC3E}">
        <p14:creationId xmlns:p14="http://schemas.microsoft.com/office/powerpoint/2010/main" val="41259238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VSECTIONID" val="uYAgKnjfjTjGapmCO0AQNx"/>
</p:tagLst>
</file>

<file path=ppt/tags/tag2.xml><?xml version="1.0" encoding="utf-8"?>
<p:tagLst xmlns:a="http://schemas.openxmlformats.org/drawingml/2006/main" xmlns:r="http://schemas.openxmlformats.org/officeDocument/2006/relationships" xmlns:p="http://schemas.openxmlformats.org/presentationml/2006/main">
  <p:tag name="DVSHAPEID" val="bRlX2rBtdJCDOlQFyI9qG9"/>
</p:tagLst>
</file>

<file path=ppt/tags/tag3.xml><?xml version="1.0" encoding="utf-8"?>
<p:tagLst xmlns:a="http://schemas.openxmlformats.org/drawingml/2006/main" xmlns:r="http://schemas.openxmlformats.org/officeDocument/2006/relationships" xmlns:p="http://schemas.openxmlformats.org/presentationml/2006/main">
  <p:tag name="DVSHAPEID" val="ZdqajkOIsne9D425xslorx"/>
</p:tagLst>
</file>

<file path=ppt/tags/tag4.xml><?xml version="1.0" encoding="utf-8"?>
<p:tagLst xmlns:a="http://schemas.openxmlformats.org/drawingml/2006/main" xmlns:r="http://schemas.openxmlformats.org/officeDocument/2006/relationships" xmlns:p="http://schemas.openxmlformats.org/presentationml/2006/main">
  <p:tag name="DVSHAPEID" val="Nk1CLupcwKvZ7TuieVIK6s"/>
</p:tagLst>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13969</TotalTime>
  <Words>2616</Words>
  <Application>Microsoft Office PowerPoint</Application>
  <PresentationFormat>On-screen Show (4:3)</PresentationFormat>
  <Paragraphs>491</Paragraphs>
  <Slides>56</Slides>
  <Notes>53</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56</vt:i4>
      </vt:variant>
    </vt:vector>
  </HeadingPairs>
  <TitlesOfParts>
    <vt:vector size="69" baseType="lpstr">
      <vt:lpstr>Arial</vt:lpstr>
      <vt:lpstr>Wingdings</vt:lpstr>
      <vt:lpstr>Droid Sans Mono</vt:lpstr>
      <vt:lpstr>Trebuchet MS</vt:lpstr>
      <vt:lpstr>Calibri</vt:lpstr>
      <vt:lpstr>ＭＳ Ｐゴシック</vt:lpstr>
      <vt:lpstr>Times</vt:lpstr>
      <vt:lpstr>Times New Roman</vt:lpstr>
      <vt:lpstr>Wingdings 2</vt:lpstr>
      <vt:lpstr>1_Office Theme</vt:lpstr>
      <vt:lpstr>Office Theme</vt:lpstr>
      <vt:lpstr>Opulent</vt:lpstr>
      <vt:lpstr>Equation</vt:lpstr>
      <vt:lpstr>Mathematics Instructional Design, Delivery, and Assessment</vt:lpstr>
      <vt:lpstr>Mathematics Instructional Design, Delivery, and Assessments  Pre Post </vt:lpstr>
      <vt:lpstr>Professional Learning Standards</vt:lpstr>
      <vt:lpstr>PowerPoint Presentation</vt:lpstr>
      <vt:lpstr>PowerPoint Presentation</vt:lpstr>
      <vt:lpstr>PowerPoint Presentation</vt:lpstr>
      <vt:lpstr>          The National Council of Teachers of Mathematics (NCTM) in their 1991 professional standards describes discourse as ways of representing, thinking, talking, agreeing, and disagreeing; the way ideas are exchanged and what the ideas entail; and as being shaped by the tasks in which students engage as well as by the nature of the learning environment. </vt:lpstr>
      <vt:lpstr>Math Talks</vt:lpstr>
      <vt:lpstr>Grade 3 number talk</vt:lpstr>
      <vt:lpstr>Getting Started</vt:lpstr>
      <vt:lpstr>Opportunity for application </vt:lpstr>
      <vt:lpstr>Compare</vt:lpstr>
      <vt:lpstr>PowerPoint Presentation</vt:lpstr>
      <vt:lpstr>PowerPoint Presentation</vt:lpstr>
      <vt:lpstr>Planning a Number Talk </vt:lpstr>
      <vt:lpstr>Jigsaw Concerns</vt:lpstr>
      <vt:lpstr>PowerPoint Presentation</vt:lpstr>
      <vt:lpstr>Create your own Math Talk based on the following PARCC Problem</vt:lpstr>
      <vt:lpstr>Tom and Ann collect toy cars.  Tom has 39 more toy cars than Ann.  Ann has 38 blue cars and 58 red cars. </vt:lpstr>
      <vt:lpstr>Create your own Math Talk based on a PARCC Problem and an upcoming lesson in your classroom </vt:lpstr>
      <vt:lpstr>Re-engagement Tasks</vt:lpstr>
      <vt:lpstr>PowerPoint Presentation</vt:lpstr>
      <vt:lpstr>PowerPoint Presentation</vt:lpstr>
      <vt:lpstr>Re-engagement</vt:lpstr>
      <vt:lpstr>PowerPoint Presentation</vt:lpstr>
      <vt:lpstr>5th Grade Re-engagement Lesson Video</vt:lpstr>
      <vt:lpstr>Create your own Re-engagement Lesson based on a PARCC Problem and an upcoming lesson in your classroom </vt:lpstr>
      <vt:lpstr>Resources</vt:lpstr>
      <vt:lpstr>Mathematics Instructional Design, Delivery, and Assessments  Pre Post </vt:lpstr>
      <vt:lpstr>PowerPoint Presentation</vt:lpstr>
      <vt:lpstr>Extra PARCC Items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Art of Math Talks</dc:title>
  <dc:creator>Owner</dc:creator>
  <cp:lastModifiedBy>Suzy Dees</cp:lastModifiedBy>
  <cp:revision>81</cp:revision>
  <cp:lastPrinted>2016-05-27T20:38:29Z</cp:lastPrinted>
  <dcterms:modified xsi:type="dcterms:W3CDTF">2016-06-03T17:55:38Z</dcterms:modified>
</cp:coreProperties>
</file>